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Staatliches"/>
      <p:regular r:id="rId41"/>
    </p:embeddedFont>
    <p:embeddedFont>
      <p:font typeface="Roboto"/>
      <p:regular r:id="rId42"/>
      <p:bold r:id="rId43"/>
      <p:italic r:id="rId44"/>
      <p:boldItalic r:id="rId45"/>
    </p:embeddedFont>
    <p:embeddedFont>
      <p:font typeface="Bebas Neue"/>
      <p:regular r:id="rId46"/>
    </p:embeddedFont>
    <p:embeddedFont>
      <p:font typeface="Cairo"/>
      <p:regular r:id="rId47"/>
      <p:bold r:id="rId48"/>
    </p:embeddedFont>
    <p:embeddedFont>
      <p:font typeface="PT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363453-6297-457B-98B9-5BBB16E99BE9}">
  <a:tblStyle styleId="{65363453-6297-457B-98B9-5BBB16E99B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-regular.fntdata"/><Relationship Id="rId41" Type="http://schemas.openxmlformats.org/officeDocument/2006/relationships/font" Target="fonts/Staatliches-regular.fntdata"/><Relationship Id="rId44" Type="http://schemas.openxmlformats.org/officeDocument/2006/relationships/font" Target="fonts/Roboto-italic.fntdata"/><Relationship Id="rId43" Type="http://schemas.openxmlformats.org/officeDocument/2006/relationships/font" Target="fonts/Roboto-bold.fntdata"/><Relationship Id="rId46" Type="http://schemas.openxmlformats.org/officeDocument/2006/relationships/font" Target="fonts/BebasNeue-regular.fntdata"/><Relationship Id="rId45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airo-bold.fntdata"/><Relationship Id="rId47" Type="http://schemas.openxmlformats.org/officeDocument/2006/relationships/font" Target="fonts/Cairo-regular.fntdata"/><Relationship Id="rId49" Type="http://schemas.openxmlformats.org/officeDocument/2006/relationships/font" Target="fonts/PT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TSans-italic.fntdata"/><Relationship Id="rId50" Type="http://schemas.openxmlformats.org/officeDocument/2006/relationships/font" Target="fonts/PTSans-bold.fntdata"/><Relationship Id="rId52" Type="http://schemas.openxmlformats.org/officeDocument/2006/relationships/font" Target="fonts/PT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d9d240c1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d9d240c1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0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g36f1561735e_4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2" name="Google Shape;1242;g36f1561735e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9" name="Shape 1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" name="Google Shape;1320;g7b2dad8238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1" name="Google Shape;1321;g7b2dad8238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g7b2dad8238_0_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2" name="Google Shape;1332;g7b2dad8238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g7b2dad8238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8" name="Google Shape;1448;g7b2dad8238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7b2dad8238_0_7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7b2dad8238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7" name="Shape 1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8" name="Google Shape;1598;g7b2dad823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9" name="Google Shape;1599;g7b2dad823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3703b7d57ed_5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3703b7d57ed_5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g37044db6d6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5" name="Google Shape;1615;g37044db6d6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7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g3703b7d57ed_4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9" name="Google Shape;1629;g3703b7d57ed_4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3703b7d57ed_5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3703b7d57ed_5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6ee94d27b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6ee94d27b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1" name="Google Shape;1661;g3703b7d57ed_1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2" name="Google Shape;1662;g3703b7d57ed_1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5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g3704860c958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7" name="Google Shape;1667;g3704860c958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37044db6d61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3" name="Google Shape;1673;g37044db6d61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7" name="Shape 1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8" name="Google Shape;1678;g37044db6d61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9" name="Google Shape;1679;g37044db6d61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8" name="Shape 1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" name="Google Shape;1699;g7b349e6ee3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0" name="Google Shape;1700;g7b349e6ee3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4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" name="Google Shape;1805;g3703b7d57ed_2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6" name="Google Shape;1806;g3703b7d57ed_2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3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3703b7d57ed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3703b7d57ed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7b2dad823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7b2dad823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0" name="Shape 1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Google Shape;1881;g3703b7d57ed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2" name="Google Shape;1882;g3703b7d57ed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g3703b7d57ed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3" name="Google Shape;1893;g3703b7d57ed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3" name="Shape 1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7b349e6ee3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7b349e6ee3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g7b349e6ee3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9" name="Google Shape;1999;g7b349e6ee3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g36f1561735e_4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3" name="Google Shape;2013;g36f1561735e_4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7b349e6ee3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7b349e6ee3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g7b349e6ee3_0_9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9" name="Google Shape;2099;g7b349e6ee3_0_9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7b2dad8238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7b2dad8238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g7b2dad8238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" name="Google Shape;778;g7b2dad8238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7b2dad823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7b2dad823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CEO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6ee94d27b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36ee94d27b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36ee94d27b8_1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36ee94d27b8_1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    and   CMO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g36f1561735e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6" name="Google Shape;1156;g36f1561735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Youssef taha { CFO }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100" y="2926700"/>
            <a:ext cx="42870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121" y="3679025"/>
            <a:ext cx="4287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idx="2" type="ctrTitle"/>
          </p:nvPr>
        </p:nvSpPr>
        <p:spPr>
          <a:xfrm>
            <a:off x="713125" y="988675"/>
            <a:ext cx="2493000" cy="9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123371" y="3705937"/>
            <a:ext cx="932693" cy="1513429"/>
            <a:chOff x="5252475" y="3372998"/>
            <a:chExt cx="758596" cy="1230930"/>
          </a:xfrm>
        </p:grpSpPr>
        <p:sp>
          <p:nvSpPr>
            <p:cNvPr id="13" name="Google Shape;13;p2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2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/>
          <p:nvPr/>
        </p:nvSpPr>
        <p:spPr>
          <a:xfrm>
            <a:off x="0" y="0"/>
            <a:ext cx="9169500" cy="1592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1"/>
          <p:cNvSpPr txBox="1"/>
          <p:nvPr>
            <p:ph hasCustomPrompt="1" type="title"/>
          </p:nvPr>
        </p:nvSpPr>
        <p:spPr>
          <a:xfrm>
            <a:off x="752175" y="2246925"/>
            <a:ext cx="7639800" cy="159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1000">
                <a:solidFill>
                  <a:srgbClr val="10112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97" name="Google Shape;197;p11"/>
          <p:cNvSpPr txBox="1"/>
          <p:nvPr>
            <p:ph idx="1" type="subTitle"/>
          </p:nvPr>
        </p:nvSpPr>
        <p:spPr>
          <a:xfrm>
            <a:off x="1284000" y="3839175"/>
            <a:ext cx="6576000" cy="49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98" name="Google Shape;198;p11"/>
          <p:cNvGrpSpPr/>
          <p:nvPr/>
        </p:nvGrpSpPr>
        <p:grpSpPr>
          <a:xfrm rot="8309431">
            <a:off x="1377696" y="-592882"/>
            <a:ext cx="1067824" cy="1732697"/>
            <a:chOff x="5252475" y="3372998"/>
            <a:chExt cx="758596" cy="1230930"/>
          </a:xfrm>
        </p:grpSpPr>
        <p:sp>
          <p:nvSpPr>
            <p:cNvPr id="199" name="Google Shape;199;p11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0" name="Google Shape;210;p11"/>
          <p:cNvSpPr/>
          <p:nvPr/>
        </p:nvSpPr>
        <p:spPr>
          <a:xfrm rot="-2979600">
            <a:off x="6162261" y="128563"/>
            <a:ext cx="288185" cy="2897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1"/>
          <p:cNvSpPr/>
          <p:nvPr/>
        </p:nvSpPr>
        <p:spPr>
          <a:xfrm rot="-2979783">
            <a:off x="6926302" y="333936"/>
            <a:ext cx="511919" cy="51476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" name="Google Shape;212;p11"/>
          <p:cNvGrpSpPr/>
          <p:nvPr/>
        </p:nvGrpSpPr>
        <p:grpSpPr>
          <a:xfrm flipH="1" rot="-1944596">
            <a:off x="142476" y="-240460"/>
            <a:ext cx="728260" cy="915162"/>
            <a:chOff x="-84151" y="785111"/>
            <a:chExt cx="490484" cy="616364"/>
          </a:xfrm>
        </p:grpSpPr>
        <p:sp>
          <p:nvSpPr>
            <p:cNvPr id="213" name="Google Shape;213;p1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17" name="Google Shape;217;p1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8" name="Google Shape;218;p11"/>
          <p:cNvGrpSpPr/>
          <p:nvPr/>
        </p:nvGrpSpPr>
        <p:grpSpPr>
          <a:xfrm rot="-1944773">
            <a:off x="-176122" y="2047"/>
            <a:ext cx="528536" cy="664129"/>
            <a:chOff x="-84151" y="785111"/>
            <a:chExt cx="490484" cy="616364"/>
          </a:xfrm>
        </p:grpSpPr>
        <p:sp>
          <p:nvSpPr>
            <p:cNvPr id="219" name="Google Shape;219;p1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3" name="Google Shape;223;p1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4" name="Google Shape;224;p11"/>
          <p:cNvSpPr/>
          <p:nvPr/>
        </p:nvSpPr>
        <p:spPr>
          <a:xfrm rot="-2979786">
            <a:off x="8118698" y="270695"/>
            <a:ext cx="818201" cy="822758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1"/>
          <p:cNvSpPr/>
          <p:nvPr/>
        </p:nvSpPr>
        <p:spPr>
          <a:xfrm rot="-2979600">
            <a:off x="3629161" y="814801"/>
            <a:ext cx="288185" cy="2897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1"/>
          <p:cNvSpPr/>
          <p:nvPr/>
        </p:nvSpPr>
        <p:spPr>
          <a:xfrm rot="-2979783">
            <a:off x="4597040" y="424686"/>
            <a:ext cx="511919" cy="51476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/>
          <p:nvPr/>
        </p:nvSpPr>
        <p:spPr>
          <a:xfrm flipH="1">
            <a:off x="531503" y="83750"/>
            <a:ext cx="370803" cy="37080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3"/>
          <p:cNvSpPr/>
          <p:nvPr/>
        </p:nvSpPr>
        <p:spPr>
          <a:xfrm flipH="1">
            <a:off x="391788" y="911640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3"/>
          <p:cNvSpPr/>
          <p:nvPr/>
        </p:nvSpPr>
        <p:spPr>
          <a:xfrm flipH="1">
            <a:off x="86900" y="309106"/>
            <a:ext cx="488934" cy="48891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3"/>
          <p:cNvSpPr/>
          <p:nvPr/>
        </p:nvSpPr>
        <p:spPr>
          <a:xfrm flipH="1" rot="-1576955">
            <a:off x="8807773" y="4109429"/>
            <a:ext cx="232313" cy="23230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3"/>
          <p:cNvSpPr/>
          <p:nvPr/>
        </p:nvSpPr>
        <p:spPr>
          <a:xfrm flipH="1" rot="-1576712">
            <a:off x="8586108" y="4582477"/>
            <a:ext cx="432392" cy="43237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5" name="Google Shape;235;p13"/>
          <p:cNvSpPr txBox="1"/>
          <p:nvPr>
            <p:ph idx="2" type="title"/>
          </p:nvPr>
        </p:nvSpPr>
        <p:spPr>
          <a:xfrm>
            <a:off x="720000" y="17769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6" name="Google Shape;236;p13"/>
          <p:cNvSpPr txBox="1"/>
          <p:nvPr>
            <p:ph idx="1" type="subTitle"/>
          </p:nvPr>
        </p:nvSpPr>
        <p:spPr>
          <a:xfrm>
            <a:off x="720000" y="23046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37" name="Google Shape;237;p13"/>
          <p:cNvSpPr txBox="1"/>
          <p:nvPr>
            <p:ph idx="3" type="title"/>
          </p:nvPr>
        </p:nvSpPr>
        <p:spPr>
          <a:xfrm>
            <a:off x="3419269" y="17769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8" name="Google Shape;238;p13"/>
          <p:cNvSpPr txBox="1"/>
          <p:nvPr>
            <p:ph idx="4" type="subTitle"/>
          </p:nvPr>
        </p:nvSpPr>
        <p:spPr>
          <a:xfrm>
            <a:off x="3419271" y="23046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39" name="Google Shape;239;p13"/>
          <p:cNvSpPr txBox="1"/>
          <p:nvPr>
            <p:ph idx="5" type="title"/>
          </p:nvPr>
        </p:nvSpPr>
        <p:spPr>
          <a:xfrm>
            <a:off x="720000" y="35916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0" name="Google Shape;240;p13"/>
          <p:cNvSpPr txBox="1"/>
          <p:nvPr>
            <p:ph idx="6" type="subTitle"/>
          </p:nvPr>
        </p:nvSpPr>
        <p:spPr>
          <a:xfrm>
            <a:off x="720000" y="4119300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1" name="Google Shape;241;p13"/>
          <p:cNvSpPr txBox="1"/>
          <p:nvPr>
            <p:ph idx="7" type="title"/>
          </p:nvPr>
        </p:nvSpPr>
        <p:spPr>
          <a:xfrm>
            <a:off x="3419269" y="35916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2" name="Google Shape;242;p13"/>
          <p:cNvSpPr txBox="1"/>
          <p:nvPr>
            <p:ph idx="8" type="subTitle"/>
          </p:nvPr>
        </p:nvSpPr>
        <p:spPr>
          <a:xfrm>
            <a:off x="3419269" y="4119300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idx="9" type="title"/>
          </p:nvPr>
        </p:nvSpPr>
        <p:spPr>
          <a:xfrm>
            <a:off x="6118545" y="17769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4" name="Google Shape;244;p13"/>
          <p:cNvSpPr txBox="1"/>
          <p:nvPr>
            <p:ph idx="13" type="subTitle"/>
          </p:nvPr>
        </p:nvSpPr>
        <p:spPr>
          <a:xfrm>
            <a:off x="6118549" y="2304663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14" type="title"/>
          </p:nvPr>
        </p:nvSpPr>
        <p:spPr>
          <a:xfrm>
            <a:off x="6118545" y="3591600"/>
            <a:ext cx="23055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13"/>
          <p:cNvSpPr txBox="1"/>
          <p:nvPr>
            <p:ph idx="15" type="subTitle"/>
          </p:nvPr>
        </p:nvSpPr>
        <p:spPr>
          <a:xfrm>
            <a:off x="6118545" y="4119300"/>
            <a:ext cx="23055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247" name="Google Shape;247;p13"/>
          <p:cNvSpPr txBox="1"/>
          <p:nvPr>
            <p:ph hasCustomPrompt="1" idx="16" type="title"/>
          </p:nvPr>
        </p:nvSpPr>
        <p:spPr>
          <a:xfrm>
            <a:off x="1592400" y="12395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hasCustomPrompt="1" idx="17" type="title"/>
          </p:nvPr>
        </p:nvSpPr>
        <p:spPr>
          <a:xfrm>
            <a:off x="4291650" y="12395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/>
          <p:nvPr>
            <p:ph hasCustomPrompt="1" idx="18" type="title"/>
          </p:nvPr>
        </p:nvSpPr>
        <p:spPr>
          <a:xfrm>
            <a:off x="6990950" y="12395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/>
          <p:nvPr>
            <p:ph hasCustomPrompt="1" idx="19" type="title"/>
          </p:nvPr>
        </p:nvSpPr>
        <p:spPr>
          <a:xfrm>
            <a:off x="1592400" y="3054138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/>
          <p:nvPr>
            <p:ph hasCustomPrompt="1" idx="20" type="title"/>
          </p:nvPr>
        </p:nvSpPr>
        <p:spPr>
          <a:xfrm>
            <a:off x="4291650" y="3054138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/>
          <p:nvPr>
            <p:ph hasCustomPrompt="1" idx="21" type="title"/>
          </p:nvPr>
        </p:nvSpPr>
        <p:spPr>
          <a:xfrm>
            <a:off x="6990950" y="3054138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4"/>
          <p:cNvSpPr txBox="1"/>
          <p:nvPr>
            <p:ph type="title"/>
          </p:nvPr>
        </p:nvSpPr>
        <p:spPr>
          <a:xfrm>
            <a:off x="4572000" y="1715900"/>
            <a:ext cx="3858900" cy="738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5" name="Google Shape;255;p14"/>
          <p:cNvSpPr txBox="1"/>
          <p:nvPr>
            <p:ph idx="1" type="subTitle"/>
          </p:nvPr>
        </p:nvSpPr>
        <p:spPr>
          <a:xfrm>
            <a:off x="4572000" y="2454400"/>
            <a:ext cx="3858900" cy="97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56" name="Google Shape;256;p14"/>
          <p:cNvGrpSpPr/>
          <p:nvPr/>
        </p:nvGrpSpPr>
        <p:grpSpPr>
          <a:xfrm flipH="1">
            <a:off x="8318255" y="3705937"/>
            <a:ext cx="932693" cy="1513429"/>
            <a:chOff x="5252475" y="3372998"/>
            <a:chExt cx="758596" cy="1230930"/>
          </a:xfrm>
        </p:grpSpPr>
        <p:sp>
          <p:nvSpPr>
            <p:cNvPr id="257" name="Google Shape;257;p14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14"/>
          <p:cNvSpPr/>
          <p:nvPr/>
        </p:nvSpPr>
        <p:spPr>
          <a:xfrm flipH="1" rot="-5400000">
            <a:off x="105229" y="4110867"/>
            <a:ext cx="370803" cy="37080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4"/>
          <p:cNvSpPr/>
          <p:nvPr/>
        </p:nvSpPr>
        <p:spPr>
          <a:xfrm flipH="1" rot="-5400000">
            <a:off x="330575" y="4437350"/>
            <a:ext cx="488934" cy="48891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solidFill>
          <a:schemeClr val="dk2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5"/>
          <p:cNvSpPr txBox="1"/>
          <p:nvPr>
            <p:ph type="title"/>
          </p:nvPr>
        </p:nvSpPr>
        <p:spPr>
          <a:xfrm>
            <a:off x="1764450" y="2743089"/>
            <a:ext cx="5615100" cy="64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2" name="Google Shape;272;p15"/>
          <p:cNvSpPr txBox="1"/>
          <p:nvPr>
            <p:ph idx="1" type="subTitle"/>
          </p:nvPr>
        </p:nvSpPr>
        <p:spPr>
          <a:xfrm>
            <a:off x="1764450" y="1264688"/>
            <a:ext cx="5615100" cy="1478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73" name="Google Shape;273;p15"/>
          <p:cNvGrpSpPr/>
          <p:nvPr/>
        </p:nvGrpSpPr>
        <p:grpSpPr>
          <a:xfrm rot="-5400000">
            <a:off x="7964564" y="-217322"/>
            <a:ext cx="932693" cy="1513429"/>
            <a:chOff x="5252475" y="3372998"/>
            <a:chExt cx="758596" cy="1230930"/>
          </a:xfrm>
        </p:grpSpPr>
        <p:sp>
          <p:nvSpPr>
            <p:cNvPr id="274" name="Google Shape;274;p15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5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5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5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5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5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5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5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5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5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5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5" name="Google Shape;285;p15"/>
          <p:cNvSpPr/>
          <p:nvPr/>
        </p:nvSpPr>
        <p:spPr>
          <a:xfrm rot="-2979713">
            <a:off x="696904" y="250936"/>
            <a:ext cx="536789" cy="53978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15"/>
          <p:cNvSpPr/>
          <p:nvPr/>
        </p:nvSpPr>
        <p:spPr>
          <a:xfrm rot="-2979637">
            <a:off x="270196" y="911424"/>
            <a:ext cx="345381" cy="347302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5"/>
          <p:cNvSpPr/>
          <p:nvPr/>
        </p:nvSpPr>
        <p:spPr>
          <a:xfrm rot="-2979857">
            <a:off x="192124" y="533453"/>
            <a:ext cx="269201" cy="270696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0" y="3962425"/>
            <a:ext cx="9169500" cy="118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6"/>
          <p:cNvSpPr txBox="1"/>
          <p:nvPr>
            <p:ph type="title"/>
          </p:nvPr>
        </p:nvSpPr>
        <p:spPr>
          <a:xfrm>
            <a:off x="5537000" y="1642350"/>
            <a:ext cx="2894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16"/>
          <p:cNvSpPr txBox="1"/>
          <p:nvPr>
            <p:ph idx="1" type="subTitle"/>
          </p:nvPr>
        </p:nvSpPr>
        <p:spPr>
          <a:xfrm>
            <a:off x="5537000" y="2215050"/>
            <a:ext cx="2894100" cy="13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92" name="Google Shape;292;p16"/>
          <p:cNvGrpSpPr/>
          <p:nvPr/>
        </p:nvGrpSpPr>
        <p:grpSpPr>
          <a:xfrm rot="1800091">
            <a:off x="8225064" y="3768244"/>
            <a:ext cx="932727" cy="1513483"/>
            <a:chOff x="5252475" y="3372998"/>
            <a:chExt cx="758596" cy="1230930"/>
          </a:xfrm>
        </p:grpSpPr>
        <p:sp>
          <p:nvSpPr>
            <p:cNvPr id="293" name="Google Shape;293;p16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6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6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6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6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6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4" name="Google Shape;304;p16"/>
          <p:cNvSpPr/>
          <p:nvPr/>
        </p:nvSpPr>
        <p:spPr>
          <a:xfrm flipH="1" rot="10800000">
            <a:off x="8206538" y="129265"/>
            <a:ext cx="323252" cy="323252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16"/>
          <p:cNvSpPr/>
          <p:nvPr/>
        </p:nvSpPr>
        <p:spPr>
          <a:xfrm flipH="1" rot="10800000">
            <a:off x="8529800" y="581053"/>
            <a:ext cx="452876" cy="45287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17"/>
          <p:cNvGrpSpPr/>
          <p:nvPr/>
        </p:nvGrpSpPr>
        <p:grpSpPr>
          <a:xfrm rot="-8670637">
            <a:off x="8397450" y="-99677"/>
            <a:ext cx="680127" cy="1103603"/>
            <a:chOff x="5252475" y="3372998"/>
            <a:chExt cx="758596" cy="1230930"/>
          </a:xfrm>
        </p:grpSpPr>
        <p:sp>
          <p:nvSpPr>
            <p:cNvPr id="308" name="Google Shape;308;p17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9" name="Google Shape;319;p17"/>
          <p:cNvSpPr/>
          <p:nvPr/>
        </p:nvSpPr>
        <p:spPr>
          <a:xfrm flipH="1" rot="10800000">
            <a:off x="7817013" y="121765"/>
            <a:ext cx="323252" cy="323252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7"/>
          <p:cNvSpPr/>
          <p:nvPr/>
        </p:nvSpPr>
        <p:spPr>
          <a:xfrm flipH="1" rot="10800000">
            <a:off x="284929" y="164519"/>
            <a:ext cx="428168" cy="4282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17"/>
          <p:cNvSpPr/>
          <p:nvPr/>
        </p:nvSpPr>
        <p:spPr>
          <a:xfrm flipH="1" rot="10800000">
            <a:off x="111152" y="781317"/>
            <a:ext cx="236405" cy="23640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3" name="Google Shape;323;p17"/>
          <p:cNvSpPr txBox="1"/>
          <p:nvPr>
            <p:ph idx="2" type="title"/>
          </p:nvPr>
        </p:nvSpPr>
        <p:spPr>
          <a:xfrm>
            <a:off x="4922400" y="1347250"/>
            <a:ext cx="3522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4" name="Google Shape;324;p17"/>
          <p:cNvSpPr txBox="1"/>
          <p:nvPr>
            <p:ph idx="3" type="title"/>
          </p:nvPr>
        </p:nvSpPr>
        <p:spPr>
          <a:xfrm>
            <a:off x="720000" y="3101625"/>
            <a:ext cx="3522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5" name="Google Shape;325;p17"/>
          <p:cNvSpPr txBox="1"/>
          <p:nvPr>
            <p:ph idx="1" type="subTitle"/>
          </p:nvPr>
        </p:nvSpPr>
        <p:spPr>
          <a:xfrm>
            <a:off x="720002" y="3660525"/>
            <a:ext cx="3522600" cy="88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6" name="Google Shape;326;p17"/>
          <p:cNvSpPr txBox="1"/>
          <p:nvPr>
            <p:ph idx="4" type="subTitle"/>
          </p:nvPr>
        </p:nvSpPr>
        <p:spPr>
          <a:xfrm>
            <a:off x="4922400" y="1906150"/>
            <a:ext cx="3522600" cy="88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0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8"/>
          <p:cNvSpPr txBox="1"/>
          <p:nvPr>
            <p:ph idx="1" type="body"/>
          </p:nvPr>
        </p:nvSpPr>
        <p:spPr>
          <a:xfrm>
            <a:off x="720000" y="1329325"/>
            <a:ext cx="3511200" cy="327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29" name="Google Shape;329;p18"/>
          <p:cNvSpPr txBox="1"/>
          <p:nvPr>
            <p:ph idx="2" type="body"/>
          </p:nvPr>
        </p:nvSpPr>
        <p:spPr>
          <a:xfrm>
            <a:off x="4292050" y="1329325"/>
            <a:ext cx="4131900" cy="327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30480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18"/>
          <p:cNvSpPr/>
          <p:nvPr/>
        </p:nvSpPr>
        <p:spPr>
          <a:xfrm flipH="1" rot="-3599899">
            <a:off x="413977" y="220705"/>
            <a:ext cx="370805" cy="37080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8"/>
          <p:cNvSpPr/>
          <p:nvPr/>
        </p:nvSpPr>
        <p:spPr>
          <a:xfrm flipH="1" rot="-3600025">
            <a:off x="1178782" y="490621"/>
            <a:ext cx="251006" cy="252404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8"/>
          <p:cNvSpPr/>
          <p:nvPr/>
        </p:nvSpPr>
        <p:spPr>
          <a:xfrm flipH="1" rot="-3599960">
            <a:off x="647849" y="637741"/>
            <a:ext cx="488945" cy="488917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8"/>
          <p:cNvSpPr/>
          <p:nvPr/>
        </p:nvSpPr>
        <p:spPr>
          <a:xfrm rot="8004877">
            <a:off x="8425597" y="884110"/>
            <a:ext cx="206704" cy="20785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8"/>
          <p:cNvSpPr/>
          <p:nvPr/>
        </p:nvSpPr>
        <p:spPr>
          <a:xfrm rot="8004877">
            <a:off x="8512660" y="271062"/>
            <a:ext cx="428845" cy="42884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9"/>
          <p:cNvSpPr/>
          <p:nvPr/>
        </p:nvSpPr>
        <p:spPr>
          <a:xfrm rot="8100000">
            <a:off x="8460529" y="1531072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19"/>
          <p:cNvSpPr/>
          <p:nvPr/>
        </p:nvSpPr>
        <p:spPr>
          <a:xfrm rot="8100000">
            <a:off x="8764708" y="997550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9"/>
          <p:cNvSpPr/>
          <p:nvPr/>
        </p:nvSpPr>
        <p:spPr>
          <a:xfrm rot="8100000">
            <a:off x="8162580" y="134785"/>
            <a:ext cx="650836" cy="65083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9"/>
          <p:cNvSpPr/>
          <p:nvPr/>
        </p:nvSpPr>
        <p:spPr>
          <a:xfrm rot="2700000">
            <a:off x="276569" y="46054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19"/>
          <p:cNvSpPr/>
          <p:nvPr/>
        </p:nvSpPr>
        <p:spPr>
          <a:xfrm rot="2700000">
            <a:off x="100461" y="42643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" name="Google Shape;342;p19"/>
          <p:cNvGrpSpPr/>
          <p:nvPr/>
        </p:nvGrpSpPr>
        <p:grpSpPr>
          <a:xfrm>
            <a:off x="-120517" y="-69488"/>
            <a:ext cx="586031" cy="736432"/>
            <a:chOff x="-84151" y="785111"/>
            <a:chExt cx="490484" cy="616364"/>
          </a:xfrm>
        </p:grpSpPr>
        <p:sp>
          <p:nvSpPr>
            <p:cNvPr id="343" name="Google Shape;343;p19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9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9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9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47" name="Google Shape;347;p19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48" name="Google Shape;348;p19"/>
          <p:cNvGrpSpPr/>
          <p:nvPr/>
        </p:nvGrpSpPr>
        <p:grpSpPr>
          <a:xfrm flipH="1">
            <a:off x="294704" y="-69476"/>
            <a:ext cx="425299" cy="534449"/>
            <a:chOff x="-84151" y="785111"/>
            <a:chExt cx="490484" cy="616364"/>
          </a:xfrm>
        </p:grpSpPr>
        <p:sp>
          <p:nvSpPr>
            <p:cNvPr id="349" name="Google Shape;349;p19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9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9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9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53" name="Google Shape;353;p19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4" name="Google Shape;35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5" name="Google Shape;355;p19"/>
          <p:cNvSpPr txBox="1"/>
          <p:nvPr>
            <p:ph idx="2" type="title"/>
          </p:nvPr>
        </p:nvSpPr>
        <p:spPr>
          <a:xfrm>
            <a:off x="720000" y="2728175"/>
            <a:ext cx="23055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6" name="Google Shape;356;p19"/>
          <p:cNvSpPr txBox="1"/>
          <p:nvPr>
            <p:ph idx="1" type="subTitle"/>
          </p:nvPr>
        </p:nvSpPr>
        <p:spPr>
          <a:xfrm>
            <a:off x="720000" y="3162950"/>
            <a:ext cx="2305500" cy="9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7" name="Google Shape;357;p19"/>
          <p:cNvSpPr txBox="1"/>
          <p:nvPr>
            <p:ph idx="3" type="title"/>
          </p:nvPr>
        </p:nvSpPr>
        <p:spPr>
          <a:xfrm>
            <a:off x="3419221" y="1766419"/>
            <a:ext cx="23055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8" name="Google Shape;358;p19"/>
          <p:cNvSpPr txBox="1"/>
          <p:nvPr>
            <p:ph idx="4" type="subTitle"/>
          </p:nvPr>
        </p:nvSpPr>
        <p:spPr>
          <a:xfrm>
            <a:off x="3419221" y="2201194"/>
            <a:ext cx="2305500" cy="9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59" name="Google Shape;359;p19"/>
          <p:cNvSpPr txBox="1"/>
          <p:nvPr>
            <p:ph idx="5" type="title"/>
          </p:nvPr>
        </p:nvSpPr>
        <p:spPr>
          <a:xfrm>
            <a:off x="6118448" y="2728175"/>
            <a:ext cx="2305500" cy="43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0" name="Google Shape;360;p19"/>
          <p:cNvSpPr txBox="1"/>
          <p:nvPr>
            <p:ph idx="6" type="subTitle"/>
          </p:nvPr>
        </p:nvSpPr>
        <p:spPr>
          <a:xfrm>
            <a:off x="6118449" y="3162950"/>
            <a:ext cx="2305500" cy="946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1_1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0"/>
          <p:cNvSpPr/>
          <p:nvPr/>
        </p:nvSpPr>
        <p:spPr>
          <a:xfrm flipH="1" rot="10800000">
            <a:off x="108883" y="272339"/>
            <a:ext cx="534109" cy="53413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0"/>
          <p:cNvSpPr/>
          <p:nvPr/>
        </p:nvSpPr>
        <p:spPr>
          <a:xfrm flipH="1" rot="10800000">
            <a:off x="342375" y="1363055"/>
            <a:ext cx="377626" cy="37764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0"/>
          <p:cNvSpPr/>
          <p:nvPr/>
        </p:nvSpPr>
        <p:spPr>
          <a:xfrm flipH="1" rot="10800000">
            <a:off x="1036325" y="118366"/>
            <a:ext cx="275618" cy="27565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5" name="Google Shape;365;p20"/>
          <p:cNvGrpSpPr/>
          <p:nvPr/>
        </p:nvGrpSpPr>
        <p:grpSpPr>
          <a:xfrm flipH="1" rot="10800000">
            <a:off x="8175749" y="4229704"/>
            <a:ext cx="768540" cy="965842"/>
            <a:chOff x="-84151" y="785111"/>
            <a:chExt cx="490484" cy="616364"/>
          </a:xfrm>
        </p:grpSpPr>
        <p:sp>
          <p:nvSpPr>
            <p:cNvPr id="366" name="Google Shape;366;p2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0" name="Google Shape;370;p2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71" name="Google Shape;371;p20"/>
          <p:cNvGrpSpPr/>
          <p:nvPr/>
        </p:nvGrpSpPr>
        <p:grpSpPr>
          <a:xfrm rot="10800000">
            <a:off x="8720296" y="4494760"/>
            <a:ext cx="557730" cy="700867"/>
            <a:chOff x="-84151" y="785111"/>
            <a:chExt cx="490484" cy="616364"/>
          </a:xfrm>
        </p:grpSpPr>
        <p:sp>
          <p:nvSpPr>
            <p:cNvPr id="372" name="Google Shape;372;p2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6" name="Google Shape;376;p2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7" name="Google Shape;377;p20"/>
          <p:cNvSpPr/>
          <p:nvPr/>
        </p:nvSpPr>
        <p:spPr>
          <a:xfrm flipH="1" rot="10800000">
            <a:off x="8566675" y="161755"/>
            <a:ext cx="377626" cy="37764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0"/>
          <p:cNvSpPr/>
          <p:nvPr/>
        </p:nvSpPr>
        <p:spPr>
          <a:xfrm flipH="1" rot="10800000">
            <a:off x="8430900" y="917972"/>
            <a:ext cx="266133" cy="26615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0" name="Google Shape;380;p20"/>
          <p:cNvSpPr txBox="1"/>
          <p:nvPr>
            <p:ph idx="2" type="title"/>
          </p:nvPr>
        </p:nvSpPr>
        <p:spPr>
          <a:xfrm>
            <a:off x="599564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1" name="Google Shape;381;p20"/>
          <p:cNvSpPr txBox="1"/>
          <p:nvPr>
            <p:ph idx="1" type="subTitle"/>
          </p:nvPr>
        </p:nvSpPr>
        <p:spPr>
          <a:xfrm>
            <a:off x="5995651" y="372017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2" name="Google Shape;382;p20"/>
          <p:cNvSpPr txBox="1"/>
          <p:nvPr>
            <p:ph idx="3" type="title"/>
          </p:nvPr>
        </p:nvSpPr>
        <p:spPr>
          <a:xfrm>
            <a:off x="85064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3" name="Google Shape;383;p20"/>
          <p:cNvSpPr txBox="1"/>
          <p:nvPr>
            <p:ph idx="4" type="subTitle"/>
          </p:nvPr>
        </p:nvSpPr>
        <p:spPr>
          <a:xfrm>
            <a:off x="850651" y="372017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84" name="Google Shape;384;p20"/>
          <p:cNvSpPr txBox="1"/>
          <p:nvPr>
            <p:ph idx="5" type="title"/>
          </p:nvPr>
        </p:nvSpPr>
        <p:spPr>
          <a:xfrm>
            <a:off x="342314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5" name="Google Shape;385;p20"/>
          <p:cNvSpPr txBox="1"/>
          <p:nvPr>
            <p:ph idx="6" type="subTitle"/>
          </p:nvPr>
        </p:nvSpPr>
        <p:spPr>
          <a:xfrm>
            <a:off x="3423151" y="372017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1954775" y="1572750"/>
            <a:ext cx="25068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" name="Google Shape;26;p3"/>
          <p:cNvSpPr txBox="1"/>
          <p:nvPr>
            <p:ph hasCustomPrompt="1" idx="2" type="title"/>
          </p:nvPr>
        </p:nvSpPr>
        <p:spPr>
          <a:xfrm>
            <a:off x="756850" y="226180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/>
          <p:nvPr>
            <p:ph idx="1" type="subTitle"/>
          </p:nvPr>
        </p:nvSpPr>
        <p:spPr>
          <a:xfrm>
            <a:off x="1954775" y="2855850"/>
            <a:ext cx="23577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28" name="Google Shape;28;p3"/>
          <p:cNvGrpSpPr/>
          <p:nvPr/>
        </p:nvGrpSpPr>
        <p:grpSpPr>
          <a:xfrm flipH="1" rot="10800000">
            <a:off x="208529" y="-112438"/>
            <a:ext cx="932693" cy="1513429"/>
            <a:chOff x="5252475" y="3372998"/>
            <a:chExt cx="758596" cy="1230930"/>
          </a:xfrm>
        </p:grpSpPr>
        <p:sp>
          <p:nvSpPr>
            <p:cNvPr id="29" name="Google Shape;29;p3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" name="Google Shape;40;p3"/>
          <p:cNvSpPr/>
          <p:nvPr/>
        </p:nvSpPr>
        <p:spPr>
          <a:xfrm rot="900065">
            <a:off x="8592165" y="250406"/>
            <a:ext cx="276795" cy="27679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8" name="Google Shape;388;p21"/>
          <p:cNvSpPr txBox="1"/>
          <p:nvPr>
            <p:ph idx="2" type="title"/>
          </p:nvPr>
        </p:nvSpPr>
        <p:spPr>
          <a:xfrm>
            <a:off x="1015959" y="16770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9" name="Google Shape;389;p21"/>
          <p:cNvSpPr txBox="1"/>
          <p:nvPr>
            <p:ph idx="1" type="subTitle"/>
          </p:nvPr>
        </p:nvSpPr>
        <p:spPr>
          <a:xfrm>
            <a:off x="1015959" y="22047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0" name="Google Shape;390;p21"/>
          <p:cNvSpPr txBox="1"/>
          <p:nvPr>
            <p:ph idx="3" type="title"/>
          </p:nvPr>
        </p:nvSpPr>
        <p:spPr>
          <a:xfrm>
            <a:off x="6149841" y="16770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1" name="Google Shape;391;p21"/>
          <p:cNvSpPr txBox="1"/>
          <p:nvPr>
            <p:ph idx="4" type="subTitle"/>
          </p:nvPr>
        </p:nvSpPr>
        <p:spPr>
          <a:xfrm>
            <a:off x="6149837" y="22047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2" name="Google Shape;392;p21"/>
          <p:cNvSpPr txBox="1"/>
          <p:nvPr>
            <p:ph idx="5" type="title"/>
          </p:nvPr>
        </p:nvSpPr>
        <p:spPr>
          <a:xfrm>
            <a:off x="1015959" y="31104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3" name="Google Shape;393;p21"/>
          <p:cNvSpPr txBox="1"/>
          <p:nvPr>
            <p:ph idx="6" type="subTitle"/>
          </p:nvPr>
        </p:nvSpPr>
        <p:spPr>
          <a:xfrm>
            <a:off x="1015959" y="36381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4" name="Google Shape;394;p21"/>
          <p:cNvSpPr txBox="1"/>
          <p:nvPr>
            <p:ph idx="7" type="title"/>
          </p:nvPr>
        </p:nvSpPr>
        <p:spPr>
          <a:xfrm>
            <a:off x="6149841" y="31104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5" name="Google Shape;395;p21"/>
          <p:cNvSpPr txBox="1"/>
          <p:nvPr>
            <p:ph idx="8" type="subTitle"/>
          </p:nvPr>
        </p:nvSpPr>
        <p:spPr>
          <a:xfrm>
            <a:off x="6149837" y="36381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396" name="Google Shape;396;p21"/>
          <p:cNvSpPr/>
          <p:nvPr/>
        </p:nvSpPr>
        <p:spPr>
          <a:xfrm rot="900190">
            <a:off x="84527" y="176035"/>
            <a:ext cx="520591" cy="52059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"/>
          <p:cNvSpPr/>
          <p:nvPr/>
        </p:nvSpPr>
        <p:spPr>
          <a:xfrm rot="900188">
            <a:off x="174887" y="900563"/>
            <a:ext cx="241461" cy="24144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8" name="Google Shape;398;p21"/>
          <p:cNvGrpSpPr/>
          <p:nvPr/>
        </p:nvGrpSpPr>
        <p:grpSpPr>
          <a:xfrm flipH="1">
            <a:off x="8569659" y="-69491"/>
            <a:ext cx="656219" cy="824633"/>
            <a:chOff x="-84151" y="785111"/>
            <a:chExt cx="490484" cy="616364"/>
          </a:xfrm>
        </p:grpSpPr>
        <p:sp>
          <p:nvSpPr>
            <p:cNvPr id="399" name="Google Shape;399;p2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3" name="Google Shape;403;p2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4" name="Google Shape;404;p21"/>
          <p:cNvGrpSpPr/>
          <p:nvPr/>
        </p:nvGrpSpPr>
        <p:grpSpPr>
          <a:xfrm>
            <a:off x="8284716" y="-69521"/>
            <a:ext cx="476211" cy="598428"/>
            <a:chOff x="-84151" y="785111"/>
            <a:chExt cx="490484" cy="616364"/>
          </a:xfrm>
        </p:grpSpPr>
        <p:sp>
          <p:nvSpPr>
            <p:cNvPr id="405" name="Google Shape;405;p2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09" name="Google Shape;409;p2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2"/>
          <p:cNvSpPr/>
          <p:nvPr/>
        </p:nvSpPr>
        <p:spPr>
          <a:xfrm rot="-1799975">
            <a:off x="1045287" y="127042"/>
            <a:ext cx="251006" cy="252404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2"/>
          <p:cNvSpPr/>
          <p:nvPr/>
        </p:nvSpPr>
        <p:spPr>
          <a:xfrm rot="-1799975">
            <a:off x="295136" y="176511"/>
            <a:ext cx="520758" cy="520758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3" name="Google Shape;413;p22"/>
          <p:cNvGrpSpPr/>
          <p:nvPr/>
        </p:nvGrpSpPr>
        <p:grpSpPr>
          <a:xfrm rot="8913288">
            <a:off x="8218007" y="-163440"/>
            <a:ext cx="843833" cy="1369240"/>
            <a:chOff x="5252475" y="3372998"/>
            <a:chExt cx="758596" cy="1230930"/>
          </a:xfrm>
        </p:grpSpPr>
        <p:sp>
          <p:nvSpPr>
            <p:cNvPr id="414" name="Google Shape;414;p22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22"/>
          <p:cNvSpPr/>
          <p:nvPr/>
        </p:nvSpPr>
        <p:spPr>
          <a:xfrm rot="-1799975">
            <a:off x="106962" y="926392"/>
            <a:ext cx="251006" cy="252404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7" name="Google Shape;427;p22"/>
          <p:cNvSpPr txBox="1"/>
          <p:nvPr>
            <p:ph idx="2" type="title"/>
          </p:nvPr>
        </p:nvSpPr>
        <p:spPr>
          <a:xfrm>
            <a:off x="2210375" y="132337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8" name="Google Shape;428;p22"/>
          <p:cNvSpPr txBox="1"/>
          <p:nvPr>
            <p:ph idx="1" type="subTitle"/>
          </p:nvPr>
        </p:nvSpPr>
        <p:spPr>
          <a:xfrm>
            <a:off x="2210375" y="180817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29" name="Google Shape;429;p22"/>
          <p:cNvSpPr txBox="1"/>
          <p:nvPr>
            <p:ph idx="3" type="title"/>
          </p:nvPr>
        </p:nvSpPr>
        <p:spPr>
          <a:xfrm>
            <a:off x="5851587" y="132337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0" name="Google Shape;430;p22"/>
          <p:cNvSpPr txBox="1"/>
          <p:nvPr>
            <p:ph idx="4" type="subTitle"/>
          </p:nvPr>
        </p:nvSpPr>
        <p:spPr>
          <a:xfrm>
            <a:off x="5851642" y="180817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1" name="Google Shape;431;p22"/>
          <p:cNvSpPr txBox="1"/>
          <p:nvPr>
            <p:ph idx="5" type="title"/>
          </p:nvPr>
        </p:nvSpPr>
        <p:spPr>
          <a:xfrm>
            <a:off x="2210388" y="36344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" name="Google Shape;432;p22"/>
          <p:cNvSpPr txBox="1"/>
          <p:nvPr>
            <p:ph idx="6" type="subTitle"/>
          </p:nvPr>
        </p:nvSpPr>
        <p:spPr>
          <a:xfrm>
            <a:off x="2210388" y="41192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3" name="Google Shape;433;p22"/>
          <p:cNvSpPr txBox="1"/>
          <p:nvPr>
            <p:ph idx="7" type="title"/>
          </p:nvPr>
        </p:nvSpPr>
        <p:spPr>
          <a:xfrm>
            <a:off x="2210387" y="25003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4" name="Google Shape;434;p22"/>
          <p:cNvSpPr txBox="1"/>
          <p:nvPr>
            <p:ph idx="8" type="subTitle"/>
          </p:nvPr>
        </p:nvSpPr>
        <p:spPr>
          <a:xfrm>
            <a:off x="2210388" y="2985188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5" name="Google Shape;435;p22"/>
          <p:cNvSpPr txBox="1"/>
          <p:nvPr>
            <p:ph idx="9" type="title"/>
          </p:nvPr>
        </p:nvSpPr>
        <p:spPr>
          <a:xfrm>
            <a:off x="5851613" y="253652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6" name="Google Shape;436;p22"/>
          <p:cNvSpPr txBox="1"/>
          <p:nvPr>
            <p:ph idx="13" type="subTitle"/>
          </p:nvPr>
        </p:nvSpPr>
        <p:spPr>
          <a:xfrm>
            <a:off x="5851612" y="302132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437" name="Google Shape;437;p22"/>
          <p:cNvSpPr txBox="1"/>
          <p:nvPr>
            <p:ph idx="14" type="title"/>
          </p:nvPr>
        </p:nvSpPr>
        <p:spPr>
          <a:xfrm>
            <a:off x="5851613" y="3634500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8" name="Google Shape;438;p22"/>
          <p:cNvSpPr txBox="1"/>
          <p:nvPr>
            <p:ph idx="15" type="subTitle"/>
          </p:nvPr>
        </p:nvSpPr>
        <p:spPr>
          <a:xfrm>
            <a:off x="5851614" y="4119300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2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3"/>
          <p:cNvSpPr txBox="1"/>
          <p:nvPr>
            <p:ph type="title"/>
          </p:nvPr>
        </p:nvSpPr>
        <p:spPr>
          <a:xfrm>
            <a:off x="4572000" y="2291700"/>
            <a:ext cx="38664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41" name="Google Shape;441;p23"/>
          <p:cNvSpPr txBox="1"/>
          <p:nvPr>
            <p:ph hasCustomPrompt="1" idx="2" type="title"/>
          </p:nvPr>
        </p:nvSpPr>
        <p:spPr>
          <a:xfrm>
            <a:off x="6084250" y="130895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42" name="Google Shape;442;p23"/>
          <p:cNvSpPr txBox="1"/>
          <p:nvPr>
            <p:ph idx="1" type="subTitle"/>
          </p:nvPr>
        </p:nvSpPr>
        <p:spPr>
          <a:xfrm>
            <a:off x="4572000" y="3628575"/>
            <a:ext cx="3866400" cy="41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43" name="Google Shape;443;p23"/>
          <p:cNvGrpSpPr/>
          <p:nvPr/>
        </p:nvGrpSpPr>
        <p:grpSpPr>
          <a:xfrm rot="-8670632">
            <a:off x="207587" y="-134177"/>
            <a:ext cx="932706" cy="1513449"/>
            <a:chOff x="5252475" y="3372998"/>
            <a:chExt cx="758596" cy="1230930"/>
          </a:xfrm>
        </p:grpSpPr>
        <p:sp>
          <p:nvSpPr>
            <p:cNvPr id="444" name="Google Shape;444;p23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4"/>
          <p:cNvSpPr txBox="1"/>
          <p:nvPr>
            <p:ph type="title"/>
          </p:nvPr>
        </p:nvSpPr>
        <p:spPr>
          <a:xfrm flipH="1">
            <a:off x="2530175" y="2602375"/>
            <a:ext cx="30282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7" name="Google Shape;457;p24"/>
          <p:cNvSpPr txBox="1"/>
          <p:nvPr>
            <p:ph hasCustomPrompt="1" idx="2" type="title"/>
          </p:nvPr>
        </p:nvSpPr>
        <p:spPr>
          <a:xfrm flipH="1">
            <a:off x="4151150" y="1539475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8" name="Google Shape;458;p24"/>
          <p:cNvSpPr txBox="1"/>
          <p:nvPr>
            <p:ph idx="1" type="subTitle"/>
          </p:nvPr>
        </p:nvSpPr>
        <p:spPr>
          <a:xfrm flipH="1">
            <a:off x="2529925" y="3195625"/>
            <a:ext cx="40839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459" name="Google Shape;459;p24"/>
          <p:cNvGrpSpPr/>
          <p:nvPr/>
        </p:nvGrpSpPr>
        <p:grpSpPr>
          <a:xfrm rot="1800091">
            <a:off x="7895377" y="3706319"/>
            <a:ext cx="932727" cy="1513483"/>
            <a:chOff x="5252475" y="3372998"/>
            <a:chExt cx="758596" cy="1230930"/>
          </a:xfrm>
        </p:grpSpPr>
        <p:sp>
          <p:nvSpPr>
            <p:cNvPr id="460" name="Google Shape;460;p24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4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4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24"/>
          <p:cNvSpPr/>
          <p:nvPr/>
        </p:nvSpPr>
        <p:spPr>
          <a:xfrm rot="900065">
            <a:off x="645240" y="443481"/>
            <a:ext cx="276795" cy="27679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CUSTOM_12_1_1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3" name="Google Shape;473;p25"/>
          <p:cNvGrpSpPr/>
          <p:nvPr/>
        </p:nvGrpSpPr>
        <p:grpSpPr>
          <a:xfrm rot="-1722853">
            <a:off x="8315665" y="-302591"/>
            <a:ext cx="932689" cy="1513422"/>
            <a:chOff x="5252475" y="3372998"/>
            <a:chExt cx="758596" cy="1230930"/>
          </a:xfrm>
        </p:grpSpPr>
        <p:sp>
          <p:nvSpPr>
            <p:cNvPr id="474" name="Google Shape;474;p25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5" name="Google Shape;485;p25"/>
          <p:cNvSpPr/>
          <p:nvPr/>
        </p:nvSpPr>
        <p:spPr>
          <a:xfrm flipH="1" rot="10800000">
            <a:off x="184201" y="353802"/>
            <a:ext cx="450049" cy="45004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5"/>
          <p:cNvSpPr txBox="1"/>
          <p:nvPr>
            <p:ph type="title"/>
          </p:nvPr>
        </p:nvSpPr>
        <p:spPr>
          <a:xfrm flipH="1">
            <a:off x="4682425" y="1572750"/>
            <a:ext cx="25068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7" name="Google Shape;487;p25"/>
          <p:cNvSpPr txBox="1"/>
          <p:nvPr>
            <p:ph hasCustomPrompt="1" idx="2" type="title"/>
          </p:nvPr>
        </p:nvSpPr>
        <p:spPr>
          <a:xfrm flipH="1">
            <a:off x="7545350" y="226180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88" name="Google Shape;488;p25"/>
          <p:cNvSpPr txBox="1"/>
          <p:nvPr>
            <p:ph idx="1" type="subTitle"/>
          </p:nvPr>
        </p:nvSpPr>
        <p:spPr>
          <a:xfrm flipH="1">
            <a:off x="4831525" y="2855850"/>
            <a:ext cx="23577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3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0" name="Google Shape;490;p26"/>
          <p:cNvGrpSpPr/>
          <p:nvPr/>
        </p:nvGrpSpPr>
        <p:grpSpPr>
          <a:xfrm flipH="1" rot="10800000">
            <a:off x="-123371" y="-112438"/>
            <a:ext cx="932693" cy="1513429"/>
            <a:chOff x="5252475" y="3372998"/>
            <a:chExt cx="758596" cy="1230930"/>
          </a:xfrm>
        </p:grpSpPr>
        <p:sp>
          <p:nvSpPr>
            <p:cNvPr id="491" name="Google Shape;491;p26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6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6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2" name="Google Shape;502;p26"/>
          <p:cNvSpPr/>
          <p:nvPr/>
        </p:nvSpPr>
        <p:spPr>
          <a:xfrm rot="-2700000">
            <a:off x="8497840" y="4667544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6"/>
          <p:cNvSpPr/>
          <p:nvPr/>
        </p:nvSpPr>
        <p:spPr>
          <a:xfrm rot="-2700000">
            <a:off x="8783860" y="4202237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7"/>
          <p:cNvSpPr/>
          <p:nvPr/>
        </p:nvSpPr>
        <p:spPr>
          <a:xfrm flipH="1" rot="-8100000">
            <a:off x="124720" y="1878597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7"/>
          <p:cNvSpPr/>
          <p:nvPr/>
        </p:nvSpPr>
        <p:spPr>
          <a:xfrm flipH="1" rot="-8100000">
            <a:off x="291496" y="1199950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7"/>
          <p:cNvSpPr/>
          <p:nvPr/>
        </p:nvSpPr>
        <p:spPr>
          <a:xfrm flipH="1" rot="-8100000">
            <a:off x="175842" y="134785"/>
            <a:ext cx="650836" cy="65083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9" name="Google Shape;509;p27"/>
          <p:cNvGrpSpPr/>
          <p:nvPr/>
        </p:nvGrpSpPr>
        <p:grpSpPr>
          <a:xfrm flipH="1">
            <a:off x="8574392" y="-69532"/>
            <a:ext cx="686433" cy="862601"/>
            <a:chOff x="-84151" y="785111"/>
            <a:chExt cx="490484" cy="616364"/>
          </a:xfrm>
        </p:grpSpPr>
        <p:sp>
          <p:nvSpPr>
            <p:cNvPr id="510" name="Google Shape;510;p27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7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7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27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14" name="Google Shape;514;p27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5" name="Google Shape;515;p27"/>
          <p:cNvGrpSpPr/>
          <p:nvPr/>
        </p:nvGrpSpPr>
        <p:grpSpPr>
          <a:xfrm>
            <a:off x="8276297" y="-69476"/>
            <a:ext cx="498185" cy="626041"/>
            <a:chOff x="-84151" y="785111"/>
            <a:chExt cx="490484" cy="616364"/>
          </a:xfrm>
        </p:grpSpPr>
        <p:sp>
          <p:nvSpPr>
            <p:cNvPr id="516" name="Google Shape;516;p27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7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7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27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20" name="Google Shape;520;p27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1" name="Google Shape;521;p27"/>
          <p:cNvSpPr/>
          <p:nvPr/>
        </p:nvSpPr>
        <p:spPr>
          <a:xfrm flipH="1" rot="-8100000">
            <a:off x="8420795" y="4554622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7"/>
          <p:cNvSpPr/>
          <p:nvPr/>
        </p:nvSpPr>
        <p:spPr>
          <a:xfrm flipH="1" rot="-8100000">
            <a:off x="8639996" y="3980225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7"/>
          <p:cNvSpPr txBox="1"/>
          <p:nvPr>
            <p:ph hasCustomPrompt="1" type="title"/>
          </p:nvPr>
        </p:nvSpPr>
        <p:spPr>
          <a:xfrm>
            <a:off x="1223100" y="3231225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4" name="Google Shape;524;p27"/>
          <p:cNvSpPr txBox="1"/>
          <p:nvPr>
            <p:ph idx="1" type="subTitle"/>
          </p:nvPr>
        </p:nvSpPr>
        <p:spPr>
          <a:xfrm>
            <a:off x="1223100" y="2462357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5" name="Google Shape;525;p27"/>
          <p:cNvSpPr txBox="1"/>
          <p:nvPr>
            <p:ph hasCustomPrompt="1" idx="2" type="title"/>
          </p:nvPr>
        </p:nvSpPr>
        <p:spPr>
          <a:xfrm>
            <a:off x="3800550" y="3231219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6" name="Google Shape;526;p27"/>
          <p:cNvSpPr txBox="1"/>
          <p:nvPr>
            <p:ph idx="3" type="subTitle"/>
          </p:nvPr>
        </p:nvSpPr>
        <p:spPr>
          <a:xfrm>
            <a:off x="3800550" y="2462325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7" name="Google Shape;527;p27"/>
          <p:cNvSpPr txBox="1"/>
          <p:nvPr>
            <p:ph hasCustomPrompt="1" idx="4" type="title"/>
          </p:nvPr>
        </p:nvSpPr>
        <p:spPr>
          <a:xfrm>
            <a:off x="6378000" y="3231224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8" name="Google Shape;528;p27"/>
          <p:cNvSpPr txBox="1"/>
          <p:nvPr>
            <p:ph idx="5" type="subTitle"/>
          </p:nvPr>
        </p:nvSpPr>
        <p:spPr>
          <a:xfrm>
            <a:off x="6378000" y="2462325"/>
            <a:ext cx="15429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9" name="Google Shape;529;p27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0" name="Google Shape;530;p27"/>
          <p:cNvSpPr txBox="1"/>
          <p:nvPr>
            <p:ph idx="7" type="title"/>
          </p:nvPr>
        </p:nvSpPr>
        <p:spPr>
          <a:xfrm>
            <a:off x="1223100" y="1977525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1" name="Google Shape;531;p27"/>
          <p:cNvSpPr txBox="1"/>
          <p:nvPr>
            <p:ph idx="8" type="title"/>
          </p:nvPr>
        </p:nvSpPr>
        <p:spPr>
          <a:xfrm>
            <a:off x="3800550" y="1977525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32" name="Google Shape;532;p27"/>
          <p:cNvSpPr txBox="1"/>
          <p:nvPr>
            <p:ph idx="9" type="title"/>
          </p:nvPr>
        </p:nvSpPr>
        <p:spPr>
          <a:xfrm>
            <a:off x="6378000" y="1977525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8"/>
          <p:cNvSpPr txBox="1"/>
          <p:nvPr>
            <p:ph type="title"/>
          </p:nvPr>
        </p:nvSpPr>
        <p:spPr>
          <a:xfrm>
            <a:off x="720000" y="539400"/>
            <a:ext cx="2729400" cy="87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5" name="Google Shape;535;p28"/>
          <p:cNvSpPr txBox="1"/>
          <p:nvPr>
            <p:ph idx="1" type="subTitle"/>
          </p:nvPr>
        </p:nvSpPr>
        <p:spPr>
          <a:xfrm>
            <a:off x="720000" y="2489331"/>
            <a:ext cx="2729400" cy="799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536" name="Google Shape;536;p28"/>
          <p:cNvSpPr txBox="1"/>
          <p:nvPr>
            <p:ph idx="2" type="subTitle"/>
          </p:nvPr>
        </p:nvSpPr>
        <p:spPr>
          <a:xfrm>
            <a:off x="720000" y="2080400"/>
            <a:ext cx="2729400" cy="40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grpSp>
        <p:nvGrpSpPr>
          <p:cNvPr id="537" name="Google Shape;537;p28"/>
          <p:cNvGrpSpPr/>
          <p:nvPr/>
        </p:nvGrpSpPr>
        <p:grpSpPr>
          <a:xfrm rot="-9900044">
            <a:off x="8390289" y="-148690"/>
            <a:ext cx="932686" cy="1513416"/>
            <a:chOff x="5252475" y="3372998"/>
            <a:chExt cx="758596" cy="1230930"/>
          </a:xfrm>
        </p:grpSpPr>
        <p:sp>
          <p:nvSpPr>
            <p:cNvPr id="538" name="Google Shape;538;p28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8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8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8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8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8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8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8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8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28"/>
          <p:cNvSpPr txBox="1"/>
          <p:nvPr/>
        </p:nvSpPr>
        <p:spPr>
          <a:xfrm>
            <a:off x="720000" y="3519175"/>
            <a:ext cx="3004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CREDITS: This presentation template was created by</a:t>
            </a:r>
            <a:r>
              <a:rPr lang="en" sz="1200">
                <a:solidFill>
                  <a:srgbClr val="434343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including icons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, and infographics &amp; images by </a:t>
            </a:r>
            <a:r>
              <a:rPr b="1" lang="en" sz="1200">
                <a:solidFill>
                  <a:schemeClr val="dk2"/>
                </a:solidFill>
                <a:uFill>
                  <a:noFill/>
                </a:uFill>
                <a:latin typeface="Cairo"/>
                <a:ea typeface="Cairo"/>
                <a:cs typeface="Cairo"/>
                <a:sym typeface="Cai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2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_1_1">
    <p:bg>
      <p:bgPr>
        <a:solidFill>
          <a:schemeClr val="dk2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_2"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0"/>
          <p:cNvSpPr/>
          <p:nvPr/>
        </p:nvSpPr>
        <p:spPr>
          <a:xfrm rot="8100000">
            <a:off x="8460529" y="1531072"/>
            <a:ext cx="404009" cy="40400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30"/>
          <p:cNvSpPr/>
          <p:nvPr/>
        </p:nvSpPr>
        <p:spPr>
          <a:xfrm rot="8100000">
            <a:off x="8764708" y="997550"/>
            <a:ext cx="313704" cy="31545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0"/>
          <p:cNvSpPr/>
          <p:nvPr/>
        </p:nvSpPr>
        <p:spPr>
          <a:xfrm rot="8100000">
            <a:off x="8162580" y="134785"/>
            <a:ext cx="650836" cy="65083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30"/>
          <p:cNvSpPr/>
          <p:nvPr/>
        </p:nvSpPr>
        <p:spPr>
          <a:xfrm rot="2700000">
            <a:off x="276569" y="46054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30"/>
          <p:cNvSpPr/>
          <p:nvPr/>
        </p:nvSpPr>
        <p:spPr>
          <a:xfrm rot="2700000">
            <a:off x="100461" y="42643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7" name="Google Shape;557;p30"/>
          <p:cNvGrpSpPr/>
          <p:nvPr/>
        </p:nvGrpSpPr>
        <p:grpSpPr>
          <a:xfrm>
            <a:off x="-120517" y="-69488"/>
            <a:ext cx="586031" cy="736432"/>
            <a:chOff x="-84151" y="785111"/>
            <a:chExt cx="490484" cy="616364"/>
          </a:xfrm>
        </p:grpSpPr>
        <p:sp>
          <p:nvSpPr>
            <p:cNvPr id="558" name="Google Shape;558;p3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2" name="Google Shape;562;p3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3" name="Google Shape;563;p30"/>
          <p:cNvGrpSpPr/>
          <p:nvPr/>
        </p:nvGrpSpPr>
        <p:grpSpPr>
          <a:xfrm flipH="1">
            <a:off x="294704" y="-69476"/>
            <a:ext cx="425299" cy="534449"/>
            <a:chOff x="-84151" y="785111"/>
            <a:chExt cx="490484" cy="616364"/>
          </a:xfrm>
        </p:grpSpPr>
        <p:sp>
          <p:nvSpPr>
            <p:cNvPr id="564" name="Google Shape;564;p30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0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0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0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8" name="Google Shape;568;p30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/>
          <p:nvPr/>
        </p:nvSpPr>
        <p:spPr>
          <a:xfrm>
            <a:off x="8231650" y="135450"/>
            <a:ext cx="370803" cy="370803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8491165" y="963340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"/>
          <p:cNvSpPr/>
          <p:nvPr/>
        </p:nvSpPr>
        <p:spPr>
          <a:xfrm>
            <a:off x="8558122" y="360806"/>
            <a:ext cx="488934" cy="488914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4"/>
          <p:cNvSpPr/>
          <p:nvPr/>
        </p:nvSpPr>
        <p:spPr>
          <a:xfrm rot="8004877">
            <a:off x="49922" y="4150935"/>
            <a:ext cx="206704" cy="20785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4"/>
          <p:cNvSpPr/>
          <p:nvPr/>
        </p:nvSpPr>
        <p:spPr>
          <a:xfrm rot="8004877">
            <a:off x="36585" y="4582287"/>
            <a:ext cx="428845" cy="42884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720000" y="1187702"/>
            <a:ext cx="7704000" cy="3416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5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"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0" name="Google Shape;570;p31"/>
          <p:cNvGrpSpPr/>
          <p:nvPr/>
        </p:nvGrpSpPr>
        <p:grpSpPr>
          <a:xfrm rot="8309431">
            <a:off x="929321" y="-881944"/>
            <a:ext cx="1067824" cy="1732697"/>
            <a:chOff x="5252475" y="3372998"/>
            <a:chExt cx="758596" cy="1230930"/>
          </a:xfrm>
        </p:grpSpPr>
        <p:sp>
          <p:nvSpPr>
            <p:cNvPr id="571" name="Google Shape;571;p31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2" name="Google Shape;582;p31"/>
          <p:cNvSpPr/>
          <p:nvPr/>
        </p:nvSpPr>
        <p:spPr>
          <a:xfrm rot="-2979600">
            <a:off x="6162261" y="72226"/>
            <a:ext cx="288185" cy="2897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1"/>
          <p:cNvSpPr/>
          <p:nvPr/>
        </p:nvSpPr>
        <p:spPr>
          <a:xfrm rot="-2979783">
            <a:off x="6926277" y="179486"/>
            <a:ext cx="511919" cy="514765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4" name="Google Shape;584;p31"/>
          <p:cNvGrpSpPr/>
          <p:nvPr/>
        </p:nvGrpSpPr>
        <p:grpSpPr>
          <a:xfrm flipH="1" rot="-1944596">
            <a:off x="142476" y="-240460"/>
            <a:ext cx="728260" cy="915162"/>
            <a:chOff x="-84151" y="785111"/>
            <a:chExt cx="490484" cy="616364"/>
          </a:xfrm>
        </p:grpSpPr>
        <p:sp>
          <p:nvSpPr>
            <p:cNvPr id="585" name="Google Shape;585;p3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9" name="Google Shape;589;p3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90" name="Google Shape;590;p31"/>
          <p:cNvGrpSpPr/>
          <p:nvPr/>
        </p:nvGrpSpPr>
        <p:grpSpPr>
          <a:xfrm rot="-1944773">
            <a:off x="-176122" y="2047"/>
            <a:ext cx="528536" cy="664129"/>
            <a:chOff x="-84151" y="785111"/>
            <a:chExt cx="490484" cy="616364"/>
          </a:xfrm>
        </p:grpSpPr>
        <p:sp>
          <p:nvSpPr>
            <p:cNvPr id="591" name="Google Shape;591;p31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95" name="Google Shape;595;p31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96" name="Google Shape;596;p31"/>
          <p:cNvSpPr/>
          <p:nvPr/>
        </p:nvSpPr>
        <p:spPr>
          <a:xfrm rot="-2979786">
            <a:off x="8118698" y="128020"/>
            <a:ext cx="818201" cy="822758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2" type="title"/>
          </p:nvPr>
        </p:nvSpPr>
        <p:spPr>
          <a:xfrm>
            <a:off x="950848" y="2095300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title"/>
          </p:nvPr>
        </p:nvSpPr>
        <p:spPr>
          <a:xfrm>
            <a:off x="5979250" y="2095300"/>
            <a:ext cx="21474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b="0" sz="2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" type="subTitle"/>
          </p:nvPr>
        </p:nvSpPr>
        <p:spPr>
          <a:xfrm>
            <a:off x="5979253" y="2654202"/>
            <a:ext cx="21474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4" name="Google Shape;54;p5"/>
          <p:cNvSpPr txBox="1"/>
          <p:nvPr>
            <p:ph idx="4" type="subTitle"/>
          </p:nvPr>
        </p:nvSpPr>
        <p:spPr>
          <a:xfrm>
            <a:off x="950848" y="2654202"/>
            <a:ext cx="22977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5" name="Google Shape;55;p5"/>
          <p:cNvSpPr/>
          <p:nvPr/>
        </p:nvSpPr>
        <p:spPr>
          <a:xfrm rot="2700000">
            <a:off x="276569" y="5407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5"/>
          <p:cNvSpPr/>
          <p:nvPr/>
        </p:nvSpPr>
        <p:spPr>
          <a:xfrm rot="2700000">
            <a:off x="100461" y="1996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5"/>
          <p:cNvSpPr/>
          <p:nvPr/>
        </p:nvSpPr>
        <p:spPr>
          <a:xfrm rot="2700000">
            <a:off x="8508777" y="408376"/>
            <a:ext cx="470996" cy="470996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 rot="2700000">
            <a:off x="8840511" y="106951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1" name="Google Shape;61;p6"/>
          <p:cNvGrpSpPr/>
          <p:nvPr/>
        </p:nvGrpSpPr>
        <p:grpSpPr>
          <a:xfrm flipH="1">
            <a:off x="8639847" y="-69488"/>
            <a:ext cx="586031" cy="736432"/>
            <a:chOff x="-84151" y="785111"/>
            <a:chExt cx="490484" cy="616364"/>
          </a:xfrm>
        </p:grpSpPr>
        <p:sp>
          <p:nvSpPr>
            <p:cNvPr id="62" name="Google Shape;62;p6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6" name="Google Shape;66;p6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7" name="Google Shape;67;p6"/>
          <p:cNvGrpSpPr/>
          <p:nvPr/>
        </p:nvGrpSpPr>
        <p:grpSpPr>
          <a:xfrm>
            <a:off x="8385358" y="-69476"/>
            <a:ext cx="425299" cy="534449"/>
            <a:chOff x="-84151" y="785111"/>
            <a:chExt cx="490484" cy="616364"/>
          </a:xfrm>
        </p:grpSpPr>
        <p:sp>
          <p:nvSpPr>
            <p:cNvPr id="68" name="Google Shape;68;p6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2" name="Google Shape;72;p6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" name="Google Shape;73;p6"/>
          <p:cNvSpPr/>
          <p:nvPr/>
        </p:nvSpPr>
        <p:spPr>
          <a:xfrm rot="2700000">
            <a:off x="276569" y="4605415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6"/>
          <p:cNvSpPr/>
          <p:nvPr/>
        </p:nvSpPr>
        <p:spPr>
          <a:xfrm rot="2700000">
            <a:off x="100461" y="4264361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idx="1" type="body"/>
          </p:nvPr>
        </p:nvSpPr>
        <p:spPr>
          <a:xfrm>
            <a:off x="720000" y="1802513"/>
            <a:ext cx="4423500" cy="2616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2pPr>
            <a:lvl3pPr indent="-3302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3pPr>
            <a:lvl4pPr indent="-3302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4pPr>
            <a:lvl5pPr indent="-3302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5pPr>
            <a:lvl6pPr indent="-3302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6pPr>
            <a:lvl7pPr indent="-3302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rabicPeriod"/>
              <a:defRPr>
                <a:solidFill>
                  <a:srgbClr val="434343"/>
                </a:solidFill>
              </a:defRPr>
            </a:lvl7pPr>
            <a:lvl8pPr indent="-3302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600"/>
              <a:buAutoNum type="alphaLcPeriod"/>
              <a:defRPr>
                <a:solidFill>
                  <a:srgbClr val="434343"/>
                </a:solidFill>
              </a:defRPr>
            </a:lvl8pPr>
            <a:lvl9pPr indent="-3302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600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77" name="Google Shape;77;p7"/>
          <p:cNvSpPr txBox="1"/>
          <p:nvPr>
            <p:ph type="title"/>
          </p:nvPr>
        </p:nvSpPr>
        <p:spPr>
          <a:xfrm>
            <a:off x="720000" y="445025"/>
            <a:ext cx="42948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" name="Google Shape;78;p7"/>
          <p:cNvSpPr/>
          <p:nvPr/>
        </p:nvSpPr>
        <p:spPr>
          <a:xfrm flipH="1" rot="10800000">
            <a:off x="8258533" y="4439451"/>
            <a:ext cx="534109" cy="53413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7"/>
          <p:cNvSpPr/>
          <p:nvPr/>
        </p:nvSpPr>
        <p:spPr>
          <a:xfrm flipH="1" rot="10800000">
            <a:off x="7659323" y="4656947"/>
            <a:ext cx="368755" cy="36875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7"/>
          <p:cNvSpPr/>
          <p:nvPr/>
        </p:nvSpPr>
        <p:spPr>
          <a:xfrm flipH="1" rot="10800000">
            <a:off x="8697025" y="3861393"/>
            <a:ext cx="304157" cy="304157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" name="Google Shape;81;p7"/>
          <p:cNvGrpSpPr/>
          <p:nvPr/>
        </p:nvGrpSpPr>
        <p:grpSpPr>
          <a:xfrm rot="-8670632">
            <a:off x="8278162" y="-134177"/>
            <a:ext cx="932706" cy="1513449"/>
            <a:chOff x="5252475" y="3372998"/>
            <a:chExt cx="758596" cy="1230930"/>
          </a:xfrm>
        </p:grpSpPr>
        <p:sp>
          <p:nvSpPr>
            <p:cNvPr id="82" name="Google Shape;82;p7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7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8"/>
          <p:cNvGrpSpPr/>
          <p:nvPr/>
        </p:nvGrpSpPr>
        <p:grpSpPr>
          <a:xfrm rot="-5237107">
            <a:off x="3404990" y="-789541"/>
            <a:ext cx="1121097" cy="1819018"/>
            <a:chOff x="5252475" y="3372998"/>
            <a:chExt cx="758596" cy="1230930"/>
          </a:xfrm>
        </p:grpSpPr>
        <p:sp>
          <p:nvSpPr>
            <p:cNvPr id="95" name="Google Shape;95;p8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6" name="Google Shape;106;p8"/>
          <p:cNvGrpSpPr/>
          <p:nvPr/>
        </p:nvGrpSpPr>
        <p:grpSpPr>
          <a:xfrm rot="-6529542">
            <a:off x="5500643" y="-63288"/>
            <a:ext cx="425292" cy="534440"/>
            <a:chOff x="-84151" y="785111"/>
            <a:chExt cx="490484" cy="616364"/>
          </a:xfrm>
        </p:grpSpPr>
        <p:sp>
          <p:nvSpPr>
            <p:cNvPr id="107" name="Google Shape;107;p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1" name="Google Shape;111;p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12" name="Google Shape;112;p8"/>
          <p:cNvGrpSpPr/>
          <p:nvPr/>
        </p:nvGrpSpPr>
        <p:grpSpPr>
          <a:xfrm flipH="1" rot="-1944630">
            <a:off x="4899746" y="-227062"/>
            <a:ext cx="586039" cy="736442"/>
            <a:chOff x="-84151" y="785111"/>
            <a:chExt cx="490484" cy="616364"/>
          </a:xfrm>
        </p:grpSpPr>
        <p:sp>
          <p:nvSpPr>
            <p:cNvPr id="113" name="Google Shape;113;p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7" name="Google Shape;117;p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8" name="Google Shape;118;p8"/>
          <p:cNvSpPr txBox="1"/>
          <p:nvPr>
            <p:ph type="title"/>
          </p:nvPr>
        </p:nvSpPr>
        <p:spPr>
          <a:xfrm>
            <a:off x="2317950" y="1373888"/>
            <a:ext cx="4508100" cy="140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19" name="Google Shape;119;p8"/>
          <p:cNvGrpSpPr/>
          <p:nvPr/>
        </p:nvGrpSpPr>
        <p:grpSpPr>
          <a:xfrm rot="2233686">
            <a:off x="8229102" y="3335367"/>
            <a:ext cx="1067820" cy="1732691"/>
            <a:chOff x="5252475" y="3372998"/>
            <a:chExt cx="758596" cy="1230930"/>
          </a:xfrm>
        </p:grpSpPr>
        <p:sp>
          <p:nvSpPr>
            <p:cNvPr id="120" name="Google Shape;120;p8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8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8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8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" name="Google Shape;131;p8"/>
          <p:cNvGrpSpPr/>
          <p:nvPr/>
        </p:nvGrpSpPr>
        <p:grpSpPr>
          <a:xfrm flipH="1" rot="-1944630">
            <a:off x="53534" y="2567738"/>
            <a:ext cx="586039" cy="736442"/>
            <a:chOff x="-84151" y="785111"/>
            <a:chExt cx="490484" cy="616364"/>
          </a:xfrm>
        </p:grpSpPr>
        <p:sp>
          <p:nvSpPr>
            <p:cNvPr id="132" name="Google Shape;132;p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36" name="Google Shape;136;p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37" name="Google Shape;137;p8"/>
          <p:cNvGrpSpPr/>
          <p:nvPr/>
        </p:nvGrpSpPr>
        <p:grpSpPr>
          <a:xfrm rot="-1944866">
            <a:off x="-202850" y="2762917"/>
            <a:ext cx="425299" cy="534449"/>
            <a:chOff x="-84151" y="785111"/>
            <a:chExt cx="490484" cy="616364"/>
          </a:xfrm>
        </p:grpSpPr>
        <p:sp>
          <p:nvSpPr>
            <p:cNvPr id="138" name="Google Shape;138;p8"/>
            <p:cNvSpPr/>
            <p:nvPr/>
          </p:nvSpPr>
          <p:spPr>
            <a:xfrm flipH="1" rot="10800000">
              <a:off x="-84151" y="785111"/>
              <a:ext cx="490484" cy="615879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 flipH="1" rot="10800000">
              <a:off x="35306" y="880890"/>
              <a:ext cx="239070" cy="58908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flipH="1" rot="10800000">
              <a:off x="-39540" y="1037772"/>
              <a:ext cx="247899" cy="5898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 flipH="1" rot="10800000">
              <a:off x="-57431" y="1203638"/>
              <a:ext cx="187350" cy="46486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2" name="Google Shape;142;p8"/>
            <p:cNvCxnSpPr/>
            <p:nvPr/>
          </p:nvCxnSpPr>
          <p:spPr>
            <a:xfrm flipH="1" rot="10800000">
              <a:off x="46825" y="797575"/>
              <a:ext cx="261900" cy="603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3" name="Google Shape;143;p8"/>
          <p:cNvSpPr/>
          <p:nvPr/>
        </p:nvSpPr>
        <p:spPr>
          <a:xfrm rot="-2979700">
            <a:off x="207253" y="4157678"/>
            <a:ext cx="741899" cy="74604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"/>
          <p:cNvSpPr/>
          <p:nvPr/>
        </p:nvSpPr>
        <p:spPr>
          <a:xfrm rot="-2979637">
            <a:off x="1127246" y="4674499"/>
            <a:ext cx="345381" cy="347302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"/>
          <p:cNvSpPr/>
          <p:nvPr/>
        </p:nvSpPr>
        <p:spPr>
          <a:xfrm rot="-2979857">
            <a:off x="220224" y="3625178"/>
            <a:ext cx="269201" cy="270696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3183150" y="2153625"/>
            <a:ext cx="9483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9"/>
          <p:cNvSpPr txBox="1"/>
          <p:nvPr>
            <p:ph idx="1" type="subTitle"/>
          </p:nvPr>
        </p:nvSpPr>
        <p:spPr>
          <a:xfrm>
            <a:off x="2088300" y="2995413"/>
            <a:ext cx="4967400" cy="1291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/>
            </a:lvl9pPr>
          </a:lstStyle>
          <a:p/>
        </p:txBody>
      </p:sp>
      <p:sp>
        <p:nvSpPr>
          <p:cNvPr id="149" name="Google Shape;149;p9"/>
          <p:cNvSpPr/>
          <p:nvPr/>
        </p:nvSpPr>
        <p:spPr>
          <a:xfrm flipH="1" rot="10800000">
            <a:off x="411578" y="1257025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 flipH="1" rot="10800000">
            <a:off x="128742" y="484290"/>
            <a:ext cx="520751" cy="52075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 rot="-2700000">
            <a:off x="8462290" y="4353869"/>
            <a:ext cx="323260" cy="32326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"/>
          <p:cNvSpPr/>
          <p:nvPr/>
        </p:nvSpPr>
        <p:spPr>
          <a:xfrm rot="-2700000">
            <a:off x="8091860" y="4690662"/>
            <a:ext cx="250999" cy="25239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3" name="Google Shape;153;p9"/>
          <p:cNvGrpSpPr/>
          <p:nvPr/>
        </p:nvGrpSpPr>
        <p:grpSpPr>
          <a:xfrm rot="900132">
            <a:off x="-247805" y="4049444"/>
            <a:ext cx="684288" cy="1110355"/>
            <a:chOff x="5252475" y="3372998"/>
            <a:chExt cx="758596" cy="1230930"/>
          </a:xfrm>
        </p:grpSpPr>
        <p:sp>
          <p:nvSpPr>
            <p:cNvPr id="154" name="Google Shape;154;p9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 rot="-8670632">
            <a:off x="7751012" y="-134177"/>
            <a:ext cx="932706" cy="1513449"/>
            <a:chOff x="5252475" y="3372998"/>
            <a:chExt cx="758596" cy="1230930"/>
          </a:xfrm>
        </p:grpSpPr>
        <p:sp>
          <p:nvSpPr>
            <p:cNvPr id="166" name="Google Shape;166;p9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9"/>
          <p:cNvSpPr/>
          <p:nvPr/>
        </p:nvSpPr>
        <p:spPr>
          <a:xfrm flipH="1" rot="10800000">
            <a:off x="791738" y="1105465"/>
            <a:ext cx="323252" cy="323252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80" name="Google Shape;180;p10"/>
          <p:cNvGrpSpPr/>
          <p:nvPr/>
        </p:nvGrpSpPr>
        <p:grpSpPr>
          <a:xfrm>
            <a:off x="-120701" y="3699591"/>
            <a:ext cx="932693" cy="1513429"/>
            <a:chOff x="5252475" y="3372998"/>
            <a:chExt cx="758596" cy="1230930"/>
          </a:xfrm>
        </p:grpSpPr>
        <p:sp>
          <p:nvSpPr>
            <p:cNvPr id="181" name="Google Shape;181;p10"/>
            <p:cNvSpPr/>
            <p:nvPr/>
          </p:nvSpPr>
          <p:spPr>
            <a:xfrm>
              <a:off x="5771697" y="3820417"/>
              <a:ext cx="239374" cy="336661"/>
            </a:xfrm>
            <a:custGeom>
              <a:rect b="b" l="l" r="r" t="t"/>
              <a:pathLst>
                <a:path extrusionOk="0" h="5298" w="3767">
                  <a:moveTo>
                    <a:pt x="2241" y="0"/>
                  </a:moveTo>
                  <a:cubicBezTo>
                    <a:pt x="1439" y="0"/>
                    <a:pt x="613" y="973"/>
                    <a:pt x="320" y="2309"/>
                  </a:cubicBezTo>
                  <a:cubicBezTo>
                    <a:pt x="1" y="3747"/>
                    <a:pt x="434" y="5071"/>
                    <a:pt x="1302" y="5276"/>
                  </a:cubicBezTo>
                  <a:cubicBezTo>
                    <a:pt x="1369" y="5290"/>
                    <a:pt x="1437" y="5297"/>
                    <a:pt x="1505" y="5297"/>
                  </a:cubicBezTo>
                  <a:cubicBezTo>
                    <a:pt x="2314" y="5297"/>
                    <a:pt x="3153" y="4320"/>
                    <a:pt x="3447" y="2994"/>
                  </a:cubicBezTo>
                  <a:cubicBezTo>
                    <a:pt x="3767" y="1533"/>
                    <a:pt x="3333" y="209"/>
                    <a:pt x="2466" y="27"/>
                  </a:cubicBezTo>
                  <a:cubicBezTo>
                    <a:pt x="2392" y="9"/>
                    <a:pt x="2317" y="0"/>
                    <a:pt x="224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5410574" y="4294652"/>
              <a:ext cx="348163" cy="188347"/>
            </a:xfrm>
            <a:custGeom>
              <a:rect b="b" l="l" r="r" t="t"/>
              <a:pathLst>
                <a:path extrusionOk="0" h="2964" w="5479">
                  <a:moveTo>
                    <a:pt x="1950" y="0"/>
                  </a:moveTo>
                  <a:cubicBezTo>
                    <a:pt x="1039" y="0"/>
                    <a:pt x="337" y="306"/>
                    <a:pt x="206" y="849"/>
                  </a:cubicBezTo>
                  <a:cubicBezTo>
                    <a:pt x="0" y="1580"/>
                    <a:pt x="1005" y="2470"/>
                    <a:pt x="2397" y="2812"/>
                  </a:cubicBezTo>
                  <a:cubicBezTo>
                    <a:pt x="2797" y="2915"/>
                    <a:pt x="3186" y="2964"/>
                    <a:pt x="3542" y="2964"/>
                  </a:cubicBezTo>
                  <a:cubicBezTo>
                    <a:pt x="4447" y="2964"/>
                    <a:pt x="5142" y="2651"/>
                    <a:pt x="5273" y="2127"/>
                  </a:cubicBezTo>
                  <a:cubicBezTo>
                    <a:pt x="5478" y="1374"/>
                    <a:pt x="4474" y="507"/>
                    <a:pt x="3082" y="142"/>
                  </a:cubicBezTo>
                  <a:cubicBezTo>
                    <a:pt x="2687" y="46"/>
                    <a:pt x="2303" y="0"/>
                    <a:pt x="195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5252475" y="3936514"/>
              <a:ext cx="364113" cy="233782"/>
            </a:xfrm>
            <a:custGeom>
              <a:rect b="b" l="l" r="r" t="t"/>
              <a:pathLst>
                <a:path extrusionOk="0" h="3679" w="5730">
                  <a:moveTo>
                    <a:pt x="1881" y="0"/>
                  </a:moveTo>
                  <a:cubicBezTo>
                    <a:pt x="1150" y="0"/>
                    <a:pt x="560" y="257"/>
                    <a:pt x="343" y="733"/>
                  </a:cubicBezTo>
                  <a:cubicBezTo>
                    <a:pt x="0" y="1555"/>
                    <a:pt x="822" y="2719"/>
                    <a:pt x="2214" y="3312"/>
                  </a:cubicBezTo>
                  <a:cubicBezTo>
                    <a:pt x="2774" y="3560"/>
                    <a:pt x="3333" y="3679"/>
                    <a:pt x="3826" y="3679"/>
                  </a:cubicBezTo>
                  <a:cubicBezTo>
                    <a:pt x="4560" y="3679"/>
                    <a:pt x="5146" y="3416"/>
                    <a:pt x="5364" y="2924"/>
                  </a:cubicBezTo>
                  <a:cubicBezTo>
                    <a:pt x="5729" y="2125"/>
                    <a:pt x="4885" y="961"/>
                    <a:pt x="3493" y="368"/>
                  </a:cubicBezTo>
                  <a:cubicBezTo>
                    <a:pt x="2939" y="119"/>
                    <a:pt x="2377" y="0"/>
                    <a:pt x="18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5284374" y="3372998"/>
              <a:ext cx="398936" cy="500925"/>
            </a:xfrm>
            <a:custGeom>
              <a:rect b="b" l="l" r="r" t="t"/>
              <a:pathLst>
                <a:path extrusionOk="0" h="7883" w="6278">
                  <a:moveTo>
                    <a:pt x="1928" y="0"/>
                  </a:moveTo>
                  <a:cubicBezTo>
                    <a:pt x="1716" y="0"/>
                    <a:pt x="1513" y="42"/>
                    <a:pt x="1324" y="129"/>
                  </a:cubicBezTo>
                  <a:cubicBezTo>
                    <a:pt x="137" y="699"/>
                    <a:pt x="0" y="2868"/>
                    <a:pt x="982" y="4968"/>
                  </a:cubicBezTo>
                  <a:cubicBezTo>
                    <a:pt x="1825" y="6731"/>
                    <a:pt x="3199" y="7882"/>
                    <a:pt x="4321" y="7882"/>
                  </a:cubicBezTo>
                  <a:cubicBezTo>
                    <a:pt x="4535" y="7882"/>
                    <a:pt x="4740" y="7840"/>
                    <a:pt x="4931" y="7752"/>
                  </a:cubicBezTo>
                  <a:cubicBezTo>
                    <a:pt x="6118" y="7182"/>
                    <a:pt x="6277" y="5036"/>
                    <a:pt x="5273" y="2936"/>
                  </a:cubicBezTo>
                  <a:cubicBezTo>
                    <a:pt x="4447" y="1169"/>
                    <a:pt x="3056" y="0"/>
                    <a:pt x="1928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5387380" y="3373887"/>
              <a:ext cx="549728" cy="1230041"/>
            </a:xfrm>
            <a:custGeom>
              <a:rect b="b" l="l" r="r" t="t"/>
              <a:pathLst>
                <a:path extrusionOk="0" fill="none" h="19357" w="8651">
                  <a:moveTo>
                    <a:pt x="8651" y="19356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5813763" y="3819146"/>
              <a:ext cx="111776" cy="509186"/>
            </a:xfrm>
            <a:custGeom>
              <a:rect b="b" l="l" r="r" t="t"/>
              <a:pathLst>
                <a:path extrusionOk="0" fill="none" h="8013" w="1759">
                  <a:moveTo>
                    <a:pt x="1758" y="1"/>
                  </a:moveTo>
                  <a:lnTo>
                    <a:pt x="1" y="801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5425062" y="4355846"/>
              <a:ext cx="448246" cy="107391"/>
            </a:xfrm>
            <a:custGeom>
              <a:rect b="b" l="l" r="r" t="t"/>
              <a:pathLst>
                <a:path extrusionOk="0" fill="none" h="1690" w="7054">
                  <a:moveTo>
                    <a:pt x="7054" y="1689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>
              <a:off x="5274207" y="3985951"/>
              <a:ext cx="475825" cy="198769"/>
            </a:xfrm>
            <a:custGeom>
              <a:rect b="b" l="l" r="r" t="t"/>
              <a:pathLst>
                <a:path extrusionOk="0" fill="none" h="3128" w="7488">
                  <a:moveTo>
                    <a:pt x="7487" y="3128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5381534" y="3748103"/>
              <a:ext cx="194448" cy="47913"/>
            </a:xfrm>
            <a:custGeom>
              <a:rect b="b" l="l" r="r" t="t"/>
              <a:pathLst>
                <a:path extrusionOk="0" fill="none" h="754" w="3060">
                  <a:moveTo>
                    <a:pt x="3059" y="754"/>
                  </a:moveTo>
                  <a:lnTo>
                    <a:pt x="1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>
              <a:off x="5320658" y="3620441"/>
              <a:ext cx="201628" cy="47976"/>
            </a:xfrm>
            <a:custGeom>
              <a:rect b="b" l="l" r="r" t="t"/>
              <a:pathLst>
                <a:path extrusionOk="0" fill="none" h="755" w="3173">
                  <a:moveTo>
                    <a:pt x="3173" y="754"/>
                  </a:moveTo>
                  <a:lnTo>
                    <a:pt x="0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>
              <a:off x="5306107" y="3495703"/>
              <a:ext cx="152381" cy="37809"/>
            </a:xfrm>
            <a:custGeom>
              <a:rect b="b" l="l" r="r" t="t"/>
              <a:pathLst>
                <a:path extrusionOk="0" fill="none" h="595" w="2398">
                  <a:moveTo>
                    <a:pt x="2398" y="594"/>
                  </a:moveTo>
                  <a:lnTo>
                    <a:pt x="1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2" name="Google Shape;192;p10"/>
          <p:cNvSpPr/>
          <p:nvPr/>
        </p:nvSpPr>
        <p:spPr>
          <a:xfrm rot="-2979713">
            <a:off x="8569966" y="269511"/>
            <a:ext cx="536789" cy="53978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0"/>
          <p:cNvSpPr/>
          <p:nvPr/>
        </p:nvSpPr>
        <p:spPr>
          <a:xfrm rot="-2979703">
            <a:off x="8548396" y="1042071"/>
            <a:ext cx="327601" cy="329437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4450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taatliches"/>
              <a:buNone/>
              <a:defRPr sz="35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indent="-3302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indent="-3302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indent="-3302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indent="-3302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indent="-3302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indent="-3302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●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indent="-3302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iro"/>
              <a:buChar char="○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indent="-3302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Cairo"/>
              <a:buChar char="■"/>
              <a:defRPr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mc:AlternateContent>
    <mc:Choice Requires="p14">
      <p:transition spd="slow" p14:dur="2500">
        <p:fade/>
      </p:transition>
    </mc:Choice>
    <mc:Fallback>
      <p:transition spd="slow"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docs.google.com/spreadsheets/d/1Im5QsjdMhFq7frSj0vxVwi-GmTLXphnBkFJvIPqbTZw/copy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www.instagram.com/pixel_grow?igsh=MWU3Nm0xbzNkNXVnYQ==" TargetMode="External"/><Relationship Id="rId4" Type="http://schemas.openxmlformats.org/officeDocument/2006/relationships/hyperlink" Target="https://www.tiktok.com/@pixel.grow0?_t=ZS-8y4hd3HxIuX&amp;_r=1" TargetMode="External"/><Relationship Id="rId5" Type="http://schemas.openxmlformats.org/officeDocument/2006/relationships/image" Target="../media/image6.png"/><Relationship Id="rId6" Type="http://schemas.openxmlformats.org/officeDocument/2006/relationships/hyperlink" Target="https://www.facebook.com/profile.php?id=61578711020852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2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32"/>
          <p:cNvGrpSpPr/>
          <p:nvPr/>
        </p:nvGrpSpPr>
        <p:grpSpPr>
          <a:xfrm>
            <a:off x="5065575" y="2591902"/>
            <a:ext cx="4086000" cy="2011835"/>
            <a:chOff x="5065575" y="2591902"/>
            <a:chExt cx="4086000" cy="2011835"/>
          </a:xfrm>
        </p:grpSpPr>
        <p:grpSp>
          <p:nvGrpSpPr>
            <p:cNvPr id="602" name="Google Shape;602;p32"/>
            <p:cNvGrpSpPr/>
            <p:nvPr/>
          </p:nvGrpSpPr>
          <p:grpSpPr>
            <a:xfrm>
              <a:off x="5463399" y="2591902"/>
              <a:ext cx="3275149" cy="2011835"/>
              <a:chOff x="5565749" y="2591902"/>
              <a:chExt cx="3275149" cy="2011835"/>
            </a:xfrm>
          </p:grpSpPr>
          <p:sp>
            <p:nvSpPr>
              <p:cNvPr id="603" name="Google Shape;603;p32"/>
              <p:cNvSpPr/>
              <p:nvPr/>
            </p:nvSpPr>
            <p:spPr>
              <a:xfrm>
                <a:off x="8222923" y="3134384"/>
                <a:ext cx="617975" cy="1469351"/>
              </a:xfrm>
              <a:custGeom>
                <a:rect b="b" l="l" r="r" t="t"/>
                <a:pathLst>
                  <a:path extrusionOk="0" fill="none" h="23123" w="9725">
                    <a:moveTo>
                      <a:pt x="1" y="23122"/>
                    </a:moveTo>
                    <a:lnTo>
                      <a:pt x="9724" y="23122"/>
                    </a:lnTo>
                    <a:lnTo>
                      <a:pt x="9724" y="0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6451940" y="2591902"/>
                <a:ext cx="617975" cy="2011835"/>
              </a:xfrm>
              <a:custGeom>
                <a:rect b="b" l="l" r="r" t="t"/>
                <a:pathLst>
                  <a:path extrusionOk="0" fill="none" h="31660" w="9725">
                    <a:moveTo>
                      <a:pt x="1" y="31659"/>
                    </a:moveTo>
                    <a:lnTo>
                      <a:pt x="9724" y="31659"/>
                    </a:lnTo>
                    <a:lnTo>
                      <a:pt x="9724" y="1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5" name="Google Shape;605;p32"/>
              <p:cNvSpPr/>
              <p:nvPr/>
            </p:nvSpPr>
            <p:spPr>
              <a:xfrm>
                <a:off x="5565749" y="3159040"/>
                <a:ext cx="617975" cy="1444696"/>
              </a:xfrm>
              <a:custGeom>
                <a:rect b="b" l="l" r="r" t="t"/>
                <a:pathLst>
                  <a:path extrusionOk="0" fill="none" h="22735" w="9725">
                    <a:moveTo>
                      <a:pt x="1" y="22734"/>
                    </a:moveTo>
                    <a:lnTo>
                      <a:pt x="9724" y="22734"/>
                    </a:lnTo>
                    <a:lnTo>
                      <a:pt x="9724" y="0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6" name="Google Shape;606;p32"/>
              <p:cNvSpPr/>
              <p:nvPr/>
            </p:nvSpPr>
            <p:spPr>
              <a:xfrm>
                <a:off x="7336733" y="3568078"/>
                <a:ext cx="617912" cy="1035656"/>
              </a:xfrm>
              <a:custGeom>
                <a:rect b="b" l="l" r="r" t="t"/>
                <a:pathLst>
                  <a:path extrusionOk="0" fill="none" h="16298" w="9724">
                    <a:moveTo>
                      <a:pt x="0" y="16297"/>
                    </a:moveTo>
                    <a:lnTo>
                      <a:pt x="9724" y="16297"/>
                    </a:lnTo>
                    <a:lnTo>
                      <a:pt x="9724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07" name="Google Shape;607;p32"/>
            <p:cNvCxnSpPr/>
            <p:nvPr/>
          </p:nvCxnSpPr>
          <p:spPr>
            <a:xfrm>
              <a:off x="5065575" y="4603533"/>
              <a:ext cx="40860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8" name="Google Shape;608;p32"/>
          <p:cNvSpPr txBox="1"/>
          <p:nvPr>
            <p:ph type="ctrTitle"/>
          </p:nvPr>
        </p:nvSpPr>
        <p:spPr>
          <a:xfrm>
            <a:off x="713125" y="3281663"/>
            <a:ext cx="4287000" cy="865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PLAN</a:t>
            </a:r>
            <a:endParaRPr/>
          </a:p>
        </p:txBody>
      </p:sp>
      <p:sp>
        <p:nvSpPr>
          <p:cNvPr id="609" name="Google Shape;609;p32"/>
          <p:cNvSpPr/>
          <p:nvPr/>
        </p:nvSpPr>
        <p:spPr>
          <a:xfrm>
            <a:off x="7175711" y="2860445"/>
            <a:ext cx="317725" cy="316263"/>
          </a:xfrm>
          <a:custGeom>
            <a:rect b="b" l="l" r="r" t="t"/>
            <a:pathLst>
              <a:path extrusionOk="0" fill="none" h="4977" w="5000">
                <a:moveTo>
                  <a:pt x="1598" y="2694"/>
                </a:moveTo>
                <a:cubicBezTo>
                  <a:pt x="1690" y="3173"/>
                  <a:pt x="2169" y="3470"/>
                  <a:pt x="2648" y="3356"/>
                </a:cubicBezTo>
                <a:cubicBezTo>
                  <a:pt x="3128" y="3264"/>
                  <a:pt x="3424" y="2785"/>
                  <a:pt x="3333" y="2306"/>
                </a:cubicBezTo>
                <a:cubicBezTo>
                  <a:pt x="3219" y="1826"/>
                  <a:pt x="2740" y="1530"/>
                  <a:pt x="2260" y="1621"/>
                </a:cubicBezTo>
                <a:cubicBezTo>
                  <a:pt x="1781" y="1735"/>
                  <a:pt x="1484" y="2214"/>
                  <a:pt x="1598" y="2694"/>
                </a:cubicBezTo>
                <a:close/>
                <a:moveTo>
                  <a:pt x="1553" y="685"/>
                </a:moveTo>
                <a:lnTo>
                  <a:pt x="1553" y="183"/>
                </a:lnTo>
                <a:lnTo>
                  <a:pt x="2352" y="0"/>
                </a:lnTo>
                <a:lnTo>
                  <a:pt x="2580" y="457"/>
                </a:lnTo>
                <a:cubicBezTo>
                  <a:pt x="2763" y="457"/>
                  <a:pt x="2945" y="480"/>
                  <a:pt x="3105" y="548"/>
                </a:cubicBezTo>
                <a:lnTo>
                  <a:pt x="3470" y="183"/>
                </a:lnTo>
                <a:lnTo>
                  <a:pt x="4155" y="640"/>
                </a:lnTo>
                <a:lnTo>
                  <a:pt x="3995" y="1096"/>
                </a:lnTo>
                <a:cubicBezTo>
                  <a:pt x="4109" y="1233"/>
                  <a:pt x="4223" y="1393"/>
                  <a:pt x="4315" y="1553"/>
                </a:cubicBezTo>
                <a:lnTo>
                  <a:pt x="4817" y="1553"/>
                </a:lnTo>
                <a:lnTo>
                  <a:pt x="4999" y="2351"/>
                </a:lnTo>
                <a:lnTo>
                  <a:pt x="4543" y="2580"/>
                </a:lnTo>
                <a:cubicBezTo>
                  <a:pt x="4520" y="2762"/>
                  <a:pt x="4497" y="2922"/>
                  <a:pt x="4452" y="3105"/>
                </a:cubicBezTo>
                <a:lnTo>
                  <a:pt x="4794" y="3447"/>
                </a:lnTo>
                <a:lnTo>
                  <a:pt x="4360" y="4155"/>
                </a:lnTo>
                <a:lnTo>
                  <a:pt x="3881" y="3995"/>
                </a:lnTo>
                <a:cubicBezTo>
                  <a:pt x="3744" y="4109"/>
                  <a:pt x="3607" y="4223"/>
                  <a:pt x="3447" y="4292"/>
                </a:cubicBezTo>
                <a:lnTo>
                  <a:pt x="3447" y="4794"/>
                </a:lnTo>
                <a:lnTo>
                  <a:pt x="2626" y="4976"/>
                </a:lnTo>
                <a:lnTo>
                  <a:pt x="2420" y="4543"/>
                </a:lnTo>
                <a:cubicBezTo>
                  <a:pt x="2238" y="4520"/>
                  <a:pt x="2055" y="4497"/>
                  <a:pt x="1872" y="4428"/>
                </a:cubicBezTo>
                <a:lnTo>
                  <a:pt x="1530" y="4794"/>
                </a:lnTo>
                <a:lnTo>
                  <a:pt x="822" y="4360"/>
                </a:lnTo>
                <a:lnTo>
                  <a:pt x="1005" y="3881"/>
                </a:lnTo>
                <a:cubicBezTo>
                  <a:pt x="868" y="3744"/>
                  <a:pt x="777" y="3607"/>
                  <a:pt x="685" y="3424"/>
                </a:cubicBezTo>
                <a:lnTo>
                  <a:pt x="183" y="3424"/>
                </a:lnTo>
                <a:lnTo>
                  <a:pt x="1" y="2625"/>
                </a:lnTo>
                <a:lnTo>
                  <a:pt x="457" y="2420"/>
                </a:lnTo>
                <a:cubicBezTo>
                  <a:pt x="457" y="2237"/>
                  <a:pt x="503" y="2055"/>
                  <a:pt x="548" y="1872"/>
                </a:cubicBezTo>
                <a:lnTo>
                  <a:pt x="183" y="1530"/>
                </a:lnTo>
                <a:lnTo>
                  <a:pt x="640" y="822"/>
                </a:lnTo>
                <a:lnTo>
                  <a:pt x="1119" y="982"/>
                </a:lnTo>
                <a:cubicBezTo>
                  <a:pt x="1233" y="868"/>
                  <a:pt x="1393" y="754"/>
                  <a:pt x="1553" y="685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32"/>
          <p:cNvSpPr/>
          <p:nvPr/>
        </p:nvSpPr>
        <p:spPr>
          <a:xfrm flipH="1">
            <a:off x="4676878" y="2411510"/>
            <a:ext cx="309461" cy="307803"/>
          </a:xfrm>
          <a:custGeom>
            <a:rect b="b" l="l" r="r" t="t"/>
            <a:pathLst>
              <a:path extrusionOk="0" fill="none" h="4270" w="4293">
                <a:moveTo>
                  <a:pt x="1370" y="2306"/>
                </a:moveTo>
                <a:cubicBezTo>
                  <a:pt x="1462" y="2717"/>
                  <a:pt x="1873" y="2991"/>
                  <a:pt x="2283" y="2900"/>
                </a:cubicBezTo>
                <a:cubicBezTo>
                  <a:pt x="2694" y="2786"/>
                  <a:pt x="2968" y="2398"/>
                  <a:pt x="2854" y="1987"/>
                </a:cubicBezTo>
                <a:cubicBezTo>
                  <a:pt x="2763" y="1576"/>
                  <a:pt x="2375" y="1302"/>
                  <a:pt x="1941" y="1393"/>
                </a:cubicBezTo>
                <a:cubicBezTo>
                  <a:pt x="1530" y="1485"/>
                  <a:pt x="1279" y="1895"/>
                  <a:pt x="1370" y="2306"/>
                </a:cubicBezTo>
                <a:close/>
                <a:moveTo>
                  <a:pt x="1348" y="572"/>
                </a:moveTo>
                <a:lnTo>
                  <a:pt x="1348" y="161"/>
                </a:lnTo>
                <a:lnTo>
                  <a:pt x="2032" y="1"/>
                </a:lnTo>
                <a:lnTo>
                  <a:pt x="2215" y="389"/>
                </a:lnTo>
                <a:cubicBezTo>
                  <a:pt x="2375" y="389"/>
                  <a:pt x="2535" y="412"/>
                  <a:pt x="2671" y="457"/>
                </a:cubicBezTo>
                <a:lnTo>
                  <a:pt x="2991" y="161"/>
                </a:lnTo>
                <a:lnTo>
                  <a:pt x="3585" y="549"/>
                </a:lnTo>
                <a:lnTo>
                  <a:pt x="3448" y="937"/>
                </a:lnTo>
                <a:cubicBezTo>
                  <a:pt x="3539" y="1051"/>
                  <a:pt x="3630" y="1188"/>
                  <a:pt x="3699" y="1325"/>
                </a:cubicBezTo>
                <a:lnTo>
                  <a:pt x="4132" y="1325"/>
                </a:lnTo>
                <a:lnTo>
                  <a:pt x="4292" y="2010"/>
                </a:lnTo>
                <a:lnTo>
                  <a:pt x="3904" y="2215"/>
                </a:lnTo>
                <a:cubicBezTo>
                  <a:pt x="3904" y="2352"/>
                  <a:pt x="3881" y="2512"/>
                  <a:pt x="3836" y="2671"/>
                </a:cubicBezTo>
                <a:lnTo>
                  <a:pt x="4132" y="2968"/>
                </a:lnTo>
                <a:lnTo>
                  <a:pt x="3744" y="3562"/>
                </a:lnTo>
                <a:lnTo>
                  <a:pt x="3333" y="3425"/>
                </a:lnTo>
                <a:cubicBezTo>
                  <a:pt x="3219" y="3539"/>
                  <a:pt x="3105" y="3630"/>
                  <a:pt x="2968" y="3699"/>
                </a:cubicBezTo>
                <a:lnTo>
                  <a:pt x="2968" y="4132"/>
                </a:lnTo>
                <a:lnTo>
                  <a:pt x="2261" y="4269"/>
                </a:lnTo>
                <a:lnTo>
                  <a:pt x="2078" y="3881"/>
                </a:lnTo>
                <a:cubicBezTo>
                  <a:pt x="1918" y="3881"/>
                  <a:pt x="1781" y="3858"/>
                  <a:pt x="1622" y="3813"/>
                </a:cubicBezTo>
                <a:lnTo>
                  <a:pt x="1325" y="4109"/>
                </a:lnTo>
                <a:lnTo>
                  <a:pt x="709" y="3744"/>
                </a:lnTo>
                <a:lnTo>
                  <a:pt x="868" y="3333"/>
                </a:lnTo>
                <a:cubicBezTo>
                  <a:pt x="754" y="3219"/>
                  <a:pt x="663" y="3082"/>
                  <a:pt x="594" y="2945"/>
                </a:cubicBezTo>
                <a:lnTo>
                  <a:pt x="161" y="2945"/>
                </a:lnTo>
                <a:lnTo>
                  <a:pt x="1" y="2261"/>
                </a:lnTo>
                <a:lnTo>
                  <a:pt x="389" y="2078"/>
                </a:lnTo>
                <a:cubicBezTo>
                  <a:pt x="412" y="1918"/>
                  <a:pt x="435" y="1758"/>
                  <a:pt x="480" y="1599"/>
                </a:cubicBezTo>
                <a:lnTo>
                  <a:pt x="184" y="1302"/>
                </a:lnTo>
                <a:lnTo>
                  <a:pt x="549" y="708"/>
                </a:lnTo>
                <a:lnTo>
                  <a:pt x="960" y="845"/>
                </a:lnTo>
                <a:cubicBezTo>
                  <a:pt x="1074" y="754"/>
                  <a:pt x="1211" y="663"/>
                  <a:pt x="1348" y="572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32"/>
          <p:cNvSpPr txBox="1"/>
          <p:nvPr>
            <p:ph idx="1" type="subTitle"/>
          </p:nvPr>
        </p:nvSpPr>
        <p:spPr>
          <a:xfrm>
            <a:off x="821321" y="4080350"/>
            <a:ext cx="4287000" cy="47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is where our presentation begins</a:t>
            </a:r>
            <a:endParaRPr/>
          </a:p>
        </p:txBody>
      </p:sp>
      <p:grpSp>
        <p:nvGrpSpPr>
          <p:cNvPr id="612" name="Google Shape;612;p32"/>
          <p:cNvGrpSpPr/>
          <p:nvPr/>
        </p:nvGrpSpPr>
        <p:grpSpPr>
          <a:xfrm>
            <a:off x="6418579" y="1369428"/>
            <a:ext cx="2319329" cy="1649183"/>
            <a:chOff x="6418579" y="1369428"/>
            <a:chExt cx="2319329" cy="1649183"/>
          </a:xfrm>
        </p:grpSpPr>
        <p:sp>
          <p:nvSpPr>
            <p:cNvPr id="613" name="Google Shape;613;p32"/>
            <p:cNvSpPr/>
            <p:nvPr/>
          </p:nvSpPr>
          <p:spPr>
            <a:xfrm>
              <a:off x="6418579" y="1369428"/>
              <a:ext cx="2319329" cy="1649183"/>
            </a:xfrm>
            <a:custGeom>
              <a:rect b="b" l="l" r="r" t="t"/>
              <a:pathLst>
                <a:path extrusionOk="0" h="25953" w="36499">
                  <a:moveTo>
                    <a:pt x="1644" y="0"/>
                  </a:moveTo>
                  <a:cubicBezTo>
                    <a:pt x="731" y="0"/>
                    <a:pt x="1" y="730"/>
                    <a:pt x="1" y="1621"/>
                  </a:cubicBezTo>
                  <a:lnTo>
                    <a:pt x="1" y="24332"/>
                  </a:lnTo>
                  <a:cubicBezTo>
                    <a:pt x="1" y="25222"/>
                    <a:pt x="731" y="25952"/>
                    <a:pt x="1644" y="25952"/>
                  </a:cubicBezTo>
                  <a:lnTo>
                    <a:pt x="34855" y="25952"/>
                  </a:lnTo>
                  <a:cubicBezTo>
                    <a:pt x="35768" y="25952"/>
                    <a:pt x="36499" y="25222"/>
                    <a:pt x="36499" y="24332"/>
                  </a:cubicBezTo>
                  <a:lnTo>
                    <a:pt x="36499" y="1621"/>
                  </a:lnTo>
                  <a:cubicBezTo>
                    <a:pt x="36499" y="730"/>
                    <a:pt x="35768" y="0"/>
                    <a:pt x="348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6418579" y="1369428"/>
              <a:ext cx="2319329" cy="1649183"/>
            </a:xfrm>
            <a:custGeom>
              <a:rect b="b" l="l" r="r" t="t"/>
              <a:pathLst>
                <a:path extrusionOk="0" fill="none" h="25953" w="36499">
                  <a:moveTo>
                    <a:pt x="34855" y="25952"/>
                  </a:moveTo>
                  <a:lnTo>
                    <a:pt x="1644" y="25952"/>
                  </a:lnTo>
                  <a:cubicBezTo>
                    <a:pt x="731" y="25952"/>
                    <a:pt x="1" y="25222"/>
                    <a:pt x="1" y="24332"/>
                  </a:cubicBezTo>
                  <a:lnTo>
                    <a:pt x="1" y="1621"/>
                  </a:lnTo>
                  <a:cubicBezTo>
                    <a:pt x="1" y="730"/>
                    <a:pt x="731" y="0"/>
                    <a:pt x="1644" y="0"/>
                  </a:cubicBezTo>
                  <a:lnTo>
                    <a:pt x="34855" y="0"/>
                  </a:lnTo>
                  <a:cubicBezTo>
                    <a:pt x="35768" y="0"/>
                    <a:pt x="36499" y="730"/>
                    <a:pt x="36499" y="1621"/>
                  </a:cubicBezTo>
                  <a:lnTo>
                    <a:pt x="36499" y="24332"/>
                  </a:lnTo>
                  <a:cubicBezTo>
                    <a:pt x="36499" y="25222"/>
                    <a:pt x="35768" y="25952"/>
                    <a:pt x="34855" y="25952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6418579" y="1369428"/>
              <a:ext cx="2319329" cy="136368"/>
            </a:xfrm>
            <a:custGeom>
              <a:rect b="b" l="l" r="r" t="t"/>
              <a:pathLst>
                <a:path extrusionOk="0" h="2146" w="36499">
                  <a:moveTo>
                    <a:pt x="1279" y="0"/>
                  </a:moveTo>
                  <a:cubicBezTo>
                    <a:pt x="572" y="0"/>
                    <a:pt x="1" y="639"/>
                    <a:pt x="1" y="1438"/>
                  </a:cubicBezTo>
                  <a:lnTo>
                    <a:pt x="1" y="2146"/>
                  </a:lnTo>
                  <a:lnTo>
                    <a:pt x="36499" y="2146"/>
                  </a:lnTo>
                  <a:lnTo>
                    <a:pt x="36499" y="1438"/>
                  </a:lnTo>
                  <a:cubicBezTo>
                    <a:pt x="36499" y="639"/>
                    <a:pt x="35928" y="0"/>
                    <a:pt x="352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6418579" y="1369428"/>
              <a:ext cx="2319329" cy="136368"/>
            </a:xfrm>
            <a:custGeom>
              <a:rect b="b" l="l" r="r" t="t"/>
              <a:pathLst>
                <a:path extrusionOk="0" fill="none" h="2146" w="36499">
                  <a:moveTo>
                    <a:pt x="35220" y="0"/>
                  </a:moveTo>
                  <a:lnTo>
                    <a:pt x="1279" y="0"/>
                  </a:lnTo>
                  <a:cubicBezTo>
                    <a:pt x="572" y="0"/>
                    <a:pt x="1" y="639"/>
                    <a:pt x="1" y="1438"/>
                  </a:cubicBezTo>
                  <a:lnTo>
                    <a:pt x="1" y="2146"/>
                  </a:lnTo>
                  <a:lnTo>
                    <a:pt x="36499" y="2146"/>
                  </a:lnTo>
                  <a:lnTo>
                    <a:pt x="36499" y="1438"/>
                  </a:lnTo>
                  <a:cubicBezTo>
                    <a:pt x="36499" y="639"/>
                    <a:pt x="35928" y="0"/>
                    <a:pt x="3522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6478057" y="1408572"/>
              <a:ext cx="56619" cy="58080"/>
            </a:xfrm>
            <a:custGeom>
              <a:rect b="b" l="l" r="r" t="t"/>
              <a:pathLst>
                <a:path extrusionOk="0" fill="none" h="914" w="891">
                  <a:moveTo>
                    <a:pt x="891" y="457"/>
                  </a:moveTo>
                  <a:cubicBezTo>
                    <a:pt x="891" y="708"/>
                    <a:pt x="685" y="913"/>
                    <a:pt x="434" y="913"/>
                  </a:cubicBezTo>
                  <a:cubicBezTo>
                    <a:pt x="183" y="913"/>
                    <a:pt x="1" y="708"/>
                    <a:pt x="1" y="457"/>
                  </a:cubicBezTo>
                  <a:cubicBezTo>
                    <a:pt x="1" y="206"/>
                    <a:pt x="183" y="0"/>
                    <a:pt x="434" y="0"/>
                  </a:cubicBezTo>
                  <a:cubicBezTo>
                    <a:pt x="685" y="0"/>
                    <a:pt x="891" y="206"/>
                    <a:pt x="891" y="45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6585383" y="1408572"/>
              <a:ext cx="56619" cy="58080"/>
            </a:xfrm>
            <a:custGeom>
              <a:rect b="b" l="l" r="r" t="t"/>
              <a:pathLst>
                <a:path extrusionOk="0" fill="none" h="914" w="891">
                  <a:moveTo>
                    <a:pt x="891" y="457"/>
                  </a:moveTo>
                  <a:cubicBezTo>
                    <a:pt x="891" y="708"/>
                    <a:pt x="708" y="913"/>
                    <a:pt x="457" y="913"/>
                  </a:cubicBezTo>
                  <a:cubicBezTo>
                    <a:pt x="206" y="913"/>
                    <a:pt x="1" y="708"/>
                    <a:pt x="1" y="457"/>
                  </a:cubicBezTo>
                  <a:cubicBezTo>
                    <a:pt x="1" y="206"/>
                    <a:pt x="206" y="0"/>
                    <a:pt x="457" y="0"/>
                  </a:cubicBezTo>
                  <a:cubicBezTo>
                    <a:pt x="708" y="0"/>
                    <a:pt x="891" y="206"/>
                    <a:pt x="891" y="45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6692710" y="1408572"/>
              <a:ext cx="58080" cy="58080"/>
            </a:xfrm>
            <a:custGeom>
              <a:rect b="b" l="l" r="r" t="t"/>
              <a:pathLst>
                <a:path extrusionOk="0" fill="none" h="914" w="914">
                  <a:moveTo>
                    <a:pt x="914" y="457"/>
                  </a:moveTo>
                  <a:cubicBezTo>
                    <a:pt x="914" y="708"/>
                    <a:pt x="708" y="913"/>
                    <a:pt x="457" y="913"/>
                  </a:cubicBezTo>
                  <a:cubicBezTo>
                    <a:pt x="206" y="913"/>
                    <a:pt x="1" y="708"/>
                    <a:pt x="1" y="457"/>
                  </a:cubicBezTo>
                  <a:cubicBezTo>
                    <a:pt x="1" y="206"/>
                    <a:pt x="206" y="0"/>
                    <a:pt x="457" y="0"/>
                  </a:cubicBezTo>
                  <a:cubicBezTo>
                    <a:pt x="708" y="0"/>
                    <a:pt x="914" y="206"/>
                    <a:pt x="914" y="45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6585383" y="1605815"/>
              <a:ext cx="1143047" cy="42130"/>
            </a:xfrm>
            <a:custGeom>
              <a:rect b="b" l="l" r="r" t="t"/>
              <a:pathLst>
                <a:path extrusionOk="0" h="663" w="17988">
                  <a:moveTo>
                    <a:pt x="320" y="1"/>
                  </a:moveTo>
                  <a:cubicBezTo>
                    <a:pt x="138" y="1"/>
                    <a:pt x="1" y="137"/>
                    <a:pt x="1" y="320"/>
                  </a:cubicBezTo>
                  <a:cubicBezTo>
                    <a:pt x="1" y="503"/>
                    <a:pt x="138" y="662"/>
                    <a:pt x="320" y="662"/>
                  </a:cubicBezTo>
                  <a:lnTo>
                    <a:pt x="17668" y="662"/>
                  </a:lnTo>
                  <a:cubicBezTo>
                    <a:pt x="17850" y="662"/>
                    <a:pt x="17987" y="503"/>
                    <a:pt x="17987" y="320"/>
                  </a:cubicBezTo>
                  <a:cubicBezTo>
                    <a:pt x="17987" y="137"/>
                    <a:pt x="17850" y="1"/>
                    <a:pt x="17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6625988" y="1687026"/>
              <a:ext cx="799269" cy="20398"/>
            </a:xfrm>
            <a:custGeom>
              <a:rect b="b" l="l" r="r" t="t"/>
              <a:pathLst>
                <a:path extrusionOk="0" h="321" w="12578">
                  <a:moveTo>
                    <a:pt x="161" y="1"/>
                  </a:moveTo>
                  <a:cubicBezTo>
                    <a:pt x="69" y="1"/>
                    <a:pt x="1" y="69"/>
                    <a:pt x="1" y="161"/>
                  </a:cubicBezTo>
                  <a:cubicBezTo>
                    <a:pt x="1" y="252"/>
                    <a:pt x="69" y="320"/>
                    <a:pt x="161" y="320"/>
                  </a:cubicBezTo>
                  <a:lnTo>
                    <a:pt x="12441" y="320"/>
                  </a:lnTo>
                  <a:cubicBezTo>
                    <a:pt x="12509" y="320"/>
                    <a:pt x="12578" y="252"/>
                    <a:pt x="12578" y="161"/>
                  </a:cubicBezTo>
                  <a:cubicBezTo>
                    <a:pt x="12578" y="69"/>
                    <a:pt x="12509" y="1"/>
                    <a:pt x="124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6625988" y="1736336"/>
              <a:ext cx="932714" cy="20398"/>
            </a:xfrm>
            <a:custGeom>
              <a:rect b="b" l="l" r="r" t="t"/>
              <a:pathLst>
                <a:path extrusionOk="0" h="321" w="14678">
                  <a:moveTo>
                    <a:pt x="161" y="1"/>
                  </a:moveTo>
                  <a:cubicBezTo>
                    <a:pt x="69" y="1"/>
                    <a:pt x="1" y="69"/>
                    <a:pt x="1" y="161"/>
                  </a:cubicBezTo>
                  <a:cubicBezTo>
                    <a:pt x="1" y="229"/>
                    <a:pt x="69" y="320"/>
                    <a:pt x="161" y="320"/>
                  </a:cubicBezTo>
                  <a:lnTo>
                    <a:pt x="14518" y="320"/>
                  </a:lnTo>
                  <a:cubicBezTo>
                    <a:pt x="14609" y="320"/>
                    <a:pt x="14678" y="229"/>
                    <a:pt x="14678" y="161"/>
                  </a:cubicBezTo>
                  <a:cubicBezTo>
                    <a:pt x="14678" y="69"/>
                    <a:pt x="14609" y="1"/>
                    <a:pt x="14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6625988" y="1785647"/>
              <a:ext cx="530918" cy="18936"/>
            </a:xfrm>
            <a:custGeom>
              <a:rect b="b" l="l" r="r" t="t"/>
              <a:pathLst>
                <a:path extrusionOk="0" h="298" w="8355">
                  <a:moveTo>
                    <a:pt x="161" y="1"/>
                  </a:moveTo>
                  <a:cubicBezTo>
                    <a:pt x="69" y="1"/>
                    <a:pt x="1" y="69"/>
                    <a:pt x="1" y="138"/>
                  </a:cubicBezTo>
                  <a:cubicBezTo>
                    <a:pt x="1" y="229"/>
                    <a:pt x="69" y="298"/>
                    <a:pt x="161" y="298"/>
                  </a:cubicBezTo>
                  <a:lnTo>
                    <a:pt x="8195" y="298"/>
                  </a:lnTo>
                  <a:cubicBezTo>
                    <a:pt x="8286" y="298"/>
                    <a:pt x="8355" y="229"/>
                    <a:pt x="8355" y="138"/>
                  </a:cubicBezTo>
                  <a:cubicBezTo>
                    <a:pt x="8355" y="69"/>
                    <a:pt x="8286" y="1"/>
                    <a:pt x="81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8144573" y="1785647"/>
              <a:ext cx="351086" cy="222026"/>
            </a:xfrm>
            <a:custGeom>
              <a:rect b="b" l="l" r="r" t="t"/>
              <a:pathLst>
                <a:path extrusionOk="0" h="3494" w="5525">
                  <a:moveTo>
                    <a:pt x="3311" y="1"/>
                  </a:moveTo>
                  <a:cubicBezTo>
                    <a:pt x="1507" y="1"/>
                    <a:pt x="24" y="1462"/>
                    <a:pt x="1" y="3265"/>
                  </a:cubicBezTo>
                  <a:lnTo>
                    <a:pt x="1507" y="3493"/>
                  </a:lnTo>
                  <a:cubicBezTo>
                    <a:pt x="1507" y="3447"/>
                    <a:pt x="1507" y="3379"/>
                    <a:pt x="1507" y="3333"/>
                  </a:cubicBezTo>
                  <a:cubicBezTo>
                    <a:pt x="1507" y="2329"/>
                    <a:pt x="2306" y="1507"/>
                    <a:pt x="3311" y="1507"/>
                  </a:cubicBezTo>
                  <a:cubicBezTo>
                    <a:pt x="3836" y="1507"/>
                    <a:pt x="4315" y="1736"/>
                    <a:pt x="4635" y="2078"/>
                  </a:cubicBezTo>
                  <a:lnTo>
                    <a:pt x="5525" y="845"/>
                  </a:lnTo>
                  <a:cubicBezTo>
                    <a:pt x="4931" y="320"/>
                    <a:pt x="4155" y="1"/>
                    <a:pt x="3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8144573" y="1785647"/>
              <a:ext cx="351086" cy="222026"/>
            </a:xfrm>
            <a:custGeom>
              <a:rect b="b" l="l" r="r" t="t"/>
              <a:pathLst>
                <a:path extrusionOk="0" fill="none" h="3494" w="5525">
                  <a:moveTo>
                    <a:pt x="3311" y="1"/>
                  </a:moveTo>
                  <a:cubicBezTo>
                    <a:pt x="1507" y="1"/>
                    <a:pt x="24" y="1462"/>
                    <a:pt x="1" y="3265"/>
                  </a:cubicBezTo>
                  <a:lnTo>
                    <a:pt x="1507" y="3493"/>
                  </a:lnTo>
                  <a:cubicBezTo>
                    <a:pt x="1507" y="3447"/>
                    <a:pt x="1507" y="3379"/>
                    <a:pt x="1507" y="3333"/>
                  </a:cubicBezTo>
                  <a:cubicBezTo>
                    <a:pt x="1507" y="2329"/>
                    <a:pt x="2306" y="1507"/>
                    <a:pt x="3311" y="1507"/>
                  </a:cubicBezTo>
                  <a:cubicBezTo>
                    <a:pt x="3836" y="1507"/>
                    <a:pt x="4315" y="1736"/>
                    <a:pt x="4635" y="2078"/>
                  </a:cubicBezTo>
                  <a:lnTo>
                    <a:pt x="5525" y="845"/>
                  </a:lnTo>
                  <a:cubicBezTo>
                    <a:pt x="4931" y="320"/>
                    <a:pt x="4155" y="1"/>
                    <a:pt x="3311" y="1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8146035" y="1863998"/>
              <a:ext cx="420731" cy="343842"/>
            </a:xfrm>
            <a:custGeom>
              <a:rect b="b" l="l" r="r" t="t"/>
              <a:pathLst>
                <a:path extrusionOk="0" h="5411" w="6621">
                  <a:moveTo>
                    <a:pt x="5867" y="0"/>
                  </a:moveTo>
                  <a:lnTo>
                    <a:pt x="4863" y="1210"/>
                  </a:lnTo>
                  <a:cubicBezTo>
                    <a:pt x="5022" y="1461"/>
                    <a:pt x="5114" y="1758"/>
                    <a:pt x="5114" y="2100"/>
                  </a:cubicBezTo>
                  <a:cubicBezTo>
                    <a:pt x="5114" y="3082"/>
                    <a:pt x="4292" y="3904"/>
                    <a:pt x="3288" y="3904"/>
                  </a:cubicBezTo>
                  <a:cubicBezTo>
                    <a:pt x="2512" y="3904"/>
                    <a:pt x="1827" y="3401"/>
                    <a:pt x="1599" y="2694"/>
                  </a:cubicBezTo>
                  <a:cubicBezTo>
                    <a:pt x="1165" y="2671"/>
                    <a:pt x="480" y="2603"/>
                    <a:pt x="1" y="2557"/>
                  </a:cubicBezTo>
                  <a:lnTo>
                    <a:pt x="1" y="2557"/>
                  </a:lnTo>
                  <a:cubicBezTo>
                    <a:pt x="229" y="4177"/>
                    <a:pt x="1621" y="5410"/>
                    <a:pt x="3288" y="5410"/>
                  </a:cubicBezTo>
                  <a:cubicBezTo>
                    <a:pt x="5137" y="5410"/>
                    <a:pt x="6620" y="3926"/>
                    <a:pt x="6620" y="2100"/>
                  </a:cubicBezTo>
                  <a:cubicBezTo>
                    <a:pt x="6620" y="1301"/>
                    <a:pt x="6346" y="571"/>
                    <a:pt x="58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8146035" y="1863998"/>
              <a:ext cx="420731" cy="343842"/>
            </a:xfrm>
            <a:custGeom>
              <a:rect b="b" l="l" r="r" t="t"/>
              <a:pathLst>
                <a:path extrusionOk="0" fill="none" h="5411" w="6621">
                  <a:moveTo>
                    <a:pt x="3288" y="5410"/>
                  </a:moveTo>
                  <a:cubicBezTo>
                    <a:pt x="5137" y="5410"/>
                    <a:pt x="6620" y="3926"/>
                    <a:pt x="6620" y="2100"/>
                  </a:cubicBezTo>
                  <a:cubicBezTo>
                    <a:pt x="6620" y="1301"/>
                    <a:pt x="6346" y="571"/>
                    <a:pt x="5867" y="0"/>
                  </a:cubicBezTo>
                  <a:lnTo>
                    <a:pt x="4863" y="1210"/>
                  </a:lnTo>
                  <a:cubicBezTo>
                    <a:pt x="5022" y="1461"/>
                    <a:pt x="5114" y="1758"/>
                    <a:pt x="5114" y="2100"/>
                  </a:cubicBezTo>
                  <a:cubicBezTo>
                    <a:pt x="5114" y="3082"/>
                    <a:pt x="4292" y="3904"/>
                    <a:pt x="3288" y="3904"/>
                  </a:cubicBezTo>
                  <a:cubicBezTo>
                    <a:pt x="2512" y="3904"/>
                    <a:pt x="1827" y="3401"/>
                    <a:pt x="1599" y="2694"/>
                  </a:cubicBezTo>
                  <a:cubicBezTo>
                    <a:pt x="1165" y="2671"/>
                    <a:pt x="480" y="2603"/>
                    <a:pt x="1" y="2557"/>
                  </a:cubicBezTo>
                  <a:cubicBezTo>
                    <a:pt x="229" y="4177"/>
                    <a:pt x="1621" y="5410"/>
                    <a:pt x="3288" y="5410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8378099" y="2322347"/>
              <a:ext cx="188665" cy="211795"/>
            </a:xfrm>
            <a:custGeom>
              <a:rect b="b" l="l" r="r" t="t"/>
              <a:pathLst>
                <a:path extrusionOk="0" h="3333" w="2969">
                  <a:moveTo>
                    <a:pt x="320" y="0"/>
                  </a:moveTo>
                  <a:lnTo>
                    <a:pt x="1" y="1461"/>
                  </a:lnTo>
                  <a:cubicBezTo>
                    <a:pt x="823" y="1644"/>
                    <a:pt x="1462" y="2374"/>
                    <a:pt x="1462" y="3241"/>
                  </a:cubicBezTo>
                  <a:cubicBezTo>
                    <a:pt x="1462" y="3264"/>
                    <a:pt x="1462" y="3264"/>
                    <a:pt x="1462" y="3264"/>
                  </a:cubicBezTo>
                  <a:lnTo>
                    <a:pt x="2968" y="3333"/>
                  </a:lnTo>
                  <a:cubicBezTo>
                    <a:pt x="2968" y="3310"/>
                    <a:pt x="2968" y="3264"/>
                    <a:pt x="2968" y="3241"/>
                  </a:cubicBezTo>
                  <a:cubicBezTo>
                    <a:pt x="2968" y="1644"/>
                    <a:pt x="1827" y="297"/>
                    <a:pt x="3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8378099" y="2322347"/>
              <a:ext cx="188665" cy="211795"/>
            </a:xfrm>
            <a:custGeom>
              <a:rect b="b" l="l" r="r" t="t"/>
              <a:pathLst>
                <a:path extrusionOk="0" fill="none" h="3333" w="2969">
                  <a:moveTo>
                    <a:pt x="2968" y="3333"/>
                  </a:moveTo>
                  <a:cubicBezTo>
                    <a:pt x="2968" y="3310"/>
                    <a:pt x="2968" y="3264"/>
                    <a:pt x="2968" y="3241"/>
                  </a:cubicBezTo>
                  <a:cubicBezTo>
                    <a:pt x="2968" y="1644"/>
                    <a:pt x="1827" y="297"/>
                    <a:pt x="320" y="0"/>
                  </a:cubicBezTo>
                  <a:lnTo>
                    <a:pt x="1" y="1461"/>
                  </a:lnTo>
                  <a:cubicBezTo>
                    <a:pt x="823" y="1644"/>
                    <a:pt x="1462" y="2374"/>
                    <a:pt x="1462" y="3241"/>
                  </a:cubicBezTo>
                  <a:cubicBezTo>
                    <a:pt x="1462" y="3264"/>
                    <a:pt x="1462" y="3264"/>
                    <a:pt x="1462" y="3264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8144573" y="2317962"/>
              <a:ext cx="417808" cy="422129"/>
            </a:xfrm>
            <a:custGeom>
              <a:rect b="b" l="l" r="r" t="t"/>
              <a:pathLst>
                <a:path extrusionOk="0" h="6643" w="6575">
                  <a:moveTo>
                    <a:pt x="3311" y="1"/>
                  </a:moveTo>
                  <a:cubicBezTo>
                    <a:pt x="1485" y="1"/>
                    <a:pt x="1" y="1484"/>
                    <a:pt x="1" y="3310"/>
                  </a:cubicBezTo>
                  <a:cubicBezTo>
                    <a:pt x="1" y="5159"/>
                    <a:pt x="1485" y="6643"/>
                    <a:pt x="3311" y="6643"/>
                  </a:cubicBezTo>
                  <a:cubicBezTo>
                    <a:pt x="4954" y="6643"/>
                    <a:pt x="6301" y="5456"/>
                    <a:pt x="6575" y="3904"/>
                  </a:cubicBezTo>
                  <a:lnTo>
                    <a:pt x="5023" y="3904"/>
                  </a:lnTo>
                  <a:cubicBezTo>
                    <a:pt x="4771" y="4611"/>
                    <a:pt x="4110" y="5136"/>
                    <a:pt x="3311" y="5136"/>
                  </a:cubicBezTo>
                  <a:cubicBezTo>
                    <a:pt x="2306" y="5136"/>
                    <a:pt x="1507" y="4315"/>
                    <a:pt x="1507" y="3310"/>
                  </a:cubicBezTo>
                  <a:cubicBezTo>
                    <a:pt x="1507" y="2329"/>
                    <a:pt x="2284" y="1553"/>
                    <a:pt x="3242" y="1507"/>
                  </a:cubicBezTo>
                  <a:lnTo>
                    <a:pt x="35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8144573" y="2317962"/>
              <a:ext cx="417808" cy="422129"/>
            </a:xfrm>
            <a:custGeom>
              <a:rect b="b" l="l" r="r" t="t"/>
              <a:pathLst>
                <a:path extrusionOk="0" fill="none" h="6643" w="6575">
                  <a:moveTo>
                    <a:pt x="6575" y="3904"/>
                  </a:moveTo>
                  <a:lnTo>
                    <a:pt x="5023" y="3904"/>
                  </a:lnTo>
                  <a:cubicBezTo>
                    <a:pt x="4771" y="4611"/>
                    <a:pt x="4110" y="5136"/>
                    <a:pt x="3311" y="5136"/>
                  </a:cubicBezTo>
                  <a:cubicBezTo>
                    <a:pt x="2306" y="5136"/>
                    <a:pt x="1507" y="4315"/>
                    <a:pt x="1507" y="3310"/>
                  </a:cubicBezTo>
                  <a:cubicBezTo>
                    <a:pt x="1507" y="2329"/>
                    <a:pt x="2284" y="1553"/>
                    <a:pt x="3242" y="1507"/>
                  </a:cubicBezTo>
                  <a:lnTo>
                    <a:pt x="3539" y="1"/>
                  </a:lnTo>
                  <a:cubicBezTo>
                    <a:pt x="3470" y="1"/>
                    <a:pt x="3402" y="1"/>
                    <a:pt x="3311" y="1"/>
                  </a:cubicBezTo>
                  <a:cubicBezTo>
                    <a:pt x="1485" y="1"/>
                    <a:pt x="1" y="1484"/>
                    <a:pt x="1" y="3310"/>
                  </a:cubicBezTo>
                  <a:cubicBezTo>
                    <a:pt x="1" y="5159"/>
                    <a:pt x="1485" y="6643"/>
                    <a:pt x="3311" y="6643"/>
                  </a:cubicBezTo>
                  <a:cubicBezTo>
                    <a:pt x="4954" y="6643"/>
                    <a:pt x="6301" y="5456"/>
                    <a:pt x="6575" y="3904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6454863" y="2812596"/>
              <a:ext cx="1715906" cy="64"/>
            </a:xfrm>
            <a:custGeom>
              <a:rect b="b" l="l" r="r" t="t"/>
              <a:pathLst>
                <a:path extrusionOk="0" fill="none" h="1" w="27003">
                  <a:moveTo>
                    <a:pt x="1" y="0"/>
                  </a:moveTo>
                  <a:lnTo>
                    <a:pt x="27003" y="0"/>
                  </a:ln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7835684" y="1785647"/>
              <a:ext cx="190063" cy="1027014"/>
            </a:xfrm>
            <a:custGeom>
              <a:rect b="b" l="l" r="r" t="t"/>
              <a:pathLst>
                <a:path extrusionOk="0" h="16162" w="2991">
                  <a:moveTo>
                    <a:pt x="0" y="1"/>
                  </a:moveTo>
                  <a:lnTo>
                    <a:pt x="0" y="16161"/>
                  </a:lnTo>
                  <a:lnTo>
                    <a:pt x="2990" y="16161"/>
                  </a:lnTo>
                  <a:lnTo>
                    <a:pt x="2990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7320783" y="2287524"/>
              <a:ext cx="188602" cy="525136"/>
            </a:xfrm>
            <a:custGeom>
              <a:rect b="b" l="l" r="r" t="t"/>
              <a:pathLst>
                <a:path extrusionOk="0" h="8264" w="2968">
                  <a:moveTo>
                    <a:pt x="0" y="0"/>
                  </a:moveTo>
                  <a:lnTo>
                    <a:pt x="0" y="8263"/>
                  </a:lnTo>
                  <a:lnTo>
                    <a:pt x="2968" y="8263"/>
                  </a:lnTo>
                  <a:lnTo>
                    <a:pt x="2968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7578964" y="2104769"/>
              <a:ext cx="188602" cy="707891"/>
            </a:xfrm>
            <a:custGeom>
              <a:rect b="b" l="l" r="r" t="t"/>
              <a:pathLst>
                <a:path extrusionOk="0" h="11140" w="2968">
                  <a:moveTo>
                    <a:pt x="0" y="0"/>
                  </a:moveTo>
                  <a:lnTo>
                    <a:pt x="0" y="11139"/>
                  </a:lnTo>
                  <a:lnTo>
                    <a:pt x="2967" y="11139"/>
                  </a:lnTo>
                  <a:lnTo>
                    <a:pt x="2967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6804421" y="1971325"/>
              <a:ext cx="188602" cy="841336"/>
            </a:xfrm>
            <a:custGeom>
              <a:rect b="b" l="l" r="r" t="t"/>
              <a:pathLst>
                <a:path extrusionOk="0" h="13240" w="2968">
                  <a:moveTo>
                    <a:pt x="0" y="1"/>
                  </a:moveTo>
                  <a:lnTo>
                    <a:pt x="0" y="13239"/>
                  </a:lnTo>
                  <a:lnTo>
                    <a:pt x="2968" y="13239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6546240" y="2596480"/>
              <a:ext cx="190063" cy="216180"/>
            </a:xfrm>
            <a:custGeom>
              <a:rect b="b" l="l" r="r" t="t"/>
              <a:pathLst>
                <a:path extrusionOk="0" h="3402" w="2991">
                  <a:moveTo>
                    <a:pt x="1" y="0"/>
                  </a:moveTo>
                  <a:lnTo>
                    <a:pt x="1" y="3401"/>
                  </a:lnTo>
                  <a:lnTo>
                    <a:pt x="2991" y="3401"/>
                  </a:lnTo>
                  <a:lnTo>
                    <a:pt x="2991" y="0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7062602" y="2416584"/>
              <a:ext cx="188602" cy="396076"/>
            </a:xfrm>
            <a:custGeom>
              <a:rect b="b" l="l" r="r" t="t"/>
              <a:pathLst>
                <a:path extrusionOk="0" h="6233" w="2968">
                  <a:moveTo>
                    <a:pt x="0" y="1"/>
                  </a:moveTo>
                  <a:lnTo>
                    <a:pt x="0" y="6232"/>
                  </a:lnTo>
                  <a:lnTo>
                    <a:pt x="2968" y="6232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chemeClr val="lt1"/>
            </a:solidFill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6585383" y="1808905"/>
              <a:ext cx="1151753" cy="512046"/>
            </a:xfrm>
            <a:custGeom>
              <a:rect b="b" l="l" r="r" t="t"/>
              <a:pathLst>
                <a:path extrusionOk="0" fill="none" h="8058" w="18125">
                  <a:moveTo>
                    <a:pt x="1" y="7395"/>
                  </a:moveTo>
                  <a:lnTo>
                    <a:pt x="3037" y="1621"/>
                  </a:lnTo>
                  <a:lnTo>
                    <a:pt x="6734" y="1621"/>
                  </a:lnTo>
                  <a:lnTo>
                    <a:pt x="9268" y="8057"/>
                  </a:lnTo>
                  <a:lnTo>
                    <a:pt x="11710" y="3310"/>
                  </a:lnTo>
                  <a:lnTo>
                    <a:pt x="13057" y="5273"/>
                  </a:lnTo>
                  <a:lnTo>
                    <a:pt x="18124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7306231" y="1995981"/>
              <a:ext cx="46515" cy="47913"/>
            </a:xfrm>
            <a:custGeom>
              <a:rect b="b" l="l" r="r" t="t"/>
              <a:pathLst>
                <a:path extrusionOk="0" h="754" w="732">
                  <a:moveTo>
                    <a:pt x="366" y="1"/>
                  </a:moveTo>
                  <a:cubicBezTo>
                    <a:pt x="161" y="1"/>
                    <a:pt x="1" y="160"/>
                    <a:pt x="1" y="366"/>
                  </a:cubicBezTo>
                  <a:cubicBezTo>
                    <a:pt x="1" y="571"/>
                    <a:pt x="161" y="754"/>
                    <a:pt x="366" y="754"/>
                  </a:cubicBezTo>
                  <a:cubicBezTo>
                    <a:pt x="572" y="754"/>
                    <a:pt x="731" y="571"/>
                    <a:pt x="731" y="366"/>
                  </a:cubicBezTo>
                  <a:cubicBezTo>
                    <a:pt x="731" y="160"/>
                    <a:pt x="572" y="1"/>
                    <a:pt x="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7391826" y="2122181"/>
              <a:ext cx="46515" cy="47913"/>
            </a:xfrm>
            <a:custGeom>
              <a:rect b="b" l="l" r="r" t="t"/>
              <a:pathLst>
                <a:path extrusionOk="0" h="754" w="732">
                  <a:moveTo>
                    <a:pt x="366" y="0"/>
                  </a:moveTo>
                  <a:cubicBezTo>
                    <a:pt x="160" y="0"/>
                    <a:pt x="1" y="183"/>
                    <a:pt x="1" y="388"/>
                  </a:cubicBezTo>
                  <a:cubicBezTo>
                    <a:pt x="1" y="594"/>
                    <a:pt x="160" y="754"/>
                    <a:pt x="366" y="754"/>
                  </a:cubicBezTo>
                  <a:cubicBezTo>
                    <a:pt x="571" y="754"/>
                    <a:pt x="731" y="594"/>
                    <a:pt x="731" y="388"/>
                  </a:cubicBezTo>
                  <a:cubicBezTo>
                    <a:pt x="731" y="183"/>
                    <a:pt x="571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7148196" y="2296230"/>
              <a:ext cx="47913" cy="47913"/>
            </a:xfrm>
            <a:custGeom>
              <a:rect b="b" l="l" r="r" t="t"/>
              <a:pathLst>
                <a:path extrusionOk="0" h="754" w="754">
                  <a:moveTo>
                    <a:pt x="365" y="0"/>
                  </a:moveTo>
                  <a:cubicBezTo>
                    <a:pt x="160" y="0"/>
                    <a:pt x="0" y="183"/>
                    <a:pt x="0" y="388"/>
                  </a:cubicBezTo>
                  <a:cubicBezTo>
                    <a:pt x="0" y="594"/>
                    <a:pt x="160" y="754"/>
                    <a:pt x="365" y="754"/>
                  </a:cubicBezTo>
                  <a:cubicBezTo>
                    <a:pt x="593" y="754"/>
                    <a:pt x="753" y="594"/>
                    <a:pt x="753" y="388"/>
                  </a:cubicBezTo>
                  <a:cubicBezTo>
                    <a:pt x="753" y="183"/>
                    <a:pt x="593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6990098" y="1888653"/>
              <a:ext cx="47913" cy="46451"/>
            </a:xfrm>
            <a:custGeom>
              <a:rect b="b" l="l" r="r" t="t"/>
              <a:pathLst>
                <a:path extrusionOk="0" h="731" w="754">
                  <a:moveTo>
                    <a:pt x="388" y="0"/>
                  </a:moveTo>
                  <a:cubicBezTo>
                    <a:pt x="183" y="0"/>
                    <a:pt x="0" y="160"/>
                    <a:pt x="0" y="366"/>
                  </a:cubicBezTo>
                  <a:cubicBezTo>
                    <a:pt x="0" y="571"/>
                    <a:pt x="183" y="731"/>
                    <a:pt x="388" y="731"/>
                  </a:cubicBezTo>
                  <a:cubicBezTo>
                    <a:pt x="594" y="731"/>
                    <a:pt x="753" y="571"/>
                    <a:pt x="753" y="366"/>
                  </a:cubicBezTo>
                  <a:cubicBezTo>
                    <a:pt x="753" y="160"/>
                    <a:pt x="594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6756572" y="1884269"/>
              <a:ext cx="47913" cy="47976"/>
            </a:xfrm>
            <a:custGeom>
              <a:rect b="b" l="l" r="r" t="t"/>
              <a:pathLst>
                <a:path extrusionOk="0" h="755" w="754">
                  <a:moveTo>
                    <a:pt x="365" y="1"/>
                  </a:moveTo>
                  <a:cubicBezTo>
                    <a:pt x="160" y="1"/>
                    <a:pt x="0" y="184"/>
                    <a:pt x="0" y="389"/>
                  </a:cubicBezTo>
                  <a:cubicBezTo>
                    <a:pt x="0" y="594"/>
                    <a:pt x="160" y="754"/>
                    <a:pt x="365" y="754"/>
                  </a:cubicBezTo>
                  <a:cubicBezTo>
                    <a:pt x="594" y="754"/>
                    <a:pt x="753" y="594"/>
                    <a:pt x="753" y="389"/>
                  </a:cubicBezTo>
                  <a:cubicBezTo>
                    <a:pt x="753" y="184"/>
                    <a:pt x="594" y="1"/>
                    <a:pt x="3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7706561" y="1713142"/>
              <a:ext cx="119020" cy="119020"/>
            </a:xfrm>
            <a:custGeom>
              <a:rect b="b" l="l" r="r" t="t"/>
              <a:pathLst>
                <a:path extrusionOk="0" h="1873" w="1873">
                  <a:moveTo>
                    <a:pt x="1872" y="1"/>
                  </a:moveTo>
                  <a:lnTo>
                    <a:pt x="1" y="1210"/>
                  </a:lnTo>
                  <a:lnTo>
                    <a:pt x="822" y="1872"/>
                  </a:lnTo>
                  <a:lnTo>
                    <a:pt x="18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6990098" y="1911847"/>
              <a:ext cx="24719" cy="24719"/>
            </a:xfrm>
            <a:custGeom>
              <a:rect b="b" l="l" r="r" t="t"/>
              <a:pathLst>
                <a:path extrusionOk="0" h="389" w="389">
                  <a:moveTo>
                    <a:pt x="183" y="1"/>
                  </a:moveTo>
                  <a:cubicBezTo>
                    <a:pt x="69" y="1"/>
                    <a:pt x="0" y="92"/>
                    <a:pt x="0" y="206"/>
                  </a:cubicBezTo>
                  <a:cubicBezTo>
                    <a:pt x="0" y="297"/>
                    <a:pt x="91" y="389"/>
                    <a:pt x="205" y="389"/>
                  </a:cubicBezTo>
                  <a:cubicBezTo>
                    <a:pt x="297" y="366"/>
                    <a:pt x="388" y="297"/>
                    <a:pt x="388" y="183"/>
                  </a:cubicBezTo>
                  <a:cubicBezTo>
                    <a:pt x="365" y="69"/>
                    <a:pt x="297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6422964" y="1878486"/>
              <a:ext cx="50836" cy="27706"/>
            </a:xfrm>
            <a:custGeom>
              <a:rect b="b" l="l" r="r" t="t"/>
              <a:pathLst>
                <a:path extrusionOk="0" h="436" w="800">
                  <a:moveTo>
                    <a:pt x="0" y="1"/>
                  </a:moveTo>
                  <a:lnTo>
                    <a:pt x="0" y="1"/>
                  </a:lnTo>
                  <a:cubicBezTo>
                    <a:pt x="22" y="197"/>
                    <a:pt x="211" y="436"/>
                    <a:pt x="428" y="436"/>
                  </a:cubicBezTo>
                  <a:cubicBezTo>
                    <a:pt x="437" y="436"/>
                    <a:pt x="447" y="435"/>
                    <a:pt x="457" y="434"/>
                  </a:cubicBezTo>
                  <a:cubicBezTo>
                    <a:pt x="708" y="389"/>
                    <a:pt x="799" y="46"/>
                    <a:pt x="799" y="4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8" name="Google Shape;648;p32"/>
          <p:cNvSpPr/>
          <p:nvPr/>
        </p:nvSpPr>
        <p:spPr>
          <a:xfrm>
            <a:off x="5748503" y="1777340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32"/>
          <p:cNvSpPr/>
          <p:nvPr/>
        </p:nvSpPr>
        <p:spPr>
          <a:xfrm>
            <a:off x="4890185" y="2008340"/>
            <a:ext cx="590737" cy="590737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0" name="Google Shape;650;p32"/>
          <p:cNvGrpSpPr/>
          <p:nvPr/>
        </p:nvGrpSpPr>
        <p:grpSpPr>
          <a:xfrm>
            <a:off x="5325950" y="2920356"/>
            <a:ext cx="3843675" cy="1070750"/>
            <a:chOff x="5325950" y="2920356"/>
            <a:chExt cx="3843675" cy="1070750"/>
          </a:xfrm>
        </p:grpSpPr>
        <p:sp>
          <p:nvSpPr>
            <p:cNvPr id="651" name="Google Shape;651;p32"/>
            <p:cNvSpPr/>
            <p:nvPr/>
          </p:nvSpPr>
          <p:spPr>
            <a:xfrm>
              <a:off x="7644224" y="3194055"/>
              <a:ext cx="95762" cy="95762"/>
            </a:xfrm>
            <a:custGeom>
              <a:rect b="b" l="l" r="r" t="t"/>
              <a:pathLst>
                <a:path extrusionOk="0" h="1507" w="1507">
                  <a:moveTo>
                    <a:pt x="753" y="0"/>
                  </a:moveTo>
                  <a:cubicBezTo>
                    <a:pt x="343" y="0"/>
                    <a:pt x="0" y="343"/>
                    <a:pt x="0" y="753"/>
                  </a:cubicBezTo>
                  <a:cubicBezTo>
                    <a:pt x="0" y="1164"/>
                    <a:pt x="343" y="1507"/>
                    <a:pt x="753" y="1507"/>
                  </a:cubicBezTo>
                  <a:cubicBezTo>
                    <a:pt x="1164" y="1507"/>
                    <a:pt x="1507" y="1164"/>
                    <a:pt x="1507" y="753"/>
                  </a:cubicBezTo>
                  <a:cubicBezTo>
                    <a:pt x="1507" y="343"/>
                    <a:pt x="1164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8170690" y="3534910"/>
              <a:ext cx="97287" cy="97224"/>
            </a:xfrm>
            <a:custGeom>
              <a:rect b="b" l="l" r="r" t="t"/>
              <a:pathLst>
                <a:path extrusionOk="0" h="1530" w="1531">
                  <a:moveTo>
                    <a:pt x="754" y="0"/>
                  </a:moveTo>
                  <a:cubicBezTo>
                    <a:pt x="343" y="0"/>
                    <a:pt x="1" y="343"/>
                    <a:pt x="1" y="776"/>
                  </a:cubicBezTo>
                  <a:cubicBezTo>
                    <a:pt x="1" y="1187"/>
                    <a:pt x="343" y="1529"/>
                    <a:pt x="754" y="1529"/>
                  </a:cubicBezTo>
                  <a:cubicBezTo>
                    <a:pt x="1188" y="1529"/>
                    <a:pt x="1530" y="1187"/>
                    <a:pt x="1530" y="776"/>
                  </a:cubicBezTo>
                  <a:cubicBezTo>
                    <a:pt x="1530" y="343"/>
                    <a:pt x="1188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8785673" y="3078023"/>
              <a:ext cx="97287" cy="97224"/>
            </a:xfrm>
            <a:custGeom>
              <a:rect b="b" l="l" r="r" t="t"/>
              <a:pathLst>
                <a:path extrusionOk="0" h="1530" w="1531">
                  <a:moveTo>
                    <a:pt x="754" y="0"/>
                  </a:moveTo>
                  <a:cubicBezTo>
                    <a:pt x="343" y="0"/>
                    <a:pt x="1" y="343"/>
                    <a:pt x="1" y="753"/>
                  </a:cubicBezTo>
                  <a:cubicBezTo>
                    <a:pt x="1" y="1187"/>
                    <a:pt x="343" y="1529"/>
                    <a:pt x="754" y="1529"/>
                  </a:cubicBezTo>
                  <a:cubicBezTo>
                    <a:pt x="1188" y="1529"/>
                    <a:pt x="1530" y="1187"/>
                    <a:pt x="1530" y="753"/>
                  </a:cubicBezTo>
                  <a:cubicBezTo>
                    <a:pt x="1530" y="343"/>
                    <a:pt x="1188" y="0"/>
                    <a:pt x="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7011830" y="3862674"/>
              <a:ext cx="95762" cy="97224"/>
            </a:xfrm>
            <a:custGeom>
              <a:rect b="b" l="l" r="r" t="t"/>
              <a:pathLst>
                <a:path extrusionOk="0" h="1530" w="1507">
                  <a:moveTo>
                    <a:pt x="754" y="1"/>
                  </a:moveTo>
                  <a:cubicBezTo>
                    <a:pt x="320" y="1"/>
                    <a:pt x="0" y="343"/>
                    <a:pt x="0" y="754"/>
                  </a:cubicBezTo>
                  <a:cubicBezTo>
                    <a:pt x="0" y="1188"/>
                    <a:pt x="320" y="1530"/>
                    <a:pt x="754" y="1530"/>
                  </a:cubicBezTo>
                  <a:cubicBezTo>
                    <a:pt x="1165" y="1530"/>
                    <a:pt x="1507" y="1188"/>
                    <a:pt x="1507" y="754"/>
                  </a:cubicBezTo>
                  <a:cubicBezTo>
                    <a:pt x="1507" y="343"/>
                    <a:pt x="1165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7287422" y="3408710"/>
              <a:ext cx="97224" cy="97224"/>
            </a:xfrm>
            <a:custGeom>
              <a:rect b="b" l="l" r="r" t="t"/>
              <a:pathLst>
                <a:path extrusionOk="0" h="1530" w="1530">
                  <a:moveTo>
                    <a:pt x="776" y="0"/>
                  </a:moveTo>
                  <a:cubicBezTo>
                    <a:pt x="343" y="0"/>
                    <a:pt x="0" y="343"/>
                    <a:pt x="0" y="776"/>
                  </a:cubicBezTo>
                  <a:cubicBezTo>
                    <a:pt x="0" y="1187"/>
                    <a:pt x="343" y="1530"/>
                    <a:pt x="776" y="1530"/>
                  </a:cubicBezTo>
                  <a:cubicBezTo>
                    <a:pt x="1187" y="1530"/>
                    <a:pt x="1530" y="1187"/>
                    <a:pt x="1530" y="776"/>
                  </a:cubicBezTo>
                  <a:cubicBezTo>
                    <a:pt x="1530" y="343"/>
                    <a:pt x="1187" y="0"/>
                    <a:pt x="7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5645497" y="3096832"/>
              <a:ext cx="95826" cy="97287"/>
            </a:xfrm>
            <a:custGeom>
              <a:rect b="b" l="l" r="r" t="t"/>
              <a:pathLst>
                <a:path extrusionOk="0" h="1531" w="1508">
                  <a:moveTo>
                    <a:pt x="754" y="1"/>
                  </a:moveTo>
                  <a:cubicBezTo>
                    <a:pt x="343" y="1"/>
                    <a:pt x="1" y="343"/>
                    <a:pt x="1" y="754"/>
                  </a:cubicBezTo>
                  <a:cubicBezTo>
                    <a:pt x="1" y="1188"/>
                    <a:pt x="343" y="1530"/>
                    <a:pt x="754" y="1530"/>
                  </a:cubicBezTo>
                  <a:cubicBezTo>
                    <a:pt x="1165" y="1530"/>
                    <a:pt x="1507" y="1188"/>
                    <a:pt x="1507" y="754"/>
                  </a:cubicBezTo>
                  <a:cubicBezTo>
                    <a:pt x="1507" y="343"/>
                    <a:pt x="1165" y="1"/>
                    <a:pt x="7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5325950" y="2920356"/>
              <a:ext cx="3843675" cy="1070750"/>
            </a:xfrm>
            <a:custGeom>
              <a:rect b="b" l="l" r="r" t="t"/>
              <a:pathLst>
                <a:path extrusionOk="0" h="42830" w="153747">
                  <a:moveTo>
                    <a:pt x="0" y="13859"/>
                  </a:moveTo>
                  <a:cubicBezTo>
                    <a:pt x="1332" y="13847"/>
                    <a:pt x="5387" y="14716"/>
                    <a:pt x="7993" y="13789"/>
                  </a:cubicBezTo>
                  <a:cubicBezTo>
                    <a:pt x="10600" y="12862"/>
                    <a:pt x="12743" y="10082"/>
                    <a:pt x="15639" y="8298"/>
                  </a:cubicBezTo>
                  <a:cubicBezTo>
                    <a:pt x="18535" y="6514"/>
                    <a:pt x="20794" y="2911"/>
                    <a:pt x="25370" y="3085"/>
                  </a:cubicBezTo>
                  <a:cubicBezTo>
                    <a:pt x="29946" y="3259"/>
                    <a:pt x="38055" y="3143"/>
                    <a:pt x="43094" y="9341"/>
                  </a:cubicBezTo>
                  <a:cubicBezTo>
                    <a:pt x="48133" y="15539"/>
                    <a:pt x="51088" y="35232"/>
                    <a:pt x="55606" y="40271"/>
                  </a:cubicBezTo>
                  <a:cubicBezTo>
                    <a:pt x="60124" y="45310"/>
                    <a:pt x="66437" y="41719"/>
                    <a:pt x="70202" y="39576"/>
                  </a:cubicBezTo>
                  <a:cubicBezTo>
                    <a:pt x="73967" y="37433"/>
                    <a:pt x="76226" y="30830"/>
                    <a:pt x="78195" y="27413"/>
                  </a:cubicBezTo>
                  <a:cubicBezTo>
                    <a:pt x="80164" y="23996"/>
                    <a:pt x="80396" y="21389"/>
                    <a:pt x="82018" y="19072"/>
                  </a:cubicBezTo>
                  <a:cubicBezTo>
                    <a:pt x="83640" y="16755"/>
                    <a:pt x="85766" y="14668"/>
                    <a:pt x="87926" y="13511"/>
                  </a:cubicBezTo>
                  <a:cubicBezTo>
                    <a:pt x="90086" y="12355"/>
                    <a:pt x="92418" y="11966"/>
                    <a:pt x="94976" y="12133"/>
                  </a:cubicBezTo>
                  <a:cubicBezTo>
                    <a:pt x="97534" y="12301"/>
                    <a:pt x="100788" y="12927"/>
                    <a:pt x="103274" y="14516"/>
                  </a:cubicBezTo>
                  <a:cubicBezTo>
                    <a:pt x="105760" y="16105"/>
                    <a:pt x="107820" y="19606"/>
                    <a:pt x="109894" y="21666"/>
                  </a:cubicBezTo>
                  <a:cubicBezTo>
                    <a:pt x="111968" y="23726"/>
                    <a:pt x="113001" y="25594"/>
                    <a:pt x="115720" y="26874"/>
                  </a:cubicBezTo>
                  <a:cubicBezTo>
                    <a:pt x="118439" y="28154"/>
                    <a:pt x="122737" y="30141"/>
                    <a:pt x="126206" y="29346"/>
                  </a:cubicBezTo>
                  <a:cubicBezTo>
                    <a:pt x="129675" y="28552"/>
                    <a:pt x="134168" y="25847"/>
                    <a:pt x="136534" y="22107"/>
                  </a:cubicBezTo>
                  <a:cubicBezTo>
                    <a:pt x="138900" y="18367"/>
                    <a:pt x="138742" y="10483"/>
                    <a:pt x="140404" y="6908"/>
                  </a:cubicBezTo>
                  <a:cubicBezTo>
                    <a:pt x="142067" y="3333"/>
                    <a:pt x="144285" y="1788"/>
                    <a:pt x="146509" y="658"/>
                  </a:cubicBezTo>
                  <a:cubicBezTo>
                    <a:pt x="148733" y="-472"/>
                    <a:pt x="152541" y="216"/>
                    <a:pt x="153747" y="128"/>
                  </a:cubicBez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58" name="Google Shape;658;p32"/>
          <p:cNvGrpSpPr/>
          <p:nvPr/>
        </p:nvGrpSpPr>
        <p:grpSpPr>
          <a:xfrm>
            <a:off x="5804156" y="1524148"/>
            <a:ext cx="1470802" cy="3078317"/>
            <a:chOff x="5847124" y="1524148"/>
            <a:chExt cx="1470802" cy="3078317"/>
          </a:xfrm>
        </p:grpSpPr>
        <p:sp>
          <p:nvSpPr>
            <p:cNvPr id="659" name="Google Shape;659;p32"/>
            <p:cNvSpPr/>
            <p:nvPr/>
          </p:nvSpPr>
          <p:spPr>
            <a:xfrm>
              <a:off x="7014753" y="1708440"/>
              <a:ext cx="303173" cy="316645"/>
            </a:xfrm>
            <a:custGeom>
              <a:rect b="b" l="l" r="r" t="t"/>
              <a:pathLst>
                <a:path extrusionOk="0" h="4983" w="4771">
                  <a:moveTo>
                    <a:pt x="3543" y="1"/>
                  </a:moveTo>
                  <a:cubicBezTo>
                    <a:pt x="3457" y="1"/>
                    <a:pt x="3304" y="54"/>
                    <a:pt x="3150" y="189"/>
                  </a:cubicBezTo>
                  <a:cubicBezTo>
                    <a:pt x="2967" y="326"/>
                    <a:pt x="2260" y="1330"/>
                    <a:pt x="2260" y="1330"/>
                  </a:cubicBezTo>
                  <a:cubicBezTo>
                    <a:pt x="2260" y="1330"/>
                    <a:pt x="2283" y="1239"/>
                    <a:pt x="2305" y="988"/>
                  </a:cubicBezTo>
                  <a:cubicBezTo>
                    <a:pt x="2305" y="759"/>
                    <a:pt x="2214" y="668"/>
                    <a:pt x="2123" y="622"/>
                  </a:cubicBezTo>
                  <a:cubicBezTo>
                    <a:pt x="2117" y="621"/>
                    <a:pt x="2111" y="620"/>
                    <a:pt x="2104" y="620"/>
                  </a:cubicBezTo>
                  <a:cubicBezTo>
                    <a:pt x="2003" y="620"/>
                    <a:pt x="1795" y="775"/>
                    <a:pt x="1666" y="1010"/>
                  </a:cubicBezTo>
                  <a:cubicBezTo>
                    <a:pt x="1507" y="1239"/>
                    <a:pt x="1187" y="2083"/>
                    <a:pt x="1187" y="2083"/>
                  </a:cubicBezTo>
                  <a:lnTo>
                    <a:pt x="0" y="3932"/>
                  </a:lnTo>
                  <a:lnTo>
                    <a:pt x="1940" y="4982"/>
                  </a:lnTo>
                  <a:lnTo>
                    <a:pt x="2305" y="4297"/>
                  </a:lnTo>
                  <a:cubicBezTo>
                    <a:pt x="2305" y="4297"/>
                    <a:pt x="3492" y="2608"/>
                    <a:pt x="3629" y="2426"/>
                  </a:cubicBezTo>
                  <a:cubicBezTo>
                    <a:pt x="3766" y="2243"/>
                    <a:pt x="4771" y="1056"/>
                    <a:pt x="4679" y="805"/>
                  </a:cubicBezTo>
                  <a:cubicBezTo>
                    <a:pt x="4649" y="721"/>
                    <a:pt x="4596" y="693"/>
                    <a:pt x="4538" y="693"/>
                  </a:cubicBezTo>
                  <a:cubicBezTo>
                    <a:pt x="4423" y="693"/>
                    <a:pt x="4291" y="805"/>
                    <a:pt x="4291" y="805"/>
                  </a:cubicBezTo>
                  <a:cubicBezTo>
                    <a:pt x="4291" y="805"/>
                    <a:pt x="4428" y="440"/>
                    <a:pt x="4383" y="280"/>
                  </a:cubicBezTo>
                  <a:cubicBezTo>
                    <a:pt x="4369" y="231"/>
                    <a:pt x="4336" y="215"/>
                    <a:pt x="4297" y="215"/>
                  </a:cubicBezTo>
                  <a:cubicBezTo>
                    <a:pt x="4207" y="215"/>
                    <a:pt x="4086" y="303"/>
                    <a:pt x="4086" y="303"/>
                  </a:cubicBezTo>
                  <a:cubicBezTo>
                    <a:pt x="4109" y="212"/>
                    <a:pt x="4017" y="75"/>
                    <a:pt x="3903" y="75"/>
                  </a:cubicBezTo>
                  <a:cubicBezTo>
                    <a:pt x="3766" y="97"/>
                    <a:pt x="3492" y="371"/>
                    <a:pt x="3492" y="371"/>
                  </a:cubicBezTo>
                  <a:cubicBezTo>
                    <a:pt x="3492" y="371"/>
                    <a:pt x="3652" y="52"/>
                    <a:pt x="3584" y="6"/>
                  </a:cubicBezTo>
                  <a:cubicBezTo>
                    <a:pt x="3573" y="3"/>
                    <a:pt x="3559" y="1"/>
                    <a:pt x="35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7014753" y="1739259"/>
              <a:ext cx="298852" cy="285825"/>
            </a:xfrm>
            <a:custGeom>
              <a:rect b="b" l="l" r="r" t="t"/>
              <a:pathLst>
                <a:path extrusionOk="0" fill="none" h="4498" w="4703">
                  <a:moveTo>
                    <a:pt x="3606" y="1073"/>
                  </a:moveTo>
                  <a:cubicBezTo>
                    <a:pt x="4154" y="320"/>
                    <a:pt x="4656" y="0"/>
                    <a:pt x="4679" y="320"/>
                  </a:cubicBezTo>
                  <a:cubicBezTo>
                    <a:pt x="4702" y="640"/>
                    <a:pt x="3492" y="2100"/>
                    <a:pt x="3104" y="2580"/>
                  </a:cubicBezTo>
                  <a:cubicBezTo>
                    <a:pt x="2716" y="3082"/>
                    <a:pt x="1895" y="4497"/>
                    <a:pt x="1895" y="4497"/>
                  </a:cubicBezTo>
                  <a:lnTo>
                    <a:pt x="0" y="3401"/>
                  </a:lnTo>
                  <a:lnTo>
                    <a:pt x="137" y="3128"/>
                  </a:lnTo>
                  <a:cubicBezTo>
                    <a:pt x="137" y="3128"/>
                    <a:pt x="982" y="1963"/>
                    <a:pt x="1347" y="1165"/>
                  </a:cubicBezTo>
                  <a:cubicBezTo>
                    <a:pt x="1735" y="366"/>
                    <a:pt x="2009" y="23"/>
                    <a:pt x="2214" y="183"/>
                  </a:cubicBezTo>
                  <a:cubicBezTo>
                    <a:pt x="2442" y="366"/>
                    <a:pt x="1986" y="1096"/>
                    <a:pt x="2077" y="1507"/>
                  </a:cubicBezTo>
                  <a:cubicBezTo>
                    <a:pt x="2146" y="1895"/>
                    <a:pt x="2123" y="2192"/>
                    <a:pt x="2054" y="237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7226483" y="1720387"/>
              <a:ext cx="79813" cy="69709"/>
            </a:xfrm>
            <a:custGeom>
              <a:rect b="b" l="l" r="r" t="t"/>
              <a:pathLst>
                <a:path extrusionOk="0" fill="none" h="1097" w="1256">
                  <a:moveTo>
                    <a:pt x="936" y="640"/>
                  </a:moveTo>
                  <a:cubicBezTo>
                    <a:pt x="936" y="640"/>
                    <a:pt x="1256" y="1"/>
                    <a:pt x="914" y="24"/>
                  </a:cubicBezTo>
                  <a:cubicBezTo>
                    <a:pt x="731" y="46"/>
                    <a:pt x="183" y="845"/>
                    <a:pt x="1" y="1096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7209072" y="1711681"/>
              <a:ext cx="65324" cy="68247"/>
            </a:xfrm>
            <a:custGeom>
              <a:rect b="b" l="l" r="r" t="t"/>
              <a:pathLst>
                <a:path extrusionOk="0" fill="none" h="1074" w="1028">
                  <a:moveTo>
                    <a:pt x="982" y="298"/>
                  </a:moveTo>
                  <a:cubicBezTo>
                    <a:pt x="982" y="298"/>
                    <a:pt x="1028" y="69"/>
                    <a:pt x="891" y="46"/>
                  </a:cubicBezTo>
                  <a:cubicBezTo>
                    <a:pt x="777" y="1"/>
                    <a:pt x="548" y="115"/>
                    <a:pt x="366" y="434"/>
                  </a:cubicBezTo>
                  <a:cubicBezTo>
                    <a:pt x="46" y="1005"/>
                    <a:pt x="1" y="1074"/>
                    <a:pt x="1" y="107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7151056" y="1702975"/>
              <a:ext cx="98685" cy="97287"/>
            </a:xfrm>
            <a:custGeom>
              <a:rect b="b" l="l" r="r" t="t"/>
              <a:pathLst>
                <a:path extrusionOk="0" fill="none" h="1531" w="1553">
                  <a:moveTo>
                    <a:pt x="1461" y="320"/>
                  </a:moveTo>
                  <a:cubicBezTo>
                    <a:pt x="1461" y="320"/>
                    <a:pt x="1553" y="1"/>
                    <a:pt x="1256" y="69"/>
                  </a:cubicBezTo>
                  <a:cubicBezTo>
                    <a:pt x="982" y="138"/>
                    <a:pt x="1" y="1530"/>
                    <a:pt x="1" y="153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6479518" y="1887192"/>
              <a:ext cx="699186" cy="635768"/>
            </a:xfrm>
            <a:custGeom>
              <a:rect b="b" l="l" r="r" t="t"/>
              <a:pathLst>
                <a:path extrusionOk="0" h="10005" w="11003">
                  <a:moveTo>
                    <a:pt x="8172" y="1"/>
                  </a:moveTo>
                  <a:cubicBezTo>
                    <a:pt x="8172" y="1"/>
                    <a:pt x="5958" y="3105"/>
                    <a:pt x="4178" y="3881"/>
                  </a:cubicBezTo>
                  <a:cubicBezTo>
                    <a:pt x="3863" y="4014"/>
                    <a:pt x="3533" y="4069"/>
                    <a:pt x="3202" y="4069"/>
                  </a:cubicBezTo>
                  <a:cubicBezTo>
                    <a:pt x="1655" y="4069"/>
                    <a:pt x="92" y="2877"/>
                    <a:pt x="92" y="2877"/>
                  </a:cubicBezTo>
                  <a:lnTo>
                    <a:pt x="1" y="9062"/>
                  </a:lnTo>
                  <a:lnTo>
                    <a:pt x="1667" y="9633"/>
                  </a:lnTo>
                  <a:cubicBezTo>
                    <a:pt x="1667" y="9633"/>
                    <a:pt x="2038" y="10004"/>
                    <a:pt x="3231" y="10004"/>
                  </a:cubicBezTo>
                  <a:cubicBezTo>
                    <a:pt x="3956" y="10004"/>
                    <a:pt x="4983" y="9867"/>
                    <a:pt x="6414" y="9427"/>
                  </a:cubicBezTo>
                  <a:cubicBezTo>
                    <a:pt x="10203" y="8263"/>
                    <a:pt x="11002" y="1941"/>
                    <a:pt x="11002" y="1941"/>
                  </a:cubicBezTo>
                  <a:lnTo>
                    <a:pt x="817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6961058" y="1887192"/>
              <a:ext cx="217642" cy="191525"/>
            </a:xfrm>
            <a:custGeom>
              <a:rect b="b" l="l" r="r" t="t"/>
              <a:pathLst>
                <a:path extrusionOk="0" h="3014" w="3425">
                  <a:moveTo>
                    <a:pt x="594" y="1"/>
                  </a:moveTo>
                  <a:cubicBezTo>
                    <a:pt x="594" y="1"/>
                    <a:pt x="366" y="343"/>
                    <a:pt x="1" y="800"/>
                  </a:cubicBezTo>
                  <a:lnTo>
                    <a:pt x="3219" y="3014"/>
                  </a:lnTo>
                  <a:cubicBezTo>
                    <a:pt x="3379" y="2352"/>
                    <a:pt x="3424" y="1941"/>
                    <a:pt x="3424" y="1941"/>
                  </a:cubicBezTo>
                  <a:lnTo>
                    <a:pt x="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6961058" y="1887192"/>
              <a:ext cx="217642" cy="191525"/>
            </a:xfrm>
            <a:custGeom>
              <a:rect b="b" l="l" r="r" t="t"/>
              <a:pathLst>
                <a:path extrusionOk="0" fill="none" h="3014" w="3425">
                  <a:moveTo>
                    <a:pt x="594" y="1"/>
                  </a:moveTo>
                  <a:lnTo>
                    <a:pt x="3424" y="1941"/>
                  </a:lnTo>
                  <a:cubicBezTo>
                    <a:pt x="3424" y="1941"/>
                    <a:pt x="3379" y="2352"/>
                    <a:pt x="3219" y="3014"/>
                  </a:cubicBezTo>
                  <a:lnTo>
                    <a:pt x="1" y="800"/>
                  </a:lnTo>
                  <a:cubicBezTo>
                    <a:pt x="366" y="343"/>
                    <a:pt x="594" y="1"/>
                    <a:pt x="594" y="1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6479518" y="1887192"/>
              <a:ext cx="699186" cy="673069"/>
            </a:xfrm>
            <a:custGeom>
              <a:rect b="b" l="l" r="r" t="t"/>
              <a:pathLst>
                <a:path extrusionOk="0" fill="none" h="10592" w="11003">
                  <a:moveTo>
                    <a:pt x="8172" y="1"/>
                  </a:moveTo>
                  <a:lnTo>
                    <a:pt x="11002" y="1941"/>
                  </a:lnTo>
                  <a:cubicBezTo>
                    <a:pt x="11002" y="1941"/>
                    <a:pt x="10203" y="8263"/>
                    <a:pt x="6414" y="9427"/>
                  </a:cubicBezTo>
                  <a:cubicBezTo>
                    <a:pt x="2625" y="10592"/>
                    <a:pt x="1667" y="9633"/>
                    <a:pt x="1667" y="9633"/>
                  </a:cubicBezTo>
                  <a:lnTo>
                    <a:pt x="1" y="9062"/>
                  </a:lnTo>
                  <a:lnTo>
                    <a:pt x="92" y="2877"/>
                  </a:lnTo>
                  <a:cubicBezTo>
                    <a:pt x="92" y="2877"/>
                    <a:pt x="1370" y="3858"/>
                    <a:pt x="2740" y="4041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5847124" y="2071408"/>
              <a:ext cx="419270" cy="749196"/>
            </a:xfrm>
            <a:custGeom>
              <a:rect b="b" l="l" r="r" t="t"/>
              <a:pathLst>
                <a:path extrusionOk="0" h="11790" w="6598">
                  <a:moveTo>
                    <a:pt x="6392" y="0"/>
                  </a:moveTo>
                  <a:cubicBezTo>
                    <a:pt x="6391" y="1"/>
                    <a:pt x="3812" y="640"/>
                    <a:pt x="2740" y="2603"/>
                  </a:cubicBezTo>
                  <a:cubicBezTo>
                    <a:pt x="1667" y="4566"/>
                    <a:pt x="1" y="8514"/>
                    <a:pt x="1713" y="10706"/>
                  </a:cubicBezTo>
                  <a:cubicBezTo>
                    <a:pt x="2274" y="11422"/>
                    <a:pt x="3123" y="11789"/>
                    <a:pt x="4048" y="11789"/>
                  </a:cubicBezTo>
                  <a:cubicBezTo>
                    <a:pt x="4889" y="11789"/>
                    <a:pt x="5792" y="11485"/>
                    <a:pt x="6597" y="10865"/>
                  </a:cubicBezTo>
                  <a:lnTo>
                    <a:pt x="4452" y="6300"/>
                  </a:lnTo>
                  <a:lnTo>
                    <a:pt x="4342" y="6355"/>
                  </a:lnTo>
                  <a:lnTo>
                    <a:pt x="4342" y="6355"/>
                  </a:lnTo>
                  <a:lnTo>
                    <a:pt x="4406" y="6323"/>
                  </a:lnTo>
                  <a:lnTo>
                    <a:pt x="4383" y="6163"/>
                  </a:lnTo>
                  <a:lnTo>
                    <a:pt x="4223" y="4680"/>
                  </a:lnTo>
                  <a:lnTo>
                    <a:pt x="639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6060379" y="2071408"/>
              <a:ext cx="192923" cy="111712"/>
            </a:xfrm>
            <a:custGeom>
              <a:rect b="b" l="l" r="r" t="t"/>
              <a:pathLst>
                <a:path extrusionOk="0" fill="none" h="1758" w="3036">
                  <a:moveTo>
                    <a:pt x="0" y="1758"/>
                  </a:moveTo>
                  <a:cubicBezTo>
                    <a:pt x="1233" y="457"/>
                    <a:pt x="3036" y="0"/>
                    <a:pt x="3036" y="0"/>
                  </a:cubicBez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5909525" y="2368735"/>
              <a:ext cx="356869" cy="480146"/>
            </a:xfrm>
            <a:custGeom>
              <a:rect b="b" l="l" r="r" t="t"/>
              <a:pathLst>
                <a:path extrusionOk="0" fill="none" h="7556" w="5616">
                  <a:moveTo>
                    <a:pt x="3241" y="1"/>
                  </a:moveTo>
                  <a:lnTo>
                    <a:pt x="3424" y="1644"/>
                  </a:lnTo>
                  <a:lnTo>
                    <a:pt x="5615" y="6186"/>
                  </a:lnTo>
                  <a:cubicBezTo>
                    <a:pt x="3903" y="7556"/>
                    <a:pt x="1826" y="7419"/>
                    <a:pt x="731" y="6027"/>
                  </a:cubicBezTo>
                  <a:cubicBezTo>
                    <a:pt x="251" y="5410"/>
                    <a:pt x="23" y="4634"/>
                    <a:pt x="0" y="3812"/>
                  </a:cubicBez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6578139" y="4126640"/>
              <a:ext cx="262631" cy="316263"/>
            </a:xfrm>
            <a:custGeom>
              <a:rect b="b" l="l" r="r" t="t"/>
              <a:pathLst>
                <a:path extrusionOk="0" h="4977" w="4133">
                  <a:moveTo>
                    <a:pt x="2968" y="1"/>
                  </a:moveTo>
                  <a:lnTo>
                    <a:pt x="1" y="343"/>
                  </a:lnTo>
                  <a:lnTo>
                    <a:pt x="1073" y="4977"/>
                  </a:lnTo>
                  <a:lnTo>
                    <a:pt x="4132" y="4680"/>
                  </a:lnTo>
                  <a:lnTo>
                    <a:pt x="29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6578139" y="4126640"/>
              <a:ext cx="262631" cy="316263"/>
            </a:xfrm>
            <a:custGeom>
              <a:rect b="b" l="l" r="r" t="t"/>
              <a:pathLst>
                <a:path extrusionOk="0" fill="none" h="4977" w="4133">
                  <a:moveTo>
                    <a:pt x="2968" y="1"/>
                  </a:moveTo>
                  <a:lnTo>
                    <a:pt x="4132" y="4680"/>
                  </a:lnTo>
                  <a:lnTo>
                    <a:pt x="1073" y="4977"/>
                  </a:lnTo>
                  <a:lnTo>
                    <a:pt x="1" y="343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6572357" y="4366013"/>
              <a:ext cx="561357" cy="236451"/>
            </a:xfrm>
            <a:custGeom>
              <a:rect b="b" l="l" r="r" t="t"/>
              <a:pathLst>
                <a:path extrusionOk="0" h="3721" w="8834">
                  <a:moveTo>
                    <a:pt x="4839" y="0"/>
                  </a:moveTo>
                  <a:lnTo>
                    <a:pt x="0" y="297"/>
                  </a:lnTo>
                  <a:lnTo>
                    <a:pt x="594" y="3721"/>
                  </a:lnTo>
                  <a:lnTo>
                    <a:pt x="8834" y="3698"/>
                  </a:lnTo>
                  <a:lnTo>
                    <a:pt x="5684" y="1917"/>
                  </a:lnTo>
                  <a:lnTo>
                    <a:pt x="48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6572357" y="4366013"/>
              <a:ext cx="561357" cy="236451"/>
            </a:xfrm>
            <a:custGeom>
              <a:rect b="b" l="l" r="r" t="t"/>
              <a:pathLst>
                <a:path extrusionOk="0" fill="none" h="3721" w="8834">
                  <a:moveTo>
                    <a:pt x="4839" y="0"/>
                  </a:moveTo>
                  <a:lnTo>
                    <a:pt x="0" y="297"/>
                  </a:lnTo>
                  <a:lnTo>
                    <a:pt x="594" y="3721"/>
                  </a:lnTo>
                  <a:lnTo>
                    <a:pt x="8834" y="3698"/>
                  </a:lnTo>
                  <a:lnTo>
                    <a:pt x="5684" y="1917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6977008" y="4521190"/>
              <a:ext cx="45053" cy="30502"/>
            </a:xfrm>
            <a:custGeom>
              <a:rect b="b" l="l" r="r" t="t"/>
              <a:pathLst>
                <a:path extrusionOk="0" fill="none" h="480" w="709">
                  <a:moveTo>
                    <a:pt x="708" y="0"/>
                  </a:moveTo>
                  <a:lnTo>
                    <a:pt x="1" y="4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6940724" y="4492150"/>
              <a:ext cx="45053" cy="29104"/>
            </a:xfrm>
            <a:custGeom>
              <a:rect b="b" l="l" r="r" t="t"/>
              <a:pathLst>
                <a:path extrusionOk="0" fill="none" h="458" w="709">
                  <a:moveTo>
                    <a:pt x="709" y="1"/>
                  </a:moveTo>
                  <a:lnTo>
                    <a:pt x="1" y="45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6589768" y="4484906"/>
              <a:ext cx="168267" cy="117558"/>
            </a:xfrm>
            <a:custGeom>
              <a:rect b="b" l="l" r="r" t="t"/>
              <a:pathLst>
                <a:path extrusionOk="0" h="1850" w="2648">
                  <a:moveTo>
                    <a:pt x="411" y="1"/>
                  </a:moveTo>
                  <a:cubicBezTo>
                    <a:pt x="274" y="1"/>
                    <a:pt x="137" y="1"/>
                    <a:pt x="0" y="24"/>
                  </a:cubicBezTo>
                  <a:lnTo>
                    <a:pt x="320" y="1850"/>
                  </a:lnTo>
                  <a:lnTo>
                    <a:pt x="2648" y="1850"/>
                  </a:lnTo>
                  <a:cubicBezTo>
                    <a:pt x="2534" y="800"/>
                    <a:pt x="1575" y="1"/>
                    <a:pt x="411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6032801" y="4110690"/>
              <a:ext cx="194384" cy="329354"/>
            </a:xfrm>
            <a:custGeom>
              <a:rect b="b" l="l" r="r" t="t"/>
              <a:pathLst>
                <a:path extrusionOk="0" h="5183" w="3059">
                  <a:moveTo>
                    <a:pt x="23" y="1"/>
                  </a:moveTo>
                  <a:lnTo>
                    <a:pt x="0" y="4748"/>
                  </a:lnTo>
                  <a:lnTo>
                    <a:pt x="3059" y="5182"/>
                  </a:lnTo>
                  <a:lnTo>
                    <a:pt x="3013" y="343"/>
                  </a:lnTo>
                  <a:lnTo>
                    <a:pt x="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6032801" y="4110690"/>
              <a:ext cx="194384" cy="329354"/>
            </a:xfrm>
            <a:custGeom>
              <a:rect b="b" l="l" r="r" t="t"/>
              <a:pathLst>
                <a:path extrusionOk="0" fill="none" h="5183" w="3059">
                  <a:moveTo>
                    <a:pt x="3013" y="343"/>
                  </a:moveTo>
                  <a:lnTo>
                    <a:pt x="3059" y="5182"/>
                  </a:lnTo>
                  <a:lnTo>
                    <a:pt x="0" y="4748"/>
                  </a:lnTo>
                  <a:lnTo>
                    <a:pt x="23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5964618" y="4376117"/>
              <a:ext cx="523674" cy="226347"/>
            </a:xfrm>
            <a:custGeom>
              <a:rect b="b" l="l" r="r" t="t"/>
              <a:pathLst>
                <a:path extrusionOk="0" h="3562" w="8241">
                  <a:moveTo>
                    <a:pt x="5068" y="1"/>
                  </a:moveTo>
                  <a:lnTo>
                    <a:pt x="366" y="115"/>
                  </a:lnTo>
                  <a:lnTo>
                    <a:pt x="1" y="3562"/>
                  </a:lnTo>
                  <a:lnTo>
                    <a:pt x="1" y="3562"/>
                  </a:lnTo>
                  <a:lnTo>
                    <a:pt x="8240" y="3539"/>
                  </a:lnTo>
                  <a:lnTo>
                    <a:pt x="5113" y="175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5964618" y="4376117"/>
              <a:ext cx="523674" cy="226347"/>
            </a:xfrm>
            <a:custGeom>
              <a:rect b="b" l="l" r="r" t="t"/>
              <a:pathLst>
                <a:path extrusionOk="0" fill="none" h="3562" w="8241">
                  <a:moveTo>
                    <a:pt x="5068" y="1"/>
                  </a:moveTo>
                  <a:lnTo>
                    <a:pt x="366" y="115"/>
                  </a:lnTo>
                  <a:lnTo>
                    <a:pt x="1" y="3562"/>
                  </a:lnTo>
                  <a:lnTo>
                    <a:pt x="8240" y="3539"/>
                  </a:lnTo>
                  <a:lnTo>
                    <a:pt x="5113" y="1758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6331587" y="4521190"/>
              <a:ext cx="44990" cy="30502"/>
            </a:xfrm>
            <a:custGeom>
              <a:rect b="b" l="l" r="r" t="t"/>
              <a:pathLst>
                <a:path extrusionOk="0" fill="none" h="480" w="708">
                  <a:moveTo>
                    <a:pt x="708" y="0"/>
                  </a:moveTo>
                  <a:lnTo>
                    <a:pt x="0" y="4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6295303" y="4492150"/>
              <a:ext cx="45053" cy="29104"/>
            </a:xfrm>
            <a:custGeom>
              <a:rect b="b" l="l" r="r" t="t"/>
              <a:pathLst>
                <a:path extrusionOk="0" fill="none" h="458" w="709">
                  <a:moveTo>
                    <a:pt x="708" y="1"/>
                  </a:moveTo>
                  <a:lnTo>
                    <a:pt x="1" y="45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5964618" y="4489227"/>
              <a:ext cx="147996" cy="113237"/>
            </a:xfrm>
            <a:custGeom>
              <a:rect b="b" l="l" r="r" t="t"/>
              <a:pathLst>
                <a:path extrusionOk="0" h="1782" w="2329">
                  <a:moveTo>
                    <a:pt x="209" y="1"/>
                  </a:moveTo>
                  <a:cubicBezTo>
                    <a:pt x="192" y="1"/>
                    <a:pt x="183" y="1"/>
                    <a:pt x="183" y="1"/>
                  </a:cubicBezTo>
                  <a:lnTo>
                    <a:pt x="1" y="1782"/>
                  </a:lnTo>
                  <a:lnTo>
                    <a:pt x="2329" y="1782"/>
                  </a:lnTo>
                  <a:cubicBezTo>
                    <a:pt x="2116" y="60"/>
                    <a:pt x="440" y="1"/>
                    <a:pt x="209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6266327" y="2854662"/>
              <a:ext cx="659978" cy="1450478"/>
            </a:xfrm>
            <a:custGeom>
              <a:rect b="b" l="l" r="r" t="t"/>
              <a:pathLst>
                <a:path extrusionOk="0" h="22826" w="10386">
                  <a:moveTo>
                    <a:pt x="0" y="0"/>
                  </a:moveTo>
                  <a:lnTo>
                    <a:pt x="845" y="4131"/>
                  </a:lnTo>
                  <a:lnTo>
                    <a:pt x="3926" y="22825"/>
                  </a:lnTo>
                  <a:lnTo>
                    <a:pt x="10386" y="22300"/>
                  </a:lnTo>
                  <a:lnTo>
                    <a:pt x="593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6321420" y="3125872"/>
              <a:ext cx="604885" cy="1179268"/>
            </a:xfrm>
            <a:custGeom>
              <a:rect b="b" l="l" r="r" t="t"/>
              <a:pathLst>
                <a:path extrusionOk="0" fill="none" h="18558" w="9519">
                  <a:moveTo>
                    <a:pt x="1" y="0"/>
                  </a:moveTo>
                  <a:lnTo>
                    <a:pt x="3059" y="18557"/>
                  </a:lnTo>
                  <a:lnTo>
                    <a:pt x="9519" y="18032"/>
                  </a:ln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6343152" y="3078023"/>
              <a:ext cx="101608" cy="516367"/>
            </a:xfrm>
            <a:custGeom>
              <a:rect b="b" l="l" r="r" t="t"/>
              <a:pathLst>
                <a:path extrusionOk="0" fill="none" h="8126" w="1599">
                  <a:moveTo>
                    <a:pt x="1599" y="0"/>
                  </a:moveTo>
                  <a:lnTo>
                    <a:pt x="594" y="91"/>
                  </a:lnTo>
                  <a:lnTo>
                    <a:pt x="1" y="8126"/>
                  </a:lnTo>
                </a:path>
              </a:pathLst>
            </a:custGeom>
            <a:noFill/>
            <a:ln cap="flat" cmpd="sng" w="1150">
              <a:solidFill>
                <a:srgbClr val="3A4A36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5896434" y="2711051"/>
              <a:ext cx="633925" cy="1573755"/>
            </a:xfrm>
            <a:custGeom>
              <a:rect b="b" l="l" r="r" t="t"/>
              <a:pathLst>
                <a:path extrusionOk="0" h="24766" w="9976">
                  <a:moveTo>
                    <a:pt x="9975" y="0"/>
                  </a:moveTo>
                  <a:lnTo>
                    <a:pt x="3105" y="1895"/>
                  </a:lnTo>
                  <a:lnTo>
                    <a:pt x="2785" y="3858"/>
                  </a:lnTo>
                  <a:lnTo>
                    <a:pt x="1" y="24675"/>
                  </a:lnTo>
                  <a:lnTo>
                    <a:pt x="6689" y="24766"/>
                  </a:lnTo>
                  <a:lnTo>
                    <a:pt x="7624" y="5866"/>
                  </a:lnTo>
                  <a:lnTo>
                    <a:pt x="8629" y="5775"/>
                  </a:lnTo>
                  <a:lnTo>
                    <a:pt x="997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6254698" y="2018221"/>
              <a:ext cx="235053" cy="565233"/>
            </a:xfrm>
            <a:custGeom>
              <a:rect b="b" l="l" r="r" t="t"/>
              <a:pathLst>
                <a:path extrusionOk="0" h="8895" w="3699">
                  <a:moveTo>
                    <a:pt x="1398" y="1"/>
                  </a:moveTo>
                  <a:cubicBezTo>
                    <a:pt x="1245" y="1"/>
                    <a:pt x="1109" y="6"/>
                    <a:pt x="1005" y="16"/>
                  </a:cubicBezTo>
                  <a:cubicBezTo>
                    <a:pt x="503" y="39"/>
                    <a:pt x="183" y="701"/>
                    <a:pt x="92" y="1271"/>
                  </a:cubicBezTo>
                  <a:cubicBezTo>
                    <a:pt x="1" y="1842"/>
                    <a:pt x="229" y="3828"/>
                    <a:pt x="229" y="3828"/>
                  </a:cubicBezTo>
                  <a:lnTo>
                    <a:pt x="1210" y="8895"/>
                  </a:lnTo>
                  <a:lnTo>
                    <a:pt x="2123" y="8895"/>
                  </a:lnTo>
                  <a:lnTo>
                    <a:pt x="2648" y="7639"/>
                  </a:lnTo>
                  <a:cubicBezTo>
                    <a:pt x="2648" y="7639"/>
                    <a:pt x="3356" y="3417"/>
                    <a:pt x="3516" y="2253"/>
                  </a:cubicBezTo>
                  <a:cubicBezTo>
                    <a:pt x="3698" y="1111"/>
                    <a:pt x="3219" y="655"/>
                    <a:pt x="2991" y="335"/>
                  </a:cubicBezTo>
                  <a:cubicBezTo>
                    <a:pt x="2810" y="82"/>
                    <a:pt x="1983" y="1"/>
                    <a:pt x="1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6364948" y="2046753"/>
              <a:ext cx="4385" cy="717995"/>
            </a:xfrm>
            <a:custGeom>
              <a:rect b="b" l="l" r="r" t="t"/>
              <a:pathLst>
                <a:path extrusionOk="0" fill="none" h="11299" w="69">
                  <a:moveTo>
                    <a:pt x="69" y="0"/>
                  </a:moveTo>
                  <a:lnTo>
                    <a:pt x="0" y="1129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6330125" y="2175813"/>
              <a:ext cx="21796" cy="21859"/>
            </a:xfrm>
            <a:custGeom>
              <a:rect b="b" l="l" r="r" t="t"/>
              <a:pathLst>
                <a:path extrusionOk="0" h="344" w="343">
                  <a:moveTo>
                    <a:pt x="183" y="1"/>
                  </a:moveTo>
                  <a:cubicBezTo>
                    <a:pt x="92" y="1"/>
                    <a:pt x="1" y="92"/>
                    <a:pt x="1" y="183"/>
                  </a:cubicBezTo>
                  <a:cubicBezTo>
                    <a:pt x="1" y="275"/>
                    <a:pt x="92" y="343"/>
                    <a:pt x="183" y="343"/>
                  </a:cubicBezTo>
                  <a:cubicBezTo>
                    <a:pt x="274" y="343"/>
                    <a:pt x="343" y="275"/>
                    <a:pt x="343" y="183"/>
                  </a:cubicBezTo>
                  <a:cubicBezTo>
                    <a:pt x="343" y="92"/>
                    <a:pt x="274" y="1"/>
                    <a:pt x="1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6327202" y="2278819"/>
              <a:ext cx="21859" cy="21796"/>
            </a:xfrm>
            <a:custGeom>
              <a:rect b="b" l="l" r="r" t="t"/>
              <a:pathLst>
                <a:path extrusionOk="0" h="343" w="344">
                  <a:moveTo>
                    <a:pt x="161" y="0"/>
                  </a:moveTo>
                  <a:cubicBezTo>
                    <a:pt x="69" y="0"/>
                    <a:pt x="1" y="69"/>
                    <a:pt x="1" y="160"/>
                  </a:cubicBezTo>
                  <a:cubicBezTo>
                    <a:pt x="1" y="252"/>
                    <a:pt x="69" y="343"/>
                    <a:pt x="161" y="343"/>
                  </a:cubicBezTo>
                  <a:cubicBezTo>
                    <a:pt x="252" y="343"/>
                    <a:pt x="343" y="252"/>
                    <a:pt x="343" y="160"/>
                  </a:cubicBezTo>
                  <a:cubicBezTo>
                    <a:pt x="343" y="69"/>
                    <a:pt x="252" y="0"/>
                    <a:pt x="161" y="0"/>
                  </a:cubicBez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6330125" y="2380364"/>
              <a:ext cx="21796" cy="21796"/>
            </a:xfrm>
            <a:custGeom>
              <a:rect b="b" l="l" r="r" t="t"/>
              <a:pathLst>
                <a:path extrusionOk="0" h="343" w="343">
                  <a:moveTo>
                    <a:pt x="183" y="0"/>
                  </a:moveTo>
                  <a:cubicBezTo>
                    <a:pt x="92" y="0"/>
                    <a:pt x="1" y="69"/>
                    <a:pt x="1" y="183"/>
                  </a:cubicBezTo>
                  <a:cubicBezTo>
                    <a:pt x="1" y="274"/>
                    <a:pt x="92" y="343"/>
                    <a:pt x="183" y="343"/>
                  </a:cubicBezTo>
                  <a:cubicBezTo>
                    <a:pt x="274" y="343"/>
                    <a:pt x="343" y="274"/>
                    <a:pt x="343" y="183"/>
                  </a:cubicBezTo>
                  <a:cubicBezTo>
                    <a:pt x="343" y="69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6330125" y="2481908"/>
              <a:ext cx="21796" cy="21796"/>
            </a:xfrm>
            <a:custGeom>
              <a:rect b="b" l="l" r="r" t="t"/>
              <a:pathLst>
                <a:path extrusionOk="0" h="343" w="343">
                  <a:moveTo>
                    <a:pt x="183" y="0"/>
                  </a:moveTo>
                  <a:cubicBezTo>
                    <a:pt x="92" y="0"/>
                    <a:pt x="1" y="91"/>
                    <a:pt x="1" y="183"/>
                  </a:cubicBezTo>
                  <a:cubicBezTo>
                    <a:pt x="1" y="274"/>
                    <a:pt x="92" y="342"/>
                    <a:pt x="183" y="342"/>
                  </a:cubicBezTo>
                  <a:cubicBezTo>
                    <a:pt x="274" y="342"/>
                    <a:pt x="343" y="274"/>
                    <a:pt x="343" y="183"/>
                  </a:cubicBezTo>
                  <a:cubicBezTo>
                    <a:pt x="343" y="91"/>
                    <a:pt x="274" y="0"/>
                    <a:pt x="183" y="0"/>
                  </a:cubicBezTo>
                  <a:close/>
                </a:path>
              </a:pathLst>
            </a:custGeom>
            <a:solidFill>
              <a:srgbClr val="01000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6156077" y="2001128"/>
              <a:ext cx="416347" cy="647587"/>
            </a:xfrm>
            <a:custGeom>
              <a:rect b="b" l="l" r="r" t="t"/>
              <a:pathLst>
                <a:path extrusionOk="0" h="10191" w="6552">
                  <a:moveTo>
                    <a:pt x="3276" y="1"/>
                  </a:moveTo>
                  <a:cubicBezTo>
                    <a:pt x="2783" y="1"/>
                    <a:pt x="2184" y="130"/>
                    <a:pt x="1690" y="581"/>
                  </a:cubicBezTo>
                  <a:cubicBezTo>
                    <a:pt x="868" y="1312"/>
                    <a:pt x="274" y="1837"/>
                    <a:pt x="206" y="2681"/>
                  </a:cubicBezTo>
                  <a:lnTo>
                    <a:pt x="754" y="2841"/>
                  </a:lnTo>
                  <a:lnTo>
                    <a:pt x="0" y="3480"/>
                  </a:lnTo>
                  <a:lnTo>
                    <a:pt x="1575" y="7269"/>
                  </a:lnTo>
                  <a:lnTo>
                    <a:pt x="2762" y="10008"/>
                  </a:lnTo>
                  <a:lnTo>
                    <a:pt x="3059" y="10077"/>
                  </a:lnTo>
                  <a:cubicBezTo>
                    <a:pt x="3059" y="10077"/>
                    <a:pt x="2306" y="5352"/>
                    <a:pt x="2215" y="4781"/>
                  </a:cubicBezTo>
                  <a:cubicBezTo>
                    <a:pt x="2100" y="4211"/>
                    <a:pt x="1849" y="810"/>
                    <a:pt x="2329" y="627"/>
                  </a:cubicBezTo>
                  <a:cubicBezTo>
                    <a:pt x="2568" y="536"/>
                    <a:pt x="3013" y="513"/>
                    <a:pt x="3399" y="513"/>
                  </a:cubicBezTo>
                  <a:cubicBezTo>
                    <a:pt x="3784" y="513"/>
                    <a:pt x="4109" y="536"/>
                    <a:pt x="4109" y="536"/>
                  </a:cubicBezTo>
                  <a:cubicBezTo>
                    <a:pt x="4109" y="536"/>
                    <a:pt x="4611" y="718"/>
                    <a:pt x="4680" y="1905"/>
                  </a:cubicBezTo>
                  <a:cubicBezTo>
                    <a:pt x="4725" y="3092"/>
                    <a:pt x="3265" y="10191"/>
                    <a:pt x="3265" y="10191"/>
                  </a:cubicBezTo>
                  <a:lnTo>
                    <a:pt x="3744" y="10100"/>
                  </a:lnTo>
                  <a:lnTo>
                    <a:pt x="6551" y="3480"/>
                  </a:lnTo>
                  <a:lnTo>
                    <a:pt x="5798" y="2841"/>
                  </a:lnTo>
                  <a:lnTo>
                    <a:pt x="6300" y="2681"/>
                  </a:lnTo>
                  <a:cubicBezTo>
                    <a:pt x="6300" y="2681"/>
                    <a:pt x="6141" y="1791"/>
                    <a:pt x="5707" y="1335"/>
                  </a:cubicBezTo>
                  <a:cubicBezTo>
                    <a:pt x="5250" y="878"/>
                    <a:pt x="4451" y="239"/>
                    <a:pt x="4018" y="102"/>
                  </a:cubicBezTo>
                  <a:cubicBezTo>
                    <a:pt x="3844" y="50"/>
                    <a:pt x="3580" y="1"/>
                    <a:pt x="3276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6156077" y="2010469"/>
              <a:ext cx="416347" cy="638246"/>
            </a:xfrm>
            <a:custGeom>
              <a:rect b="b" l="l" r="r" t="t"/>
              <a:pathLst>
                <a:path extrusionOk="0" fill="none" h="10044" w="6552">
                  <a:moveTo>
                    <a:pt x="2854" y="10044"/>
                  </a:moveTo>
                  <a:cubicBezTo>
                    <a:pt x="2283" y="8857"/>
                    <a:pt x="0" y="3333"/>
                    <a:pt x="0" y="3333"/>
                  </a:cubicBezTo>
                  <a:lnTo>
                    <a:pt x="754" y="2694"/>
                  </a:lnTo>
                  <a:lnTo>
                    <a:pt x="206" y="2534"/>
                  </a:lnTo>
                  <a:cubicBezTo>
                    <a:pt x="525" y="800"/>
                    <a:pt x="2420" y="1"/>
                    <a:pt x="2420" y="1"/>
                  </a:cubicBezTo>
                  <a:lnTo>
                    <a:pt x="4132" y="1"/>
                  </a:lnTo>
                  <a:cubicBezTo>
                    <a:pt x="4132" y="1"/>
                    <a:pt x="6026" y="800"/>
                    <a:pt x="6346" y="2534"/>
                  </a:cubicBezTo>
                  <a:lnTo>
                    <a:pt x="5798" y="2694"/>
                  </a:lnTo>
                  <a:lnTo>
                    <a:pt x="6551" y="3333"/>
                  </a:lnTo>
                  <a:cubicBezTo>
                    <a:pt x="6551" y="3333"/>
                    <a:pt x="4269" y="8857"/>
                    <a:pt x="3698" y="1004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5941424" y="2660279"/>
              <a:ext cx="452567" cy="417935"/>
            </a:xfrm>
            <a:custGeom>
              <a:rect b="b" l="l" r="r" t="t"/>
              <a:pathLst>
                <a:path extrusionOk="0" h="6577" w="7122">
                  <a:moveTo>
                    <a:pt x="7122" y="1"/>
                  </a:moveTo>
                  <a:lnTo>
                    <a:pt x="1986" y="959"/>
                  </a:lnTo>
                  <a:cubicBezTo>
                    <a:pt x="1986" y="959"/>
                    <a:pt x="1187" y="2717"/>
                    <a:pt x="776" y="3904"/>
                  </a:cubicBezTo>
                  <a:cubicBezTo>
                    <a:pt x="571" y="4566"/>
                    <a:pt x="0" y="6414"/>
                    <a:pt x="0" y="6414"/>
                  </a:cubicBezTo>
                  <a:cubicBezTo>
                    <a:pt x="804" y="6527"/>
                    <a:pt x="1484" y="6576"/>
                    <a:pt x="2063" y="6576"/>
                  </a:cubicBezTo>
                  <a:cubicBezTo>
                    <a:pt x="3591" y="6576"/>
                    <a:pt x="4411" y="6235"/>
                    <a:pt x="4908" y="5821"/>
                  </a:cubicBezTo>
                  <a:cubicBezTo>
                    <a:pt x="5593" y="5273"/>
                    <a:pt x="7122" y="1"/>
                    <a:pt x="712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5941424" y="2660279"/>
              <a:ext cx="452567" cy="433758"/>
            </a:xfrm>
            <a:custGeom>
              <a:rect b="b" l="l" r="r" t="t"/>
              <a:pathLst>
                <a:path extrusionOk="0" fill="none" h="6826" w="7122">
                  <a:moveTo>
                    <a:pt x="7122" y="1"/>
                  </a:moveTo>
                  <a:cubicBezTo>
                    <a:pt x="7122" y="1"/>
                    <a:pt x="5593" y="5273"/>
                    <a:pt x="4908" y="5821"/>
                  </a:cubicBezTo>
                  <a:cubicBezTo>
                    <a:pt x="4223" y="6392"/>
                    <a:pt x="2922" y="6825"/>
                    <a:pt x="0" y="6414"/>
                  </a:cubicBezTo>
                </a:path>
              </a:pathLst>
            </a:custGeom>
            <a:noFill/>
            <a:ln cap="rnd" cmpd="sng" w="34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6327202" y="2364414"/>
              <a:ext cx="439541" cy="713801"/>
            </a:xfrm>
            <a:custGeom>
              <a:rect b="b" l="l" r="r" t="t"/>
              <a:pathLst>
                <a:path extrusionOk="0" h="11233" w="6917">
                  <a:moveTo>
                    <a:pt x="4201" y="0"/>
                  </a:moveTo>
                  <a:lnTo>
                    <a:pt x="389" y="2100"/>
                  </a:lnTo>
                  <a:lnTo>
                    <a:pt x="92" y="4497"/>
                  </a:lnTo>
                  <a:lnTo>
                    <a:pt x="1" y="4520"/>
                  </a:lnTo>
                  <a:cubicBezTo>
                    <a:pt x="1" y="4520"/>
                    <a:pt x="1507" y="9929"/>
                    <a:pt x="2169" y="10477"/>
                  </a:cubicBezTo>
                  <a:cubicBezTo>
                    <a:pt x="2649" y="10891"/>
                    <a:pt x="3441" y="11232"/>
                    <a:pt x="4919" y="11232"/>
                  </a:cubicBezTo>
                  <a:cubicBezTo>
                    <a:pt x="5480" y="11232"/>
                    <a:pt x="6139" y="11183"/>
                    <a:pt x="6917" y="11070"/>
                  </a:cubicBezTo>
                  <a:cubicBezTo>
                    <a:pt x="6917" y="11070"/>
                    <a:pt x="6369" y="9222"/>
                    <a:pt x="6164" y="8560"/>
                  </a:cubicBezTo>
                  <a:cubicBezTo>
                    <a:pt x="5776" y="7373"/>
                    <a:pt x="4680" y="4337"/>
                    <a:pt x="4680" y="4337"/>
                  </a:cubicBezTo>
                  <a:lnTo>
                    <a:pt x="4657" y="4337"/>
                  </a:lnTo>
                  <a:lnTo>
                    <a:pt x="4155" y="2967"/>
                  </a:lnTo>
                  <a:lnTo>
                    <a:pt x="4977" y="365"/>
                  </a:lnTo>
                  <a:lnTo>
                    <a:pt x="420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6327202" y="2397775"/>
              <a:ext cx="439541" cy="696263"/>
            </a:xfrm>
            <a:custGeom>
              <a:rect b="b" l="l" r="r" t="t"/>
              <a:pathLst>
                <a:path extrusionOk="0" fill="none" h="10957" w="6917">
                  <a:moveTo>
                    <a:pt x="1" y="3995"/>
                  </a:moveTo>
                  <a:cubicBezTo>
                    <a:pt x="1" y="3995"/>
                    <a:pt x="1507" y="9404"/>
                    <a:pt x="2169" y="9952"/>
                  </a:cubicBezTo>
                  <a:cubicBezTo>
                    <a:pt x="2831" y="10523"/>
                    <a:pt x="4087" y="10956"/>
                    <a:pt x="6917" y="10545"/>
                  </a:cubicBezTo>
                  <a:lnTo>
                    <a:pt x="6232" y="8309"/>
                  </a:lnTo>
                  <a:lnTo>
                    <a:pt x="4589" y="3584"/>
                  </a:lnTo>
                  <a:lnTo>
                    <a:pt x="4155" y="2442"/>
                  </a:lnTo>
                  <a:lnTo>
                    <a:pt x="4954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6057456" y="2187632"/>
              <a:ext cx="494634" cy="552460"/>
            </a:xfrm>
            <a:custGeom>
              <a:rect b="b" l="l" r="r" t="t"/>
              <a:pathLst>
                <a:path extrusionOk="0" h="8694" w="7784">
                  <a:moveTo>
                    <a:pt x="4811" y="1"/>
                  </a:moveTo>
                  <a:cubicBezTo>
                    <a:pt x="4730" y="1"/>
                    <a:pt x="4647" y="14"/>
                    <a:pt x="4565" y="43"/>
                  </a:cubicBezTo>
                  <a:lnTo>
                    <a:pt x="571" y="1527"/>
                  </a:lnTo>
                  <a:cubicBezTo>
                    <a:pt x="183" y="1664"/>
                    <a:pt x="0" y="2097"/>
                    <a:pt x="137" y="2485"/>
                  </a:cubicBezTo>
                  <a:lnTo>
                    <a:pt x="2237" y="8215"/>
                  </a:lnTo>
                  <a:cubicBezTo>
                    <a:pt x="2361" y="8516"/>
                    <a:pt x="2637" y="8693"/>
                    <a:pt x="2936" y="8693"/>
                  </a:cubicBezTo>
                  <a:cubicBezTo>
                    <a:pt x="3022" y="8693"/>
                    <a:pt x="3109" y="8679"/>
                    <a:pt x="3196" y="8648"/>
                  </a:cubicBezTo>
                  <a:lnTo>
                    <a:pt x="7190" y="7187"/>
                  </a:lnTo>
                  <a:cubicBezTo>
                    <a:pt x="7578" y="7028"/>
                    <a:pt x="7784" y="6617"/>
                    <a:pt x="7624" y="6229"/>
                  </a:cubicBezTo>
                  <a:lnTo>
                    <a:pt x="5524" y="500"/>
                  </a:lnTo>
                  <a:cubicBezTo>
                    <a:pt x="5398" y="193"/>
                    <a:pt x="5115" y="1"/>
                    <a:pt x="48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6135743" y="2201358"/>
              <a:ext cx="178498" cy="96207"/>
            </a:xfrm>
            <a:custGeom>
              <a:rect b="b" l="l" r="r" t="t"/>
              <a:pathLst>
                <a:path extrusionOk="0" h="1514" w="2809">
                  <a:moveTo>
                    <a:pt x="2363" y="1"/>
                  </a:moveTo>
                  <a:cubicBezTo>
                    <a:pt x="2314" y="1"/>
                    <a:pt x="2264" y="11"/>
                    <a:pt x="2215" y="33"/>
                  </a:cubicBezTo>
                  <a:lnTo>
                    <a:pt x="320" y="717"/>
                  </a:lnTo>
                  <a:cubicBezTo>
                    <a:pt x="92" y="809"/>
                    <a:pt x="1" y="1037"/>
                    <a:pt x="69" y="1242"/>
                  </a:cubicBezTo>
                  <a:cubicBezTo>
                    <a:pt x="143" y="1407"/>
                    <a:pt x="304" y="1513"/>
                    <a:pt x="471" y="1513"/>
                  </a:cubicBezTo>
                  <a:cubicBezTo>
                    <a:pt x="512" y="1513"/>
                    <a:pt x="554" y="1507"/>
                    <a:pt x="594" y="1493"/>
                  </a:cubicBezTo>
                  <a:lnTo>
                    <a:pt x="2489" y="786"/>
                  </a:lnTo>
                  <a:cubicBezTo>
                    <a:pt x="2694" y="717"/>
                    <a:pt x="2808" y="466"/>
                    <a:pt x="2740" y="261"/>
                  </a:cubicBezTo>
                  <a:cubicBezTo>
                    <a:pt x="2670" y="104"/>
                    <a:pt x="2521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6182194" y="2270304"/>
              <a:ext cx="344223" cy="324778"/>
            </a:xfrm>
            <a:custGeom>
              <a:rect b="b" l="l" r="r" t="t"/>
              <a:pathLst>
                <a:path extrusionOk="0" h="5111" w="5417">
                  <a:moveTo>
                    <a:pt x="4372" y="0"/>
                  </a:moveTo>
                  <a:cubicBezTo>
                    <a:pt x="4062" y="0"/>
                    <a:pt x="3127" y="1253"/>
                    <a:pt x="3127" y="1253"/>
                  </a:cubicBezTo>
                  <a:cubicBezTo>
                    <a:pt x="3127" y="1253"/>
                    <a:pt x="3675" y="271"/>
                    <a:pt x="3447" y="203"/>
                  </a:cubicBezTo>
                  <a:cubicBezTo>
                    <a:pt x="3443" y="202"/>
                    <a:pt x="3439" y="201"/>
                    <a:pt x="3434" y="201"/>
                  </a:cubicBezTo>
                  <a:cubicBezTo>
                    <a:pt x="3163" y="201"/>
                    <a:pt x="2169" y="2231"/>
                    <a:pt x="799" y="3444"/>
                  </a:cubicBezTo>
                  <a:cubicBezTo>
                    <a:pt x="0" y="4129"/>
                    <a:pt x="2100" y="5110"/>
                    <a:pt x="2100" y="5110"/>
                  </a:cubicBezTo>
                  <a:cubicBezTo>
                    <a:pt x="2100" y="5110"/>
                    <a:pt x="5205" y="2052"/>
                    <a:pt x="5387" y="1184"/>
                  </a:cubicBezTo>
                  <a:cubicBezTo>
                    <a:pt x="5417" y="1046"/>
                    <a:pt x="5396" y="989"/>
                    <a:pt x="5344" y="989"/>
                  </a:cubicBezTo>
                  <a:cubicBezTo>
                    <a:pt x="5236" y="989"/>
                    <a:pt x="4990" y="1229"/>
                    <a:pt x="4759" y="1486"/>
                  </a:cubicBezTo>
                  <a:lnTo>
                    <a:pt x="4759" y="1486"/>
                  </a:lnTo>
                  <a:cubicBezTo>
                    <a:pt x="4984" y="1186"/>
                    <a:pt x="5179" y="861"/>
                    <a:pt x="5090" y="728"/>
                  </a:cubicBezTo>
                  <a:cubicBezTo>
                    <a:pt x="5077" y="707"/>
                    <a:pt x="5057" y="697"/>
                    <a:pt x="5031" y="697"/>
                  </a:cubicBezTo>
                  <a:cubicBezTo>
                    <a:pt x="4847" y="697"/>
                    <a:pt x="4384" y="1215"/>
                    <a:pt x="4104" y="1548"/>
                  </a:cubicBezTo>
                  <a:lnTo>
                    <a:pt x="4104" y="1548"/>
                  </a:lnTo>
                  <a:cubicBezTo>
                    <a:pt x="4419" y="1150"/>
                    <a:pt x="4939" y="447"/>
                    <a:pt x="4794" y="317"/>
                  </a:cubicBezTo>
                  <a:cubicBezTo>
                    <a:pt x="4783" y="308"/>
                    <a:pt x="4769" y="304"/>
                    <a:pt x="4753" y="304"/>
                  </a:cubicBezTo>
                  <a:cubicBezTo>
                    <a:pt x="4599" y="304"/>
                    <a:pt x="4235" y="687"/>
                    <a:pt x="3942" y="1029"/>
                  </a:cubicBezTo>
                  <a:lnTo>
                    <a:pt x="3942" y="1029"/>
                  </a:lnTo>
                  <a:cubicBezTo>
                    <a:pt x="4244" y="634"/>
                    <a:pt x="4574" y="139"/>
                    <a:pt x="4428" y="20"/>
                  </a:cubicBezTo>
                  <a:cubicBezTo>
                    <a:pt x="4413" y="7"/>
                    <a:pt x="4394" y="0"/>
                    <a:pt x="43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6210408" y="2267127"/>
              <a:ext cx="270638" cy="246237"/>
            </a:xfrm>
            <a:custGeom>
              <a:rect b="b" l="l" r="r" t="t"/>
              <a:pathLst>
                <a:path extrusionOk="0" h="3875" w="4259">
                  <a:moveTo>
                    <a:pt x="3903" y="1"/>
                  </a:moveTo>
                  <a:cubicBezTo>
                    <a:pt x="3819" y="1"/>
                    <a:pt x="3723" y="62"/>
                    <a:pt x="3642" y="116"/>
                  </a:cubicBezTo>
                  <a:cubicBezTo>
                    <a:pt x="3572" y="163"/>
                    <a:pt x="3305" y="400"/>
                    <a:pt x="3071" y="645"/>
                  </a:cubicBezTo>
                  <a:lnTo>
                    <a:pt x="3071" y="645"/>
                  </a:lnTo>
                  <a:cubicBezTo>
                    <a:pt x="3135" y="485"/>
                    <a:pt x="3166" y="381"/>
                    <a:pt x="3071" y="230"/>
                  </a:cubicBezTo>
                  <a:cubicBezTo>
                    <a:pt x="3058" y="203"/>
                    <a:pt x="3045" y="192"/>
                    <a:pt x="3031" y="192"/>
                  </a:cubicBezTo>
                  <a:cubicBezTo>
                    <a:pt x="3022" y="192"/>
                    <a:pt x="3012" y="198"/>
                    <a:pt x="3003" y="207"/>
                  </a:cubicBezTo>
                  <a:cubicBezTo>
                    <a:pt x="2364" y="481"/>
                    <a:pt x="1953" y="1531"/>
                    <a:pt x="1565" y="2056"/>
                  </a:cubicBezTo>
                  <a:cubicBezTo>
                    <a:pt x="1108" y="2672"/>
                    <a:pt x="583" y="3243"/>
                    <a:pt x="36" y="3791"/>
                  </a:cubicBezTo>
                  <a:cubicBezTo>
                    <a:pt x="1" y="3826"/>
                    <a:pt x="33" y="3874"/>
                    <a:pt x="70" y="3874"/>
                  </a:cubicBezTo>
                  <a:cubicBezTo>
                    <a:pt x="82" y="3874"/>
                    <a:pt x="94" y="3870"/>
                    <a:pt x="104" y="3859"/>
                  </a:cubicBezTo>
                  <a:cubicBezTo>
                    <a:pt x="652" y="3312"/>
                    <a:pt x="1200" y="2718"/>
                    <a:pt x="1656" y="2102"/>
                  </a:cubicBezTo>
                  <a:cubicBezTo>
                    <a:pt x="1930" y="1759"/>
                    <a:pt x="2158" y="1371"/>
                    <a:pt x="2410" y="1029"/>
                  </a:cubicBezTo>
                  <a:cubicBezTo>
                    <a:pt x="2494" y="894"/>
                    <a:pt x="2752" y="560"/>
                    <a:pt x="2863" y="560"/>
                  </a:cubicBezTo>
                  <a:cubicBezTo>
                    <a:pt x="2903" y="560"/>
                    <a:pt x="2924" y="602"/>
                    <a:pt x="2912" y="709"/>
                  </a:cubicBezTo>
                  <a:cubicBezTo>
                    <a:pt x="2912" y="755"/>
                    <a:pt x="2899" y="805"/>
                    <a:pt x="2878" y="858"/>
                  </a:cubicBezTo>
                  <a:lnTo>
                    <a:pt x="2878" y="858"/>
                  </a:lnTo>
                  <a:cubicBezTo>
                    <a:pt x="2753" y="1007"/>
                    <a:pt x="2667" y="1139"/>
                    <a:pt x="2681" y="1204"/>
                  </a:cubicBezTo>
                  <a:lnTo>
                    <a:pt x="2681" y="1204"/>
                  </a:lnTo>
                  <a:cubicBezTo>
                    <a:pt x="2674" y="1214"/>
                    <a:pt x="2667" y="1225"/>
                    <a:pt x="2661" y="1234"/>
                  </a:cubicBezTo>
                  <a:cubicBezTo>
                    <a:pt x="2646" y="1279"/>
                    <a:pt x="2670" y="1314"/>
                    <a:pt x="2701" y="1314"/>
                  </a:cubicBezTo>
                  <a:cubicBezTo>
                    <a:pt x="2717" y="1314"/>
                    <a:pt x="2736" y="1304"/>
                    <a:pt x="2752" y="1280"/>
                  </a:cubicBezTo>
                  <a:cubicBezTo>
                    <a:pt x="2957" y="983"/>
                    <a:pt x="3186" y="687"/>
                    <a:pt x="3437" y="436"/>
                  </a:cubicBezTo>
                  <a:cubicBezTo>
                    <a:pt x="3563" y="323"/>
                    <a:pt x="3725" y="176"/>
                    <a:pt x="3819" y="176"/>
                  </a:cubicBezTo>
                  <a:cubicBezTo>
                    <a:pt x="3878" y="176"/>
                    <a:pt x="3911" y="232"/>
                    <a:pt x="3893" y="390"/>
                  </a:cubicBezTo>
                  <a:cubicBezTo>
                    <a:pt x="3848" y="755"/>
                    <a:pt x="3345" y="1234"/>
                    <a:pt x="3117" y="1486"/>
                  </a:cubicBezTo>
                  <a:cubicBezTo>
                    <a:pt x="3082" y="1521"/>
                    <a:pt x="3128" y="1569"/>
                    <a:pt x="3171" y="1569"/>
                  </a:cubicBezTo>
                  <a:cubicBezTo>
                    <a:pt x="3185" y="1569"/>
                    <a:pt x="3198" y="1565"/>
                    <a:pt x="3208" y="1554"/>
                  </a:cubicBezTo>
                  <a:cubicBezTo>
                    <a:pt x="3414" y="1303"/>
                    <a:pt x="4258" y="481"/>
                    <a:pt x="4053" y="116"/>
                  </a:cubicBezTo>
                  <a:cubicBezTo>
                    <a:pt x="4015" y="31"/>
                    <a:pt x="3962" y="1"/>
                    <a:pt x="3903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6427984" y="2284093"/>
              <a:ext cx="69010" cy="100147"/>
            </a:xfrm>
            <a:custGeom>
              <a:rect b="b" l="l" r="r" t="t"/>
              <a:pathLst>
                <a:path extrusionOk="0" h="1576" w="1086">
                  <a:moveTo>
                    <a:pt x="860" y="1"/>
                  </a:moveTo>
                  <a:cubicBezTo>
                    <a:pt x="609" y="1"/>
                    <a:pt x="369" y="343"/>
                    <a:pt x="264" y="511"/>
                  </a:cubicBezTo>
                  <a:cubicBezTo>
                    <a:pt x="231" y="543"/>
                    <a:pt x="268" y="575"/>
                    <a:pt x="300" y="575"/>
                  </a:cubicBezTo>
                  <a:cubicBezTo>
                    <a:pt x="313" y="575"/>
                    <a:pt x="326" y="570"/>
                    <a:pt x="332" y="557"/>
                  </a:cubicBezTo>
                  <a:cubicBezTo>
                    <a:pt x="446" y="420"/>
                    <a:pt x="560" y="260"/>
                    <a:pt x="720" y="169"/>
                  </a:cubicBezTo>
                  <a:cubicBezTo>
                    <a:pt x="769" y="139"/>
                    <a:pt x="822" y="118"/>
                    <a:pt x="865" y="118"/>
                  </a:cubicBezTo>
                  <a:cubicBezTo>
                    <a:pt x="922" y="118"/>
                    <a:pt x="962" y="156"/>
                    <a:pt x="948" y="260"/>
                  </a:cubicBezTo>
                  <a:cubicBezTo>
                    <a:pt x="926" y="420"/>
                    <a:pt x="743" y="579"/>
                    <a:pt x="652" y="716"/>
                  </a:cubicBezTo>
                  <a:cubicBezTo>
                    <a:pt x="469" y="990"/>
                    <a:pt x="241" y="1241"/>
                    <a:pt x="35" y="1492"/>
                  </a:cubicBezTo>
                  <a:cubicBezTo>
                    <a:pt x="0" y="1527"/>
                    <a:pt x="33" y="1576"/>
                    <a:pt x="70" y="1576"/>
                  </a:cubicBezTo>
                  <a:cubicBezTo>
                    <a:pt x="82" y="1576"/>
                    <a:pt x="93" y="1571"/>
                    <a:pt x="104" y="1561"/>
                  </a:cubicBezTo>
                  <a:cubicBezTo>
                    <a:pt x="424" y="1196"/>
                    <a:pt x="834" y="808"/>
                    <a:pt x="1017" y="351"/>
                  </a:cubicBezTo>
                  <a:cubicBezTo>
                    <a:pt x="1063" y="237"/>
                    <a:pt x="1085" y="54"/>
                    <a:pt x="926" y="9"/>
                  </a:cubicBezTo>
                  <a:cubicBezTo>
                    <a:pt x="904" y="3"/>
                    <a:pt x="882" y="1"/>
                    <a:pt x="860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6455562" y="2309003"/>
              <a:ext cx="58843" cy="88328"/>
            </a:xfrm>
            <a:custGeom>
              <a:rect b="b" l="l" r="r" t="t"/>
              <a:pathLst>
                <a:path extrusionOk="0" h="1390" w="926">
                  <a:moveTo>
                    <a:pt x="745" y="1"/>
                  </a:moveTo>
                  <a:cubicBezTo>
                    <a:pt x="523" y="1"/>
                    <a:pt x="134" y="436"/>
                    <a:pt x="81" y="507"/>
                  </a:cubicBezTo>
                  <a:cubicBezTo>
                    <a:pt x="46" y="542"/>
                    <a:pt x="78" y="590"/>
                    <a:pt x="115" y="590"/>
                  </a:cubicBezTo>
                  <a:cubicBezTo>
                    <a:pt x="127" y="590"/>
                    <a:pt x="139" y="586"/>
                    <a:pt x="149" y="575"/>
                  </a:cubicBezTo>
                  <a:cubicBezTo>
                    <a:pt x="286" y="438"/>
                    <a:pt x="423" y="256"/>
                    <a:pt x="606" y="165"/>
                  </a:cubicBezTo>
                  <a:cubicBezTo>
                    <a:pt x="648" y="143"/>
                    <a:pt x="682" y="133"/>
                    <a:pt x="707" y="133"/>
                  </a:cubicBezTo>
                  <a:cubicBezTo>
                    <a:pt x="762" y="133"/>
                    <a:pt x="774" y="184"/>
                    <a:pt x="743" y="279"/>
                  </a:cubicBezTo>
                  <a:cubicBezTo>
                    <a:pt x="674" y="507"/>
                    <a:pt x="514" y="690"/>
                    <a:pt x="378" y="872"/>
                  </a:cubicBezTo>
                  <a:cubicBezTo>
                    <a:pt x="263" y="1032"/>
                    <a:pt x="149" y="1169"/>
                    <a:pt x="35" y="1306"/>
                  </a:cubicBezTo>
                  <a:cubicBezTo>
                    <a:pt x="0" y="1341"/>
                    <a:pt x="32" y="1389"/>
                    <a:pt x="70" y="1389"/>
                  </a:cubicBezTo>
                  <a:cubicBezTo>
                    <a:pt x="81" y="1389"/>
                    <a:pt x="93" y="1385"/>
                    <a:pt x="104" y="1374"/>
                  </a:cubicBezTo>
                  <a:cubicBezTo>
                    <a:pt x="286" y="1169"/>
                    <a:pt x="469" y="941"/>
                    <a:pt x="629" y="712"/>
                  </a:cubicBezTo>
                  <a:cubicBezTo>
                    <a:pt x="720" y="575"/>
                    <a:pt x="925" y="324"/>
                    <a:pt x="880" y="119"/>
                  </a:cubicBezTo>
                  <a:cubicBezTo>
                    <a:pt x="855" y="34"/>
                    <a:pt x="806" y="1"/>
                    <a:pt x="745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6310490" y="2327049"/>
              <a:ext cx="235815" cy="270448"/>
            </a:xfrm>
            <a:custGeom>
              <a:rect b="b" l="l" r="r" t="t"/>
              <a:pathLst>
                <a:path extrusionOk="0" h="4256" w="3711">
                  <a:moveTo>
                    <a:pt x="3282" y="1"/>
                  </a:moveTo>
                  <a:cubicBezTo>
                    <a:pt x="3071" y="1"/>
                    <a:pt x="2829" y="377"/>
                    <a:pt x="2752" y="474"/>
                  </a:cubicBezTo>
                  <a:cubicBezTo>
                    <a:pt x="2716" y="527"/>
                    <a:pt x="2750" y="580"/>
                    <a:pt x="2788" y="580"/>
                  </a:cubicBezTo>
                  <a:cubicBezTo>
                    <a:pt x="2799" y="580"/>
                    <a:pt x="2810" y="576"/>
                    <a:pt x="2820" y="565"/>
                  </a:cubicBezTo>
                  <a:cubicBezTo>
                    <a:pt x="2887" y="476"/>
                    <a:pt x="3148" y="85"/>
                    <a:pt x="3288" y="85"/>
                  </a:cubicBezTo>
                  <a:cubicBezTo>
                    <a:pt x="3292" y="85"/>
                    <a:pt x="3296" y="85"/>
                    <a:pt x="3300" y="86"/>
                  </a:cubicBezTo>
                  <a:cubicBezTo>
                    <a:pt x="3551" y="154"/>
                    <a:pt x="3071" y="862"/>
                    <a:pt x="3026" y="931"/>
                  </a:cubicBezTo>
                  <a:cubicBezTo>
                    <a:pt x="2775" y="1341"/>
                    <a:pt x="2455" y="1661"/>
                    <a:pt x="2158" y="2003"/>
                  </a:cubicBezTo>
                  <a:cubicBezTo>
                    <a:pt x="1474" y="2734"/>
                    <a:pt x="835" y="3555"/>
                    <a:pt x="36" y="4172"/>
                  </a:cubicBezTo>
                  <a:cubicBezTo>
                    <a:pt x="1" y="4207"/>
                    <a:pt x="33" y="4255"/>
                    <a:pt x="81" y="4255"/>
                  </a:cubicBezTo>
                  <a:cubicBezTo>
                    <a:pt x="95" y="4255"/>
                    <a:pt x="111" y="4251"/>
                    <a:pt x="127" y="4240"/>
                  </a:cubicBezTo>
                  <a:cubicBezTo>
                    <a:pt x="698" y="3784"/>
                    <a:pt x="1177" y="3190"/>
                    <a:pt x="1679" y="2665"/>
                  </a:cubicBezTo>
                  <a:cubicBezTo>
                    <a:pt x="2113" y="2186"/>
                    <a:pt x="2592" y="1729"/>
                    <a:pt x="2980" y="1182"/>
                  </a:cubicBezTo>
                  <a:cubicBezTo>
                    <a:pt x="3094" y="1045"/>
                    <a:pt x="3711" y="291"/>
                    <a:pt x="3391" y="40"/>
                  </a:cubicBezTo>
                  <a:cubicBezTo>
                    <a:pt x="3356" y="13"/>
                    <a:pt x="3320" y="1"/>
                    <a:pt x="3282" y="1"/>
                  </a:cubicBezTo>
                  <a:close/>
                </a:path>
              </a:pathLst>
            </a:custGeom>
            <a:solidFill>
              <a:srgbClr val="0F110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5971862" y="2397775"/>
              <a:ext cx="443925" cy="425497"/>
            </a:xfrm>
            <a:custGeom>
              <a:rect b="b" l="l" r="r" t="t"/>
              <a:pathLst>
                <a:path extrusionOk="0" h="6696" w="6986">
                  <a:moveTo>
                    <a:pt x="4794" y="0"/>
                  </a:moveTo>
                  <a:lnTo>
                    <a:pt x="2443" y="1183"/>
                  </a:lnTo>
                  <a:lnTo>
                    <a:pt x="2443" y="1119"/>
                  </a:lnTo>
                  <a:lnTo>
                    <a:pt x="2329" y="1233"/>
                  </a:lnTo>
                  <a:lnTo>
                    <a:pt x="434" y="2169"/>
                  </a:lnTo>
                  <a:lnTo>
                    <a:pt x="1" y="5843"/>
                  </a:lnTo>
                  <a:cubicBezTo>
                    <a:pt x="561" y="6404"/>
                    <a:pt x="1304" y="6695"/>
                    <a:pt x="2105" y="6695"/>
                  </a:cubicBezTo>
                  <a:cubicBezTo>
                    <a:pt x="3914" y="6695"/>
                    <a:pt x="6020" y="5207"/>
                    <a:pt x="6985" y="1963"/>
                  </a:cubicBezTo>
                  <a:lnTo>
                    <a:pt x="47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5955912" y="2397775"/>
              <a:ext cx="459875" cy="493173"/>
            </a:xfrm>
            <a:custGeom>
              <a:rect b="b" l="l" r="r" t="t"/>
              <a:pathLst>
                <a:path extrusionOk="0" fill="none" h="7761" w="7237">
                  <a:moveTo>
                    <a:pt x="1" y="5570"/>
                  </a:moveTo>
                  <a:cubicBezTo>
                    <a:pt x="1713" y="7761"/>
                    <a:pt x="5775" y="6848"/>
                    <a:pt x="7236" y="1963"/>
                  </a:cubicBezTo>
                  <a:lnTo>
                    <a:pt x="5045" y="0"/>
                  </a:lnTo>
                  <a:lnTo>
                    <a:pt x="1324" y="1872"/>
                  </a:ln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6212632" y="2429674"/>
              <a:ext cx="169792" cy="181357"/>
            </a:xfrm>
            <a:custGeom>
              <a:rect b="b" l="l" r="r" t="t"/>
              <a:pathLst>
                <a:path extrusionOk="0" fill="none" h="2854" w="2672">
                  <a:moveTo>
                    <a:pt x="1" y="0"/>
                  </a:moveTo>
                  <a:lnTo>
                    <a:pt x="2671" y="2853"/>
                  </a:ln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6251775" y="2425290"/>
              <a:ext cx="26181" cy="26181"/>
            </a:xfrm>
            <a:custGeom>
              <a:rect b="b" l="l" r="r" t="t"/>
              <a:pathLst>
                <a:path extrusionOk="0" h="412" w="412">
                  <a:moveTo>
                    <a:pt x="206" y="1"/>
                  </a:moveTo>
                  <a:cubicBezTo>
                    <a:pt x="92" y="1"/>
                    <a:pt x="1" y="92"/>
                    <a:pt x="1" y="206"/>
                  </a:cubicBezTo>
                  <a:cubicBezTo>
                    <a:pt x="1" y="320"/>
                    <a:pt x="92" y="412"/>
                    <a:pt x="206" y="412"/>
                  </a:cubicBezTo>
                  <a:cubicBezTo>
                    <a:pt x="321" y="412"/>
                    <a:pt x="412" y="320"/>
                    <a:pt x="412" y="206"/>
                  </a:cubicBezTo>
                  <a:cubicBezTo>
                    <a:pt x="412" y="92"/>
                    <a:pt x="321" y="1"/>
                    <a:pt x="2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6240210" y="1982954"/>
              <a:ext cx="272735" cy="142468"/>
            </a:xfrm>
            <a:custGeom>
              <a:rect b="b" l="l" r="r" t="t"/>
              <a:pathLst>
                <a:path extrusionOk="0" h="2242" w="4292">
                  <a:moveTo>
                    <a:pt x="1995" y="0"/>
                  </a:moveTo>
                  <a:cubicBezTo>
                    <a:pt x="1623" y="0"/>
                    <a:pt x="1370" y="183"/>
                    <a:pt x="1370" y="183"/>
                  </a:cubicBezTo>
                  <a:cubicBezTo>
                    <a:pt x="1370" y="183"/>
                    <a:pt x="0" y="1027"/>
                    <a:pt x="183" y="1712"/>
                  </a:cubicBezTo>
                  <a:cubicBezTo>
                    <a:pt x="277" y="2075"/>
                    <a:pt x="624" y="2240"/>
                    <a:pt x="1016" y="2240"/>
                  </a:cubicBezTo>
                  <a:cubicBezTo>
                    <a:pt x="1387" y="2240"/>
                    <a:pt x="1800" y="2093"/>
                    <a:pt x="2077" y="1826"/>
                  </a:cubicBezTo>
                  <a:cubicBezTo>
                    <a:pt x="2077" y="1826"/>
                    <a:pt x="2563" y="2242"/>
                    <a:pt x="3058" y="2242"/>
                  </a:cubicBezTo>
                  <a:cubicBezTo>
                    <a:pt x="3198" y="2242"/>
                    <a:pt x="3339" y="2209"/>
                    <a:pt x="3470" y="2123"/>
                  </a:cubicBezTo>
                  <a:cubicBezTo>
                    <a:pt x="4292" y="1621"/>
                    <a:pt x="3310" y="616"/>
                    <a:pt x="2625" y="183"/>
                  </a:cubicBezTo>
                  <a:cubicBezTo>
                    <a:pt x="2397" y="46"/>
                    <a:pt x="2181" y="0"/>
                    <a:pt x="19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6240210" y="1968402"/>
              <a:ext cx="272735" cy="174113"/>
            </a:xfrm>
            <a:custGeom>
              <a:rect b="b" l="l" r="r" t="t"/>
              <a:pathLst>
                <a:path extrusionOk="0" fill="none" h="2740" w="4292">
                  <a:moveTo>
                    <a:pt x="2077" y="2055"/>
                  </a:moveTo>
                  <a:cubicBezTo>
                    <a:pt x="2077" y="2055"/>
                    <a:pt x="2876" y="2740"/>
                    <a:pt x="3470" y="2352"/>
                  </a:cubicBezTo>
                  <a:cubicBezTo>
                    <a:pt x="4292" y="1850"/>
                    <a:pt x="3310" y="845"/>
                    <a:pt x="2625" y="412"/>
                  </a:cubicBezTo>
                  <a:cubicBezTo>
                    <a:pt x="1941" y="1"/>
                    <a:pt x="1370" y="412"/>
                    <a:pt x="1370" y="412"/>
                  </a:cubicBezTo>
                  <a:cubicBezTo>
                    <a:pt x="1370" y="412"/>
                    <a:pt x="0" y="1256"/>
                    <a:pt x="183" y="1941"/>
                  </a:cubicBezTo>
                  <a:cubicBezTo>
                    <a:pt x="366" y="2649"/>
                    <a:pt x="1507" y="2603"/>
                    <a:pt x="2077" y="2055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6150294" y="1624434"/>
              <a:ext cx="467056" cy="390675"/>
            </a:xfrm>
            <a:custGeom>
              <a:rect b="b" l="l" r="r" t="t"/>
              <a:pathLst>
                <a:path extrusionOk="0" h="6148" w="7350">
                  <a:moveTo>
                    <a:pt x="3755" y="0"/>
                  </a:moveTo>
                  <a:cubicBezTo>
                    <a:pt x="3013" y="0"/>
                    <a:pt x="1776" y="281"/>
                    <a:pt x="959" y="1944"/>
                  </a:cubicBezTo>
                  <a:cubicBezTo>
                    <a:pt x="0" y="3885"/>
                    <a:pt x="297" y="5231"/>
                    <a:pt x="480" y="5756"/>
                  </a:cubicBezTo>
                  <a:cubicBezTo>
                    <a:pt x="525" y="5916"/>
                    <a:pt x="662" y="6007"/>
                    <a:pt x="799" y="6007"/>
                  </a:cubicBezTo>
                  <a:lnTo>
                    <a:pt x="5935" y="6144"/>
                  </a:lnTo>
                  <a:cubicBezTo>
                    <a:pt x="5948" y="6146"/>
                    <a:pt x="5962" y="6147"/>
                    <a:pt x="5975" y="6147"/>
                  </a:cubicBezTo>
                  <a:cubicBezTo>
                    <a:pt x="6117" y="6147"/>
                    <a:pt x="6235" y="6037"/>
                    <a:pt x="6277" y="5870"/>
                  </a:cubicBezTo>
                  <a:cubicBezTo>
                    <a:pt x="6574" y="4798"/>
                    <a:pt x="7350" y="1009"/>
                    <a:pt x="4383" y="73"/>
                  </a:cubicBezTo>
                  <a:cubicBezTo>
                    <a:pt x="4383" y="73"/>
                    <a:pt x="4133" y="0"/>
                    <a:pt x="3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6295303" y="1705771"/>
              <a:ext cx="229270" cy="374471"/>
            </a:xfrm>
            <a:custGeom>
              <a:rect b="b" l="l" r="r" t="t"/>
              <a:pathLst>
                <a:path extrusionOk="0" h="5893" w="3608">
                  <a:moveTo>
                    <a:pt x="2266" y="0"/>
                  </a:moveTo>
                  <a:cubicBezTo>
                    <a:pt x="2241" y="0"/>
                    <a:pt x="2217" y="1"/>
                    <a:pt x="2192" y="2"/>
                  </a:cubicBezTo>
                  <a:lnTo>
                    <a:pt x="1188" y="48"/>
                  </a:lnTo>
                  <a:cubicBezTo>
                    <a:pt x="526" y="71"/>
                    <a:pt x="1" y="733"/>
                    <a:pt x="46" y="1509"/>
                  </a:cubicBezTo>
                  <a:lnTo>
                    <a:pt x="115" y="3061"/>
                  </a:lnTo>
                  <a:cubicBezTo>
                    <a:pt x="115" y="3107"/>
                    <a:pt x="115" y="3152"/>
                    <a:pt x="138" y="3198"/>
                  </a:cubicBezTo>
                  <a:cubicBezTo>
                    <a:pt x="115" y="3244"/>
                    <a:pt x="115" y="3289"/>
                    <a:pt x="115" y="3335"/>
                  </a:cubicBezTo>
                  <a:lnTo>
                    <a:pt x="161" y="4294"/>
                  </a:lnTo>
                  <a:lnTo>
                    <a:pt x="161" y="4339"/>
                  </a:lnTo>
                  <a:lnTo>
                    <a:pt x="229" y="5298"/>
                  </a:lnTo>
                  <a:cubicBezTo>
                    <a:pt x="229" y="5627"/>
                    <a:pt x="503" y="5893"/>
                    <a:pt x="828" y="5893"/>
                  </a:cubicBezTo>
                  <a:cubicBezTo>
                    <a:pt x="841" y="5893"/>
                    <a:pt x="855" y="5892"/>
                    <a:pt x="868" y="5891"/>
                  </a:cubicBezTo>
                  <a:lnTo>
                    <a:pt x="1279" y="5869"/>
                  </a:lnTo>
                  <a:cubicBezTo>
                    <a:pt x="1621" y="5869"/>
                    <a:pt x="1895" y="5572"/>
                    <a:pt x="1872" y="5207"/>
                  </a:cubicBezTo>
                  <a:lnTo>
                    <a:pt x="1827" y="4385"/>
                  </a:lnTo>
                  <a:lnTo>
                    <a:pt x="2420" y="4339"/>
                  </a:lnTo>
                  <a:cubicBezTo>
                    <a:pt x="3082" y="4316"/>
                    <a:pt x="3607" y="3655"/>
                    <a:pt x="3561" y="2901"/>
                  </a:cubicBezTo>
                  <a:lnTo>
                    <a:pt x="3493" y="1326"/>
                  </a:lnTo>
                  <a:cubicBezTo>
                    <a:pt x="3449" y="578"/>
                    <a:pt x="2917" y="0"/>
                    <a:pt x="22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6295303" y="1702975"/>
              <a:ext cx="229270" cy="378665"/>
            </a:xfrm>
            <a:custGeom>
              <a:rect b="b" l="l" r="r" t="t"/>
              <a:pathLst>
                <a:path extrusionOk="0" fill="none" h="5959" w="3608">
                  <a:moveTo>
                    <a:pt x="2192" y="46"/>
                  </a:moveTo>
                  <a:lnTo>
                    <a:pt x="1188" y="92"/>
                  </a:lnTo>
                  <a:cubicBezTo>
                    <a:pt x="526" y="115"/>
                    <a:pt x="1" y="777"/>
                    <a:pt x="46" y="1553"/>
                  </a:cubicBezTo>
                  <a:lnTo>
                    <a:pt x="115" y="3105"/>
                  </a:lnTo>
                  <a:cubicBezTo>
                    <a:pt x="115" y="3151"/>
                    <a:pt x="115" y="3196"/>
                    <a:pt x="138" y="3242"/>
                  </a:cubicBezTo>
                  <a:cubicBezTo>
                    <a:pt x="115" y="3288"/>
                    <a:pt x="115" y="3333"/>
                    <a:pt x="115" y="3379"/>
                  </a:cubicBezTo>
                  <a:lnTo>
                    <a:pt x="161" y="4338"/>
                  </a:lnTo>
                  <a:lnTo>
                    <a:pt x="161" y="4383"/>
                  </a:lnTo>
                  <a:lnTo>
                    <a:pt x="229" y="5342"/>
                  </a:lnTo>
                  <a:cubicBezTo>
                    <a:pt x="229" y="5684"/>
                    <a:pt x="526" y="5958"/>
                    <a:pt x="868" y="5935"/>
                  </a:cubicBezTo>
                  <a:lnTo>
                    <a:pt x="1279" y="5913"/>
                  </a:lnTo>
                  <a:cubicBezTo>
                    <a:pt x="1621" y="5913"/>
                    <a:pt x="1895" y="5616"/>
                    <a:pt x="1872" y="5251"/>
                  </a:cubicBezTo>
                  <a:lnTo>
                    <a:pt x="1827" y="4429"/>
                  </a:lnTo>
                  <a:lnTo>
                    <a:pt x="2420" y="4383"/>
                  </a:lnTo>
                  <a:cubicBezTo>
                    <a:pt x="3082" y="4360"/>
                    <a:pt x="3607" y="3699"/>
                    <a:pt x="3561" y="2945"/>
                  </a:cubicBezTo>
                  <a:lnTo>
                    <a:pt x="3493" y="1370"/>
                  </a:lnTo>
                  <a:cubicBezTo>
                    <a:pt x="3447" y="594"/>
                    <a:pt x="2877" y="1"/>
                    <a:pt x="2192" y="46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6389603" y="1813226"/>
              <a:ext cx="30502" cy="29231"/>
            </a:xfrm>
            <a:custGeom>
              <a:rect b="b" l="l" r="r" t="t"/>
              <a:pathLst>
                <a:path extrusionOk="0" h="460" w="480">
                  <a:moveTo>
                    <a:pt x="229" y="1"/>
                  </a:moveTo>
                  <a:cubicBezTo>
                    <a:pt x="92" y="23"/>
                    <a:pt x="0" y="115"/>
                    <a:pt x="0" y="252"/>
                  </a:cubicBezTo>
                  <a:cubicBezTo>
                    <a:pt x="21" y="356"/>
                    <a:pt x="99" y="460"/>
                    <a:pt x="217" y="460"/>
                  </a:cubicBezTo>
                  <a:cubicBezTo>
                    <a:pt x="228" y="460"/>
                    <a:pt x="240" y="459"/>
                    <a:pt x="251" y="457"/>
                  </a:cubicBezTo>
                  <a:cubicBezTo>
                    <a:pt x="366" y="457"/>
                    <a:pt x="480" y="343"/>
                    <a:pt x="457" y="229"/>
                  </a:cubicBezTo>
                  <a:cubicBezTo>
                    <a:pt x="457" y="92"/>
                    <a:pt x="343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6483903" y="1808905"/>
              <a:ext cx="26117" cy="24719"/>
            </a:xfrm>
            <a:custGeom>
              <a:rect b="b" l="l" r="r" t="t"/>
              <a:pathLst>
                <a:path extrusionOk="0" h="389" w="411">
                  <a:moveTo>
                    <a:pt x="205" y="0"/>
                  </a:moveTo>
                  <a:cubicBezTo>
                    <a:pt x="91" y="0"/>
                    <a:pt x="0" y="91"/>
                    <a:pt x="23" y="206"/>
                  </a:cubicBezTo>
                  <a:cubicBezTo>
                    <a:pt x="23" y="320"/>
                    <a:pt x="114" y="388"/>
                    <a:pt x="228" y="388"/>
                  </a:cubicBezTo>
                  <a:cubicBezTo>
                    <a:pt x="320" y="388"/>
                    <a:pt x="411" y="297"/>
                    <a:pt x="411" y="183"/>
                  </a:cubicBezTo>
                  <a:cubicBezTo>
                    <a:pt x="411" y="69"/>
                    <a:pt x="320" y="0"/>
                    <a:pt x="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6418579" y="1874165"/>
              <a:ext cx="59986" cy="36920"/>
            </a:xfrm>
            <a:custGeom>
              <a:rect b="b" l="l" r="r" t="t"/>
              <a:pathLst>
                <a:path extrusionOk="0" h="581" w="944">
                  <a:moveTo>
                    <a:pt x="171" y="146"/>
                  </a:moveTo>
                  <a:cubicBezTo>
                    <a:pt x="373" y="163"/>
                    <a:pt x="566" y="180"/>
                    <a:pt x="767" y="197"/>
                  </a:cubicBezTo>
                  <a:lnTo>
                    <a:pt x="767" y="197"/>
                  </a:lnTo>
                  <a:cubicBezTo>
                    <a:pt x="735" y="259"/>
                    <a:pt x="688" y="318"/>
                    <a:pt x="640" y="365"/>
                  </a:cubicBezTo>
                  <a:cubicBezTo>
                    <a:pt x="590" y="405"/>
                    <a:pt x="540" y="422"/>
                    <a:pt x="492" y="422"/>
                  </a:cubicBezTo>
                  <a:cubicBezTo>
                    <a:pt x="354" y="422"/>
                    <a:pt x="233" y="284"/>
                    <a:pt x="171" y="146"/>
                  </a:cubicBezTo>
                  <a:close/>
                  <a:moveTo>
                    <a:pt x="69" y="0"/>
                  </a:moveTo>
                  <a:cubicBezTo>
                    <a:pt x="24" y="0"/>
                    <a:pt x="1" y="46"/>
                    <a:pt x="1" y="92"/>
                  </a:cubicBezTo>
                  <a:cubicBezTo>
                    <a:pt x="42" y="318"/>
                    <a:pt x="231" y="581"/>
                    <a:pt x="485" y="581"/>
                  </a:cubicBezTo>
                  <a:cubicBezTo>
                    <a:pt x="513" y="581"/>
                    <a:pt x="542" y="578"/>
                    <a:pt x="572" y="571"/>
                  </a:cubicBezTo>
                  <a:cubicBezTo>
                    <a:pt x="768" y="527"/>
                    <a:pt x="881" y="337"/>
                    <a:pt x="930" y="161"/>
                  </a:cubicBezTo>
                  <a:lnTo>
                    <a:pt x="930" y="161"/>
                  </a:lnTo>
                  <a:cubicBezTo>
                    <a:pt x="933" y="155"/>
                    <a:pt x="934" y="149"/>
                    <a:pt x="935" y="143"/>
                  </a:cubicBezTo>
                  <a:lnTo>
                    <a:pt x="935" y="143"/>
                  </a:lnTo>
                  <a:cubicBezTo>
                    <a:pt x="936" y="141"/>
                    <a:pt x="936" y="139"/>
                    <a:pt x="937" y="137"/>
                  </a:cubicBezTo>
                  <a:cubicBezTo>
                    <a:pt x="943" y="111"/>
                    <a:pt x="937" y="91"/>
                    <a:pt x="924" y="77"/>
                  </a:cubicBezTo>
                  <a:lnTo>
                    <a:pt x="924" y="77"/>
                  </a:lnTo>
                  <a:cubicBezTo>
                    <a:pt x="913" y="59"/>
                    <a:pt x="894" y="46"/>
                    <a:pt x="868" y="46"/>
                  </a:cubicBezTo>
                  <a:cubicBezTo>
                    <a:pt x="594" y="23"/>
                    <a:pt x="343" y="23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6218859" y="1668343"/>
              <a:ext cx="310036" cy="183010"/>
            </a:xfrm>
            <a:custGeom>
              <a:rect b="b" l="l" r="r" t="t"/>
              <a:pathLst>
                <a:path extrusionOk="0" h="2880" w="4879">
                  <a:moveTo>
                    <a:pt x="2883" y="1"/>
                  </a:moveTo>
                  <a:cubicBezTo>
                    <a:pt x="2155" y="1"/>
                    <a:pt x="1454" y="310"/>
                    <a:pt x="1204" y="591"/>
                  </a:cubicBezTo>
                  <a:cubicBezTo>
                    <a:pt x="758" y="1095"/>
                    <a:pt x="1" y="2880"/>
                    <a:pt x="952" y="2880"/>
                  </a:cubicBezTo>
                  <a:cubicBezTo>
                    <a:pt x="1122" y="2880"/>
                    <a:pt x="1347" y="2823"/>
                    <a:pt x="1637" y="2691"/>
                  </a:cubicBezTo>
                  <a:cubicBezTo>
                    <a:pt x="3098" y="2029"/>
                    <a:pt x="3555" y="843"/>
                    <a:pt x="3555" y="843"/>
                  </a:cubicBezTo>
                  <a:cubicBezTo>
                    <a:pt x="4057" y="1641"/>
                    <a:pt x="4879" y="1893"/>
                    <a:pt x="4879" y="1893"/>
                  </a:cubicBezTo>
                  <a:cubicBezTo>
                    <a:pt x="4655" y="440"/>
                    <a:pt x="3750" y="1"/>
                    <a:pt x="28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6218414" y="1820406"/>
              <a:ext cx="105993" cy="101736"/>
            </a:xfrm>
            <a:custGeom>
              <a:rect b="b" l="l" r="r" t="t"/>
              <a:pathLst>
                <a:path extrusionOk="0" h="1601" w="1668">
                  <a:moveTo>
                    <a:pt x="841" y="1"/>
                  </a:moveTo>
                  <a:cubicBezTo>
                    <a:pt x="827" y="1"/>
                    <a:pt x="814" y="1"/>
                    <a:pt x="800" y="2"/>
                  </a:cubicBezTo>
                  <a:cubicBezTo>
                    <a:pt x="343" y="25"/>
                    <a:pt x="1" y="413"/>
                    <a:pt x="24" y="846"/>
                  </a:cubicBezTo>
                  <a:cubicBezTo>
                    <a:pt x="46" y="1266"/>
                    <a:pt x="410" y="1601"/>
                    <a:pt x="827" y="1601"/>
                  </a:cubicBezTo>
                  <a:cubicBezTo>
                    <a:pt x="841" y="1601"/>
                    <a:pt x="855" y="1600"/>
                    <a:pt x="868" y="1599"/>
                  </a:cubicBezTo>
                  <a:cubicBezTo>
                    <a:pt x="1325" y="1577"/>
                    <a:pt x="1667" y="1211"/>
                    <a:pt x="1644" y="755"/>
                  </a:cubicBezTo>
                  <a:cubicBezTo>
                    <a:pt x="1622" y="335"/>
                    <a:pt x="1258" y="1"/>
                    <a:pt x="8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6257621" y="1841884"/>
              <a:ext cx="47913" cy="40669"/>
            </a:xfrm>
            <a:custGeom>
              <a:rect b="b" l="l" r="r" t="t"/>
              <a:pathLst>
                <a:path extrusionOk="0" h="640" w="754">
                  <a:moveTo>
                    <a:pt x="201" y="0"/>
                  </a:moveTo>
                  <a:cubicBezTo>
                    <a:pt x="172" y="0"/>
                    <a:pt x="144" y="2"/>
                    <a:pt x="114" y="6"/>
                  </a:cubicBezTo>
                  <a:cubicBezTo>
                    <a:pt x="0" y="29"/>
                    <a:pt x="0" y="189"/>
                    <a:pt x="114" y="189"/>
                  </a:cubicBezTo>
                  <a:cubicBezTo>
                    <a:pt x="146" y="183"/>
                    <a:pt x="177" y="180"/>
                    <a:pt x="208" y="180"/>
                  </a:cubicBezTo>
                  <a:cubicBezTo>
                    <a:pt x="414" y="180"/>
                    <a:pt x="571" y="315"/>
                    <a:pt x="571" y="554"/>
                  </a:cubicBezTo>
                  <a:cubicBezTo>
                    <a:pt x="571" y="611"/>
                    <a:pt x="617" y="639"/>
                    <a:pt x="662" y="639"/>
                  </a:cubicBezTo>
                  <a:cubicBezTo>
                    <a:pt x="708" y="639"/>
                    <a:pt x="754" y="611"/>
                    <a:pt x="754" y="554"/>
                  </a:cubicBezTo>
                  <a:cubicBezTo>
                    <a:pt x="754" y="220"/>
                    <a:pt x="505" y="0"/>
                    <a:pt x="2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6476659" y="1787998"/>
              <a:ext cx="37301" cy="12391"/>
            </a:xfrm>
            <a:custGeom>
              <a:rect b="b" l="l" r="r" t="t"/>
              <a:pathLst>
                <a:path extrusionOk="0" h="195" w="587">
                  <a:moveTo>
                    <a:pt x="201" y="1"/>
                  </a:moveTo>
                  <a:cubicBezTo>
                    <a:pt x="165" y="1"/>
                    <a:pt x="128" y="3"/>
                    <a:pt x="91" y="10"/>
                  </a:cubicBezTo>
                  <a:cubicBezTo>
                    <a:pt x="6" y="10"/>
                    <a:pt x="0" y="149"/>
                    <a:pt x="74" y="149"/>
                  </a:cubicBezTo>
                  <a:cubicBezTo>
                    <a:pt x="79" y="149"/>
                    <a:pt x="85" y="148"/>
                    <a:pt x="91" y="146"/>
                  </a:cubicBezTo>
                  <a:cubicBezTo>
                    <a:pt x="228" y="146"/>
                    <a:pt x="342" y="146"/>
                    <a:pt x="456" y="192"/>
                  </a:cubicBezTo>
                  <a:cubicBezTo>
                    <a:pt x="463" y="194"/>
                    <a:pt x="470" y="195"/>
                    <a:pt x="476" y="195"/>
                  </a:cubicBezTo>
                  <a:cubicBezTo>
                    <a:pt x="554" y="195"/>
                    <a:pt x="586" y="76"/>
                    <a:pt x="502" y="55"/>
                  </a:cubicBezTo>
                  <a:cubicBezTo>
                    <a:pt x="402" y="22"/>
                    <a:pt x="302" y="1"/>
                    <a:pt x="2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6381723" y="1789841"/>
              <a:ext cx="37936" cy="23194"/>
            </a:xfrm>
            <a:custGeom>
              <a:rect b="b" l="l" r="r" t="t"/>
              <a:pathLst>
                <a:path extrusionOk="0" h="365" w="597">
                  <a:moveTo>
                    <a:pt x="509" y="1"/>
                  </a:moveTo>
                  <a:cubicBezTo>
                    <a:pt x="503" y="1"/>
                    <a:pt x="497" y="2"/>
                    <a:pt x="490" y="3"/>
                  </a:cubicBezTo>
                  <a:cubicBezTo>
                    <a:pt x="330" y="49"/>
                    <a:pt x="193" y="140"/>
                    <a:pt x="56" y="232"/>
                  </a:cubicBezTo>
                  <a:cubicBezTo>
                    <a:pt x="1" y="268"/>
                    <a:pt x="34" y="365"/>
                    <a:pt x="86" y="365"/>
                  </a:cubicBezTo>
                  <a:cubicBezTo>
                    <a:pt x="98" y="365"/>
                    <a:pt x="111" y="359"/>
                    <a:pt x="124" y="346"/>
                  </a:cubicBezTo>
                  <a:cubicBezTo>
                    <a:pt x="261" y="254"/>
                    <a:pt x="375" y="186"/>
                    <a:pt x="512" y="140"/>
                  </a:cubicBezTo>
                  <a:cubicBezTo>
                    <a:pt x="597" y="119"/>
                    <a:pt x="584" y="1"/>
                    <a:pt x="5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6448445" y="1807125"/>
              <a:ext cx="31137" cy="48421"/>
            </a:xfrm>
            <a:custGeom>
              <a:rect b="b" l="l" r="r" t="t"/>
              <a:pathLst>
                <a:path extrusionOk="0" h="762" w="490">
                  <a:moveTo>
                    <a:pt x="107" y="0"/>
                  </a:moveTo>
                  <a:cubicBezTo>
                    <a:pt x="61" y="0"/>
                    <a:pt x="0" y="54"/>
                    <a:pt x="33" y="119"/>
                  </a:cubicBezTo>
                  <a:cubicBezTo>
                    <a:pt x="113" y="279"/>
                    <a:pt x="193" y="439"/>
                    <a:pt x="304" y="584"/>
                  </a:cubicBezTo>
                  <a:lnTo>
                    <a:pt x="304" y="584"/>
                  </a:lnTo>
                  <a:cubicBezTo>
                    <a:pt x="236" y="609"/>
                    <a:pt x="169" y="622"/>
                    <a:pt x="102" y="622"/>
                  </a:cubicBezTo>
                  <a:cubicBezTo>
                    <a:pt x="17" y="643"/>
                    <a:pt x="50" y="761"/>
                    <a:pt x="127" y="761"/>
                  </a:cubicBezTo>
                  <a:cubicBezTo>
                    <a:pt x="133" y="761"/>
                    <a:pt x="140" y="760"/>
                    <a:pt x="147" y="758"/>
                  </a:cubicBezTo>
                  <a:cubicBezTo>
                    <a:pt x="238" y="758"/>
                    <a:pt x="353" y="713"/>
                    <a:pt x="444" y="667"/>
                  </a:cubicBezTo>
                  <a:cubicBezTo>
                    <a:pt x="467" y="644"/>
                    <a:pt x="490" y="599"/>
                    <a:pt x="467" y="576"/>
                  </a:cubicBezTo>
                  <a:cubicBezTo>
                    <a:pt x="353" y="393"/>
                    <a:pt x="238" y="234"/>
                    <a:pt x="147" y="28"/>
                  </a:cubicBezTo>
                  <a:cubicBezTo>
                    <a:pt x="141" y="9"/>
                    <a:pt x="125" y="0"/>
                    <a:pt x="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6129528" y="1524148"/>
              <a:ext cx="188602" cy="188665"/>
            </a:xfrm>
            <a:custGeom>
              <a:rect b="b" l="l" r="r" t="t"/>
              <a:pathLst>
                <a:path extrusionOk="0" h="2969" w="2968">
                  <a:moveTo>
                    <a:pt x="1484" y="1"/>
                  </a:moveTo>
                  <a:cubicBezTo>
                    <a:pt x="662" y="1"/>
                    <a:pt x="0" y="663"/>
                    <a:pt x="0" y="1484"/>
                  </a:cubicBezTo>
                  <a:cubicBezTo>
                    <a:pt x="0" y="2306"/>
                    <a:pt x="662" y="2968"/>
                    <a:pt x="1484" y="2968"/>
                  </a:cubicBezTo>
                  <a:cubicBezTo>
                    <a:pt x="2305" y="2968"/>
                    <a:pt x="2967" y="2306"/>
                    <a:pt x="2967" y="1484"/>
                  </a:cubicBezTo>
                  <a:cubicBezTo>
                    <a:pt x="2967" y="663"/>
                    <a:pt x="2305" y="1"/>
                    <a:pt x="14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7" name="Google Shape;727;p32"/>
          <p:cNvSpPr/>
          <p:nvPr/>
        </p:nvSpPr>
        <p:spPr>
          <a:xfrm>
            <a:off x="4164620" y="1327750"/>
            <a:ext cx="943716" cy="93164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2"/>
          <p:cNvSpPr/>
          <p:nvPr/>
        </p:nvSpPr>
        <p:spPr>
          <a:xfrm>
            <a:off x="713134" y="1812938"/>
            <a:ext cx="2077043" cy="762162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>
                  <a:noFill/>
                </a:ln>
                <a:solidFill>
                  <a:schemeClr val="dk1"/>
                </a:solidFill>
                <a:latin typeface="Staatliches"/>
              </a:rPr>
              <a:t>GROW</a:t>
            </a:r>
          </a:p>
        </p:txBody>
      </p:sp>
      <p:sp>
        <p:nvSpPr>
          <p:cNvPr id="729" name="Google Shape;729;p32"/>
          <p:cNvSpPr txBox="1"/>
          <p:nvPr>
            <p:ph idx="2" type="ctrTitle"/>
          </p:nvPr>
        </p:nvSpPr>
        <p:spPr>
          <a:xfrm>
            <a:off x="713125" y="850650"/>
            <a:ext cx="3070200" cy="926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Pixel </a:t>
            </a:r>
            <a:endParaRPr/>
          </a:p>
        </p:txBody>
      </p:sp>
      <p:sp>
        <p:nvSpPr>
          <p:cNvPr id="730" name="Google Shape;730;p32"/>
          <p:cNvSpPr txBox="1"/>
          <p:nvPr/>
        </p:nvSpPr>
        <p:spPr>
          <a:xfrm>
            <a:off x="637675" y="2393489"/>
            <a:ext cx="4252500" cy="10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8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  <mc:AlternateContent>
    <mc:Choice Requires="p14">
      <p:transition spd="slow" p14:dur="2500">
        <p:push dir="r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80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6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1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100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3" name="Shape 1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" name="Google Shape;1244;p41"/>
          <p:cNvSpPr/>
          <p:nvPr/>
        </p:nvSpPr>
        <p:spPr>
          <a:xfrm>
            <a:off x="3008700" y="1423838"/>
            <a:ext cx="27030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41"/>
          <p:cNvSpPr txBox="1"/>
          <p:nvPr>
            <p:ph type="title"/>
          </p:nvPr>
        </p:nvSpPr>
        <p:spPr>
          <a:xfrm>
            <a:off x="672275" y="194675"/>
            <a:ext cx="7704000" cy="82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/>
              <a:t>CUSTOMER SEGMENTS</a:t>
            </a:r>
            <a:endParaRPr b="1" sz="4100"/>
          </a:p>
        </p:txBody>
      </p:sp>
      <p:sp>
        <p:nvSpPr>
          <p:cNvPr id="1246" name="Google Shape;1246;p41"/>
          <p:cNvSpPr txBox="1"/>
          <p:nvPr>
            <p:ph idx="3" type="title"/>
          </p:nvPr>
        </p:nvSpPr>
        <p:spPr>
          <a:xfrm>
            <a:off x="3134250" y="1866875"/>
            <a:ext cx="24519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r>
              <a:rPr lang="en"/>
              <a:t> segments</a:t>
            </a:r>
            <a:endParaRPr/>
          </a:p>
        </p:txBody>
      </p:sp>
      <p:sp>
        <p:nvSpPr>
          <p:cNvPr id="1247" name="Google Shape;1247;p41"/>
          <p:cNvSpPr txBox="1"/>
          <p:nvPr>
            <p:ph idx="1" type="subTitle"/>
          </p:nvPr>
        </p:nvSpPr>
        <p:spPr>
          <a:xfrm>
            <a:off x="3231428" y="2697039"/>
            <a:ext cx="21474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-students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-designers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-personal usage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-start up </a:t>
            </a:r>
            <a:r>
              <a:rPr b="1" lang="en" sz="1800"/>
              <a:t>companies</a:t>
            </a:r>
            <a:endParaRPr b="1" sz="1800"/>
          </a:p>
        </p:txBody>
      </p:sp>
      <p:grpSp>
        <p:nvGrpSpPr>
          <p:cNvPr id="1248" name="Google Shape;1248;p41"/>
          <p:cNvGrpSpPr/>
          <p:nvPr/>
        </p:nvGrpSpPr>
        <p:grpSpPr>
          <a:xfrm>
            <a:off x="344922" y="1866877"/>
            <a:ext cx="2515771" cy="2232433"/>
            <a:chOff x="3314372" y="1840240"/>
            <a:chExt cx="2515771" cy="2232433"/>
          </a:xfrm>
        </p:grpSpPr>
        <p:sp>
          <p:nvSpPr>
            <p:cNvPr id="1249" name="Google Shape;1249;p41"/>
            <p:cNvSpPr/>
            <p:nvPr/>
          </p:nvSpPr>
          <p:spPr>
            <a:xfrm>
              <a:off x="3653829" y="2972035"/>
              <a:ext cx="90516" cy="51524"/>
            </a:xfrm>
            <a:custGeom>
              <a:rect b="b" l="l" r="r" t="t"/>
              <a:pathLst>
                <a:path extrusionOk="0" h="3610" w="6342">
                  <a:moveTo>
                    <a:pt x="1" y="0"/>
                  </a:moveTo>
                  <a:lnTo>
                    <a:pt x="1" y="3609"/>
                  </a:lnTo>
                  <a:lnTo>
                    <a:pt x="6341" y="3609"/>
                  </a:lnTo>
                  <a:lnTo>
                    <a:pt x="6341" y="0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1"/>
            <p:cNvSpPr/>
            <p:nvPr/>
          </p:nvSpPr>
          <p:spPr>
            <a:xfrm>
              <a:off x="3653829" y="3043212"/>
              <a:ext cx="90516" cy="51167"/>
            </a:xfrm>
            <a:custGeom>
              <a:rect b="b" l="l" r="r" t="t"/>
              <a:pathLst>
                <a:path extrusionOk="0" h="3585" w="6342">
                  <a:moveTo>
                    <a:pt x="1" y="1"/>
                  </a:moveTo>
                  <a:lnTo>
                    <a:pt x="1" y="3585"/>
                  </a:lnTo>
                  <a:lnTo>
                    <a:pt x="6341" y="3585"/>
                  </a:lnTo>
                  <a:lnTo>
                    <a:pt x="6341" y="1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1"/>
            <p:cNvSpPr/>
            <p:nvPr/>
          </p:nvSpPr>
          <p:spPr>
            <a:xfrm>
              <a:off x="3887056" y="2990989"/>
              <a:ext cx="1370388" cy="568417"/>
            </a:xfrm>
            <a:custGeom>
              <a:rect b="b" l="l" r="r" t="t"/>
              <a:pathLst>
                <a:path extrusionOk="0" h="39826" w="96016">
                  <a:moveTo>
                    <a:pt x="48021" y="0"/>
                  </a:moveTo>
                  <a:lnTo>
                    <a:pt x="0" y="9650"/>
                  </a:lnTo>
                  <a:lnTo>
                    <a:pt x="48021" y="39825"/>
                  </a:lnTo>
                  <a:lnTo>
                    <a:pt x="96016" y="9650"/>
                  </a:lnTo>
                  <a:lnTo>
                    <a:pt x="48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1"/>
            <p:cNvSpPr/>
            <p:nvPr/>
          </p:nvSpPr>
          <p:spPr>
            <a:xfrm>
              <a:off x="4098817" y="2267701"/>
              <a:ext cx="946866" cy="1051341"/>
            </a:xfrm>
            <a:custGeom>
              <a:rect b="b" l="l" r="r" t="t"/>
              <a:pathLst>
                <a:path extrusionOk="0" h="73662" w="66342">
                  <a:moveTo>
                    <a:pt x="26016" y="1"/>
                  </a:moveTo>
                  <a:lnTo>
                    <a:pt x="2031" y="7219"/>
                  </a:lnTo>
                  <a:lnTo>
                    <a:pt x="11279" y="48171"/>
                  </a:lnTo>
                  <a:lnTo>
                    <a:pt x="9549" y="51705"/>
                  </a:lnTo>
                  <a:lnTo>
                    <a:pt x="1" y="56943"/>
                  </a:lnTo>
                  <a:lnTo>
                    <a:pt x="22256" y="72833"/>
                  </a:lnTo>
                  <a:cubicBezTo>
                    <a:pt x="23201" y="73399"/>
                    <a:pt x="24224" y="73661"/>
                    <a:pt x="25226" y="73661"/>
                  </a:cubicBezTo>
                  <a:cubicBezTo>
                    <a:pt x="27733" y="73661"/>
                    <a:pt x="30112" y="72017"/>
                    <a:pt x="30828" y="69349"/>
                  </a:cubicBezTo>
                  <a:lnTo>
                    <a:pt x="33184" y="60753"/>
                  </a:lnTo>
                  <a:lnTo>
                    <a:pt x="35514" y="69349"/>
                  </a:lnTo>
                  <a:cubicBezTo>
                    <a:pt x="36231" y="72017"/>
                    <a:pt x="38622" y="73661"/>
                    <a:pt x="41127" y="73661"/>
                  </a:cubicBezTo>
                  <a:cubicBezTo>
                    <a:pt x="42128" y="73661"/>
                    <a:pt x="43148" y="73399"/>
                    <a:pt x="44086" y="72833"/>
                  </a:cubicBezTo>
                  <a:lnTo>
                    <a:pt x="66342" y="56943"/>
                  </a:lnTo>
                  <a:lnTo>
                    <a:pt x="56793" y="51705"/>
                  </a:lnTo>
                  <a:lnTo>
                    <a:pt x="55063" y="48171"/>
                  </a:lnTo>
                  <a:lnTo>
                    <a:pt x="64311" y="7219"/>
                  </a:lnTo>
                  <a:lnTo>
                    <a:pt x="4035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1"/>
            <p:cNvSpPr/>
            <p:nvPr/>
          </p:nvSpPr>
          <p:spPr>
            <a:xfrm>
              <a:off x="4470116" y="2281289"/>
              <a:ext cx="204268" cy="494014"/>
            </a:xfrm>
            <a:custGeom>
              <a:rect b="b" l="l" r="r" t="t"/>
              <a:pathLst>
                <a:path extrusionOk="0" h="34613" w="14312">
                  <a:moveTo>
                    <a:pt x="1" y="1"/>
                  </a:moveTo>
                  <a:lnTo>
                    <a:pt x="7169" y="34613"/>
                  </a:lnTo>
                  <a:lnTo>
                    <a:pt x="14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1"/>
            <p:cNvSpPr/>
            <p:nvPr/>
          </p:nvSpPr>
          <p:spPr>
            <a:xfrm>
              <a:off x="4313447" y="2281289"/>
              <a:ext cx="517963" cy="578793"/>
            </a:xfrm>
            <a:custGeom>
              <a:rect b="b" l="l" r="r" t="t"/>
              <a:pathLst>
                <a:path extrusionOk="0" h="40553" w="36291">
                  <a:moveTo>
                    <a:pt x="10978" y="1"/>
                  </a:moveTo>
                  <a:cubicBezTo>
                    <a:pt x="4461" y="3585"/>
                    <a:pt x="0" y="11580"/>
                    <a:pt x="0" y="11580"/>
                  </a:cubicBezTo>
                  <a:lnTo>
                    <a:pt x="6441" y="15339"/>
                  </a:lnTo>
                  <a:lnTo>
                    <a:pt x="0" y="15214"/>
                  </a:lnTo>
                  <a:lnTo>
                    <a:pt x="0" y="15214"/>
                  </a:lnTo>
                  <a:cubicBezTo>
                    <a:pt x="0" y="15214"/>
                    <a:pt x="5740" y="28247"/>
                    <a:pt x="19674" y="40553"/>
                  </a:cubicBezTo>
                  <a:cubicBezTo>
                    <a:pt x="23208" y="36568"/>
                    <a:pt x="31930" y="26041"/>
                    <a:pt x="36291" y="15214"/>
                  </a:cubicBezTo>
                  <a:lnTo>
                    <a:pt x="36291" y="15214"/>
                  </a:lnTo>
                  <a:lnTo>
                    <a:pt x="29825" y="15339"/>
                  </a:lnTo>
                  <a:lnTo>
                    <a:pt x="36291" y="11580"/>
                  </a:lnTo>
                  <a:cubicBezTo>
                    <a:pt x="36291" y="11580"/>
                    <a:pt x="31805" y="3585"/>
                    <a:pt x="25288" y="1"/>
                  </a:cubicBezTo>
                  <a:lnTo>
                    <a:pt x="18146" y="34613"/>
                  </a:lnTo>
                  <a:lnTo>
                    <a:pt x="1097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1"/>
            <p:cNvSpPr/>
            <p:nvPr/>
          </p:nvSpPr>
          <p:spPr>
            <a:xfrm>
              <a:off x="4477995" y="2243024"/>
              <a:ext cx="188169" cy="89431"/>
            </a:xfrm>
            <a:custGeom>
              <a:rect b="b" l="l" r="r" t="t"/>
              <a:pathLst>
                <a:path extrusionOk="0" h="6266" w="13184">
                  <a:moveTo>
                    <a:pt x="0" y="0"/>
                  </a:moveTo>
                  <a:lnTo>
                    <a:pt x="6592" y="6266"/>
                  </a:lnTo>
                  <a:lnTo>
                    <a:pt x="13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1"/>
            <p:cNvSpPr/>
            <p:nvPr/>
          </p:nvSpPr>
          <p:spPr>
            <a:xfrm>
              <a:off x="4411813" y="1840240"/>
              <a:ext cx="291188" cy="240392"/>
            </a:xfrm>
            <a:custGeom>
              <a:rect b="b" l="l" r="r" t="t"/>
              <a:pathLst>
                <a:path extrusionOk="0" h="16843" w="20402">
                  <a:moveTo>
                    <a:pt x="10727" y="0"/>
                  </a:moveTo>
                  <a:cubicBezTo>
                    <a:pt x="10452" y="0"/>
                    <a:pt x="10326" y="376"/>
                    <a:pt x="10577" y="527"/>
                  </a:cubicBezTo>
                  <a:cubicBezTo>
                    <a:pt x="11780" y="1329"/>
                    <a:pt x="12281" y="2457"/>
                    <a:pt x="12281" y="2457"/>
                  </a:cubicBezTo>
                  <a:cubicBezTo>
                    <a:pt x="12281" y="2457"/>
                    <a:pt x="11450" y="2260"/>
                    <a:pt x="10165" y="2260"/>
                  </a:cubicBezTo>
                  <a:cubicBezTo>
                    <a:pt x="8584" y="2260"/>
                    <a:pt x="6315" y="2558"/>
                    <a:pt x="4061" y="3885"/>
                  </a:cubicBezTo>
                  <a:cubicBezTo>
                    <a:pt x="0" y="6266"/>
                    <a:pt x="727" y="8021"/>
                    <a:pt x="2657" y="9123"/>
                  </a:cubicBezTo>
                  <a:cubicBezTo>
                    <a:pt x="2657" y="9123"/>
                    <a:pt x="2807" y="12908"/>
                    <a:pt x="3860" y="16717"/>
                  </a:cubicBezTo>
                  <a:lnTo>
                    <a:pt x="18396" y="16843"/>
                  </a:lnTo>
                  <a:cubicBezTo>
                    <a:pt x="18396" y="16843"/>
                    <a:pt x="19224" y="13785"/>
                    <a:pt x="19800" y="11128"/>
                  </a:cubicBezTo>
                  <a:cubicBezTo>
                    <a:pt x="20401" y="8447"/>
                    <a:pt x="19098" y="7194"/>
                    <a:pt x="18071" y="6742"/>
                  </a:cubicBezTo>
                  <a:cubicBezTo>
                    <a:pt x="17193" y="1980"/>
                    <a:pt x="13935" y="0"/>
                    <a:pt x="10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1"/>
            <p:cNvSpPr/>
            <p:nvPr/>
          </p:nvSpPr>
          <p:spPr>
            <a:xfrm>
              <a:off x="4572421" y="2775289"/>
              <a:ext cx="50096" cy="344852"/>
            </a:xfrm>
            <a:custGeom>
              <a:rect b="b" l="l" r="r" t="t"/>
              <a:pathLst>
                <a:path extrusionOk="0" fill="none" h="24162" w="3510">
                  <a:moveTo>
                    <a:pt x="1" y="1"/>
                  </a:moveTo>
                  <a:cubicBezTo>
                    <a:pt x="1103" y="5640"/>
                    <a:pt x="3509" y="11755"/>
                    <a:pt x="3509" y="11755"/>
                  </a:cubicBezTo>
                  <a:lnTo>
                    <a:pt x="276" y="24161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1"/>
            <p:cNvSpPr/>
            <p:nvPr/>
          </p:nvSpPr>
          <p:spPr>
            <a:xfrm>
              <a:off x="4554181" y="2922666"/>
              <a:ext cx="37565" cy="37579"/>
            </a:xfrm>
            <a:custGeom>
              <a:rect b="b" l="l" r="r" t="t"/>
              <a:pathLst>
                <a:path extrusionOk="0" h="2633" w="2632">
                  <a:moveTo>
                    <a:pt x="1304" y="0"/>
                  </a:moveTo>
                  <a:cubicBezTo>
                    <a:pt x="577" y="0"/>
                    <a:pt x="0" y="602"/>
                    <a:pt x="0" y="1329"/>
                  </a:cubicBezTo>
                  <a:cubicBezTo>
                    <a:pt x="0" y="2056"/>
                    <a:pt x="577" y="2632"/>
                    <a:pt x="1304" y="2632"/>
                  </a:cubicBezTo>
                  <a:cubicBezTo>
                    <a:pt x="2030" y="2632"/>
                    <a:pt x="2632" y="2056"/>
                    <a:pt x="2632" y="1329"/>
                  </a:cubicBezTo>
                  <a:cubicBezTo>
                    <a:pt x="2632" y="602"/>
                    <a:pt x="2030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1"/>
            <p:cNvSpPr/>
            <p:nvPr/>
          </p:nvSpPr>
          <p:spPr>
            <a:xfrm>
              <a:off x="4515902" y="3091153"/>
              <a:ext cx="37579" cy="37565"/>
            </a:xfrm>
            <a:custGeom>
              <a:rect b="b" l="l" r="r" t="t"/>
              <a:pathLst>
                <a:path extrusionOk="0" h="2632" w="2633">
                  <a:moveTo>
                    <a:pt x="1304" y="0"/>
                  </a:moveTo>
                  <a:cubicBezTo>
                    <a:pt x="577" y="0"/>
                    <a:pt x="1" y="602"/>
                    <a:pt x="1" y="1328"/>
                  </a:cubicBezTo>
                  <a:cubicBezTo>
                    <a:pt x="1" y="2030"/>
                    <a:pt x="577" y="2632"/>
                    <a:pt x="1304" y="2632"/>
                  </a:cubicBezTo>
                  <a:cubicBezTo>
                    <a:pt x="2031" y="2632"/>
                    <a:pt x="2632" y="2030"/>
                    <a:pt x="2632" y="1328"/>
                  </a:cubicBezTo>
                  <a:cubicBezTo>
                    <a:pt x="2632" y="602"/>
                    <a:pt x="2031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41"/>
            <p:cNvSpPr/>
            <p:nvPr/>
          </p:nvSpPr>
          <p:spPr>
            <a:xfrm>
              <a:off x="4492652" y="2834676"/>
              <a:ext cx="90159" cy="79055"/>
            </a:xfrm>
            <a:custGeom>
              <a:rect b="b" l="l" r="r" t="t"/>
              <a:pathLst>
                <a:path extrusionOk="0" fill="none" h="5539" w="6317">
                  <a:moveTo>
                    <a:pt x="1" y="0"/>
                  </a:moveTo>
                  <a:lnTo>
                    <a:pt x="6316" y="5539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41"/>
            <p:cNvSpPr/>
            <p:nvPr/>
          </p:nvSpPr>
          <p:spPr>
            <a:xfrm>
              <a:off x="4499446" y="2970237"/>
              <a:ext cx="63684" cy="41519"/>
            </a:xfrm>
            <a:custGeom>
              <a:rect b="b" l="l" r="r" t="t"/>
              <a:pathLst>
                <a:path extrusionOk="0" fill="none" h="2909" w="4462">
                  <a:moveTo>
                    <a:pt x="4462" y="1"/>
                  </a:moveTo>
                  <a:lnTo>
                    <a:pt x="1" y="2908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1"/>
            <p:cNvSpPr/>
            <p:nvPr/>
          </p:nvSpPr>
          <p:spPr>
            <a:xfrm>
              <a:off x="4279821" y="3012098"/>
              <a:ext cx="179220" cy="69407"/>
            </a:xfrm>
            <a:custGeom>
              <a:rect b="b" l="l" r="r" t="t"/>
              <a:pathLst>
                <a:path extrusionOk="0" h="4863" w="12557">
                  <a:moveTo>
                    <a:pt x="426" y="0"/>
                  </a:moveTo>
                  <a:lnTo>
                    <a:pt x="0" y="1679"/>
                  </a:lnTo>
                  <a:lnTo>
                    <a:pt x="12106" y="4862"/>
                  </a:lnTo>
                  <a:lnTo>
                    <a:pt x="12557" y="3208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1"/>
            <p:cNvSpPr/>
            <p:nvPr/>
          </p:nvSpPr>
          <p:spPr>
            <a:xfrm>
              <a:off x="4685816" y="3012098"/>
              <a:ext cx="178863" cy="69407"/>
            </a:xfrm>
            <a:custGeom>
              <a:rect b="b" l="l" r="r" t="t"/>
              <a:pathLst>
                <a:path extrusionOk="0" h="4863" w="12532">
                  <a:moveTo>
                    <a:pt x="12106" y="0"/>
                  </a:moveTo>
                  <a:lnTo>
                    <a:pt x="0" y="3208"/>
                  </a:lnTo>
                  <a:lnTo>
                    <a:pt x="427" y="4862"/>
                  </a:lnTo>
                  <a:lnTo>
                    <a:pt x="12532" y="1679"/>
                  </a:lnTo>
                  <a:lnTo>
                    <a:pt x="1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1"/>
            <p:cNvSpPr/>
            <p:nvPr/>
          </p:nvSpPr>
          <p:spPr>
            <a:xfrm>
              <a:off x="4769525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4135" y="1"/>
                  </a:moveTo>
                  <a:lnTo>
                    <a:pt x="0" y="9224"/>
                  </a:lnTo>
                  <a:lnTo>
                    <a:pt x="11479" y="16066"/>
                  </a:lnTo>
                  <a:lnTo>
                    <a:pt x="13208" y="5164"/>
                  </a:lnTo>
                  <a:lnTo>
                    <a:pt x="413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1"/>
            <p:cNvSpPr/>
            <p:nvPr/>
          </p:nvSpPr>
          <p:spPr>
            <a:xfrm>
              <a:off x="4837133" y="3656159"/>
              <a:ext cx="221780" cy="416514"/>
            </a:xfrm>
            <a:custGeom>
              <a:rect b="b" l="l" r="r" t="t"/>
              <a:pathLst>
                <a:path extrusionOk="0" h="29183" w="15539">
                  <a:moveTo>
                    <a:pt x="6770" y="1"/>
                  </a:moveTo>
                  <a:cubicBezTo>
                    <a:pt x="6412" y="1"/>
                    <a:pt x="6043" y="20"/>
                    <a:pt x="5664" y="62"/>
                  </a:cubicBezTo>
                  <a:lnTo>
                    <a:pt x="6266" y="8684"/>
                  </a:lnTo>
                  <a:lnTo>
                    <a:pt x="6266" y="8684"/>
                  </a:lnTo>
                  <a:lnTo>
                    <a:pt x="4160" y="7030"/>
                  </a:lnTo>
                  <a:lnTo>
                    <a:pt x="0" y="10664"/>
                  </a:lnTo>
                  <a:lnTo>
                    <a:pt x="4461" y="13596"/>
                  </a:lnTo>
                  <a:lnTo>
                    <a:pt x="7945" y="22769"/>
                  </a:lnTo>
                  <a:lnTo>
                    <a:pt x="9474" y="28433"/>
                  </a:lnTo>
                  <a:cubicBezTo>
                    <a:pt x="9600" y="28908"/>
                    <a:pt x="10016" y="29182"/>
                    <a:pt x="10444" y="29182"/>
                  </a:cubicBezTo>
                  <a:cubicBezTo>
                    <a:pt x="10694" y="29182"/>
                    <a:pt x="10949" y="29088"/>
                    <a:pt x="11153" y="28885"/>
                  </a:cubicBezTo>
                  <a:cubicBezTo>
                    <a:pt x="12431" y="27631"/>
                    <a:pt x="14211" y="25200"/>
                    <a:pt x="14361" y="21366"/>
                  </a:cubicBezTo>
                  <a:cubicBezTo>
                    <a:pt x="14586" y="15125"/>
                    <a:pt x="13308" y="10063"/>
                    <a:pt x="13308" y="10062"/>
                  </a:cubicBezTo>
                  <a:lnTo>
                    <a:pt x="13308" y="10062"/>
                  </a:lnTo>
                  <a:lnTo>
                    <a:pt x="14937" y="10313"/>
                  </a:lnTo>
                  <a:lnTo>
                    <a:pt x="15539" y="2970"/>
                  </a:lnTo>
                  <a:lnTo>
                    <a:pt x="13810" y="2844"/>
                  </a:lnTo>
                  <a:cubicBezTo>
                    <a:pt x="13810" y="2844"/>
                    <a:pt x="11094" y="1"/>
                    <a:pt x="6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1"/>
            <p:cNvSpPr/>
            <p:nvPr/>
          </p:nvSpPr>
          <p:spPr>
            <a:xfrm>
              <a:off x="3712132" y="3122324"/>
              <a:ext cx="1155773" cy="733621"/>
            </a:xfrm>
            <a:custGeom>
              <a:rect b="b" l="l" r="r" t="t"/>
              <a:pathLst>
                <a:path extrusionOk="0" h="51401" w="80979">
                  <a:moveTo>
                    <a:pt x="15558" y="1"/>
                  </a:moveTo>
                  <a:cubicBezTo>
                    <a:pt x="8515" y="1"/>
                    <a:pt x="2842" y="3581"/>
                    <a:pt x="1705" y="9445"/>
                  </a:cubicBezTo>
                  <a:cubicBezTo>
                    <a:pt x="1" y="18368"/>
                    <a:pt x="6567" y="28518"/>
                    <a:pt x="18798" y="32779"/>
                  </a:cubicBezTo>
                  <a:cubicBezTo>
                    <a:pt x="21805" y="33806"/>
                    <a:pt x="27720" y="35836"/>
                    <a:pt x="34587" y="38167"/>
                  </a:cubicBezTo>
                  <a:cubicBezTo>
                    <a:pt x="38673" y="39546"/>
                    <a:pt x="42783" y="39120"/>
                    <a:pt x="47169" y="40648"/>
                  </a:cubicBezTo>
                  <a:cubicBezTo>
                    <a:pt x="49951" y="41601"/>
                    <a:pt x="51530" y="43405"/>
                    <a:pt x="56342" y="45034"/>
                  </a:cubicBezTo>
                  <a:cubicBezTo>
                    <a:pt x="58656" y="45830"/>
                    <a:pt x="60066" y="45918"/>
                    <a:pt x="61244" y="45918"/>
                  </a:cubicBezTo>
                  <a:cubicBezTo>
                    <a:pt x="61580" y="45918"/>
                    <a:pt x="61897" y="45911"/>
                    <a:pt x="62210" y="45911"/>
                  </a:cubicBezTo>
                  <a:cubicBezTo>
                    <a:pt x="63083" y="45911"/>
                    <a:pt x="63931" y="45967"/>
                    <a:pt x="65089" y="46388"/>
                  </a:cubicBezTo>
                  <a:cubicBezTo>
                    <a:pt x="68773" y="47741"/>
                    <a:pt x="69249" y="49871"/>
                    <a:pt x="73836" y="51400"/>
                  </a:cubicBezTo>
                  <a:lnTo>
                    <a:pt x="80978" y="32779"/>
                  </a:lnTo>
                  <a:cubicBezTo>
                    <a:pt x="80978" y="32779"/>
                    <a:pt x="38848" y="9345"/>
                    <a:pt x="27244" y="3104"/>
                  </a:cubicBezTo>
                  <a:cubicBezTo>
                    <a:pt x="23276" y="974"/>
                    <a:pt x="19231" y="1"/>
                    <a:pt x="1555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1"/>
            <p:cNvSpPr/>
            <p:nvPr/>
          </p:nvSpPr>
          <p:spPr>
            <a:xfrm>
              <a:off x="5023133" y="3707839"/>
              <a:ext cx="7522" cy="77628"/>
            </a:xfrm>
            <a:custGeom>
              <a:rect b="b" l="l" r="r" t="t"/>
              <a:pathLst>
                <a:path extrusionOk="0" fill="none" h="5439" w="527">
                  <a:moveTo>
                    <a:pt x="527" y="0"/>
                  </a:moveTo>
                  <a:lnTo>
                    <a:pt x="1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1"/>
            <p:cNvSpPr/>
            <p:nvPr/>
          </p:nvSpPr>
          <p:spPr>
            <a:xfrm>
              <a:off x="4705841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7520" y="0"/>
                  </a:moveTo>
                  <a:lnTo>
                    <a:pt x="1" y="18572"/>
                  </a:lnTo>
                  <a:cubicBezTo>
                    <a:pt x="1029" y="19349"/>
                    <a:pt x="2257" y="20126"/>
                    <a:pt x="4212" y="20777"/>
                  </a:cubicBezTo>
                  <a:lnTo>
                    <a:pt x="11354" y="2156"/>
                  </a:lnTo>
                  <a:cubicBezTo>
                    <a:pt x="11354" y="2156"/>
                    <a:pt x="9926" y="1354"/>
                    <a:pt x="75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1"/>
            <p:cNvSpPr/>
            <p:nvPr/>
          </p:nvSpPr>
          <p:spPr>
            <a:xfrm>
              <a:off x="4276595" y="3122324"/>
              <a:ext cx="1156130" cy="733621"/>
            </a:xfrm>
            <a:custGeom>
              <a:rect b="b" l="l" r="r" t="t"/>
              <a:pathLst>
                <a:path extrusionOk="0" h="51401" w="81004">
                  <a:moveTo>
                    <a:pt x="65432" y="1"/>
                  </a:moveTo>
                  <a:cubicBezTo>
                    <a:pt x="61760" y="1"/>
                    <a:pt x="57712" y="974"/>
                    <a:pt x="53735" y="3104"/>
                  </a:cubicBezTo>
                  <a:cubicBezTo>
                    <a:pt x="42156" y="9345"/>
                    <a:pt x="1" y="32779"/>
                    <a:pt x="1" y="32779"/>
                  </a:cubicBezTo>
                  <a:lnTo>
                    <a:pt x="7144" y="51400"/>
                  </a:lnTo>
                  <a:cubicBezTo>
                    <a:pt x="11730" y="49871"/>
                    <a:pt x="12206" y="47741"/>
                    <a:pt x="15890" y="46388"/>
                  </a:cubicBezTo>
                  <a:cubicBezTo>
                    <a:pt x="17048" y="45967"/>
                    <a:pt x="17896" y="45911"/>
                    <a:pt x="18769" y="45911"/>
                  </a:cubicBezTo>
                  <a:cubicBezTo>
                    <a:pt x="19083" y="45911"/>
                    <a:pt x="19400" y="45918"/>
                    <a:pt x="19736" y="45918"/>
                  </a:cubicBezTo>
                  <a:cubicBezTo>
                    <a:pt x="20913" y="45918"/>
                    <a:pt x="22323" y="45830"/>
                    <a:pt x="24637" y="45034"/>
                  </a:cubicBezTo>
                  <a:cubicBezTo>
                    <a:pt x="29449" y="43405"/>
                    <a:pt x="31028" y="41601"/>
                    <a:pt x="33810" y="40648"/>
                  </a:cubicBezTo>
                  <a:cubicBezTo>
                    <a:pt x="38221" y="39120"/>
                    <a:pt x="42307" y="39546"/>
                    <a:pt x="46392" y="38167"/>
                  </a:cubicBezTo>
                  <a:cubicBezTo>
                    <a:pt x="53259" y="35836"/>
                    <a:pt x="59199" y="33806"/>
                    <a:pt x="62206" y="32779"/>
                  </a:cubicBezTo>
                  <a:cubicBezTo>
                    <a:pt x="74412" y="28518"/>
                    <a:pt x="81003" y="18368"/>
                    <a:pt x="79274" y="9445"/>
                  </a:cubicBezTo>
                  <a:cubicBezTo>
                    <a:pt x="78137" y="3581"/>
                    <a:pt x="72475" y="1"/>
                    <a:pt x="654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41"/>
            <p:cNvSpPr/>
            <p:nvPr/>
          </p:nvSpPr>
          <p:spPr>
            <a:xfrm>
              <a:off x="4186450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9074" y="1"/>
                  </a:moveTo>
                  <a:lnTo>
                    <a:pt x="1" y="5164"/>
                  </a:lnTo>
                  <a:lnTo>
                    <a:pt x="1730" y="16066"/>
                  </a:lnTo>
                  <a:lnTo>
                    <a:pt x="13209" y="922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41"/>
            <p:cNvSpPr/>
            <p:nvPr/>
          </p:nvSpPr>
          <p:spPr>
            <a:xfrm>
              <a:off x="4085586" y="3656159"/>
              <a:ext cx="221795" cy="416514"/>
            </a:xfrm>
            <a:custGeom>
              <a:rect b="b" l="l" r="r" t="t"/>
              <a:pathLst>
                <a:path extrusionOk="0" h="29183" w="15540">
                  <a:moveTo>
                    <a:pt x="8770" y="1"/>
                  </a:moveTo>
                  <a:cubicBezTo>
                    <a:pt x="4445" y="1"/>
                    <a:pt x="1730" y="2844"/>
                    <a:pt x="1730" y="2844"/>
                  </a:cubicBezTo>
                  <a:lnTo>
                    <a:pt x="0" y="2970"/>
                  </a:lnTo>
                  <a:lnTo>
                    <a:pt x="602" y="10313"/>
                  </a:lnTo>
                  <a:lnTo>
                    <a:pt x="2231" y="10062"/>
                  </a:lnTo>
                  <a:lnTo>
                    <a:pt x="2231" y="10062"/>
                  </a:lnTo>
                  <a:cubicBezTo>
                    <a:pt x="2231" y="10063"/>
                    <a:pt x="953" y="15125"/>
                    <a:pt x="1178" y="21366"/>
                  </a:cubicBezTo>
                  <a:cubicBezTo>
                    <a:pt x="1329" y="25200"/>
                    <a:pt x="3108" y="27631"/>
                    <a:pt x="4386" y="28885"/>
                  </a:cubicBezTo>
                  <a:cubicBezTo>
                    <a:pt x="4590" y="29088"/>
                    <a:pt x="4845" y="29182"/>
                    <a:pt x="5097" y="29182"/>
                  </a:cubicBezTo>
                  <a:cubicBezTo>
                    <a:pt x="5527" y="29182"/>
                    <a:pt x="5948" y="28908"/>
                    <a:pt x="6090" y="28433"/>
                  </a:cubicBezTo>
                  <a:lnTo>
                    <a:pt x="7619" y="22769"/>
                  </a:lnTo>
                  <a:lnTo>
                    <a:pt x="11078" y="13596"/>
                  </a:lnTo>
                  <a:lnTo>
                    <a:pt x="15539" y="10664"/>
                  </a:lnTo>
                  <a:lnTo>
                    <a:pt x="11379" y="7030"/>
                  </a:lnTo>
                  <a:lnTo>
                    <a:pt x="9273" y="8684"/>
                  </a:lnTo>
                  <a:lnTo>
                    <a:pt x="9875" y="62"/>
                  </a:lnTo>
                  <a:cubicBezTo>
                    <a:pt x="9496" y="20"/>
                    <a:pt x="9127" y="1"/>
                    <a:pt x="8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1"/>
            <p:cNvSpPr/>
            <p:nvPr/>
          </p:nvSpPr>
          <p:spPr>
            <a:xfrm>
              <a:off x="4114203" y="3707839"/>
              <a:ext cx="7165" cy="77628"/>
            </a:xfrm>
            <a:custGeom>
              <a:rect b="b" l="l" r="r" t="t"/>
              <a:pathLst>
                <a:path extrusionOk="0" fill="none" h="5439" w="502">
                  <a:moveTo>
                    <a:pt x="0" y="0"/>
                  </a:moveTo>
                  <a:lnTo>
                    <a:pt x="502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1"/>
            <p:cNvSpPr/>
            <p:nvPr/>
          </p:nvSpPr>
          <p:spPr>
            <a:xfrm>
              <a:off x="4276595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3835" y="0"/>
                  </a:moveTo>
                  <a:cubicBezTo>
                    <a:pt x="1454" y="1354"/>
                    <a:pt x="1" y="2156"/>
                    <a:pt x="1" y="2156"/>
                  </a:cubicBezTo>
                  <a:lnTo>
                    <a:pt x="7144" y="20777"/>
                  </a:lnTo>
                  <a:cubicBezTo>
                    <a:pt x="9099" y="20126"/>
                    <a:pt x="10327" y="19349"/>
                    <a:pt x="11354" y="18572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1"/>
            <p:cNvSpPr/>
            <p:nvPr/>
          </p:nvSpPr>
          <p:spPr>
            <a:xfrm>
              <a:off x="3501085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938" y="0"/>
                  </a:moveTo>
                  <a:cubicBezTo>
                    <a:pt x="4938" y="0"/>
                    <a:pt x="1" y="11529"/>
                    <a:pt x="2407" y="12833"/>
                  </a:cubicBezTo>
                  <a:cubicBezTo>
                    <a:pt x="2529" y="12900"/>
                    <a:pt x="2657" y="12932"/>
                    <a:pt x="2788" y="12932"/>
                  </a:cubicBezTo>
                  <a:cubicBezTo>
                    <a:pt x="5238" y="12932"/>
                    <a:pt x="9099" y="1780"/>
                    <a:pt x="9099" y="1780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1"/>
            <p:cNvSpPr/>
            <p:nvPr/>
          </p:nvSpPr>
          <p:spPr>
            <a:xfrm>
              <a:off x="3314372" y="2649020"/>
              <a:ext cx="341255" cy="274731"/>
            </a:xfrm>
            <a:custGeom>
              <a:rect b="b" l="l" r="r" t="t"/>
              <a:pathLst>
                <a:path extrusionOk="0" h="19249" w="23910">
                  <a:moveTo>
                    <a:pt x="10551" y="0"/>
                  </a:moveTo>
                  <a:lnTo>
                    <a:pt x="9599" y="878"/>
                  </a:lnTo>
                  <a:lnTo>
                    <a:pt x="11228" y="2807"/>
                  </a:lnTo>
                  <a:lnTo>
                    <a:pt x="11178" y="5239"/>
                  </a:lnTo>
                  <a:lnTo>
                    <a:pt x="6767" y="5239"/>
                  </a:lnTo>
                  <a:lnTo>
                    <a:pt x="1604" y="3660"/>
                  </a:lnTo>
                  <a:lnTo>
                    <a:pt x="1228" y="4888"/>
                  </a:lnTo>
                  <a:lnTo>
                    <a:pt x="652" y="4612"/>
                  </a:lnTo>
                  <a:lnTo>
                    <a:pt x="0" y="6391"/>
                  </a:lnTo>
                  <a:lnTo>
                    <a:pt x="1103" y="7043"/>
                  </a:lnTo>
                  <a:lnTo>
                    <a:pt x="576" y="8321"/>
                  </a:lnTo>
                  <a:lnTo>
                    <a:pt x="2807" y="9950"/>
                  </a:lnTo>
                  <a:lnTo>
                    <a:pt x="5288" y="10477"/>
                  </a:lnTo>
                  <a:lnTo>
                    <a:pt x="2506" y="10502"/>
                  </a:lnTo>
                  <a:lnTo>
                    <a:pt x="902" y="9524"/>
                  </a:lnTo>
                  <a:lnTo>
                    <a:pt x="576" y="10502"/>
                  </a:lnTo>
                  <a:lnTo>
                    <a:pt x="2582" y="11655"/>
                  </a:lnTo>
                  <a:cubicBezTo>
                    <a:pt x="2582" y="11655"/>
                    <a:pt x="5061" y="12638"/>
                    <a:pt x="8424" y="12638"/>
                  </a:cubicBezTo>
                  <a:cubicBezTo>
                    <a:pt x="9585" y="12638"/>
                    <a:pt x="10850" y="12521"/>
                    <a:pt x="12155" y="12206"/>
                  </a:cubicBezTo>
                  <a:lnTo>
                    <a:pt x="20476" y="19249"/>
                  </a:lnTo>
                  <a:lnTo>
                    <a:pt x="23910" y="10878"/>
                  </a:lnTo>
                  <a:lnTo>
                    <a:pt x="14812" y="6943"/>
                  </a:lnTo>
                  <a:cubicBezTo>
                    <a:pt x="14812" y="6943"/>
                    <a:pt x="15389" y="4286"/>
                    <a:pt x="13283" y="2281"/>
                  </a:cubicBezTo>
                  <a:cubicBezTo>
                    <a:pt x="12080" y="1128"/>
                    <a:pt x="10551" y="0"/>
                    <a:pt x="105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1"/>
            <p:cNvSpPr/>
            <p:nvPr/>
          </p:nvSpPr>
          <p:spPr>
            <a:xfrm>
              <a:off x="351718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3209" y="1"/>
                  </a:moveTo>
                  <a:cubicBezTo>
                    <a:pt x="3209" y="1"/>
                    <a:pt x="1" y="6241"/>
                    <a:pt x="2081" y="7369"/>
                  </a:cubicBezTo>
                  <a:cubicBezTo>
                    <a:pt x="2308" y="7493"/>
                    <a:pt x="2567" y="7548"/>
                    <a:pt x="2849" y="7548"/>
                  </a:cubicBezTo>
                  <a:cubicBezTo>
                    <a:pt x="5433" y="7548"/>
                    <a:pt x="9976" y="2883"/>
                    <a:pt x="9976" y="2883"/>
                  </a:cubicBezTo>
                  <a:lnTo>
                    <a:pt x="320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1"/>
            <p:cNvSpPr/>
            <p:nvPr/>
          </p:nvSpPr>
          <p:spPr>
            <a:xfrm>
              <a:off x="3535424" y="2782082"/>
              <a:ext cx="142382" cy="259003"/>
            </a:xfrm>
            <a:custGeom>
              <a:rect b="b" l="l" r="r" t="t"/>
              <a:pathLst>
                <a:path extrusionOk="0" h="18147" w="9976">
                  <a:moveTo>
                    <a:pt x="4913" y="1"/>
                  </a:moveTo>
                  <a:cubicBezTo>
                    <a:pt x="4913" y="1"/>
                    <a:pt x="3485" y="10577"/>
                    <a:pt x="1" y="11856"/>
                  </a:cubicBezTo>
                  <a:lnTo>
                    <a:pt x="9976" y="18146"/>
                  </a:lnTo>
                  <a:lnTo>
                    <a:pt x="9976" y="1981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1"/>
            <p:cNvSpPr/>
            <p:nvPr/>
          </p:nvSpPr>
          <p:spPr>
            <a:xfrm>
              <a:off x="3546871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40703" y="1"/>
                  </a:moveTo>
                  <a:cubicBezTo>
                    <a:pt x="35364" y="5940"/>
                    <a:pt x="35364" y="10477"/>
                    <a:pt x="35364" y="10477"/>
                  </a:cubicBezTo>
                  <a:lnTo>
                    <a:pt x="21755" y="36216"/>
                  </a:lnTo>
                  <a:lnTo>
                    <a:pt x="9174" y="30803"/>
                  </a:lnTo>
                  <a:cubicBezTo>
                    <a:pt x="5036" y="46467"/>
                    <a:pt x="1055" y="47385"/>
                    <a:pt x="179" y="47385"/>
                  </a:cubicBezTo>
                  <a:cubicBezTo>
                    <a:pt x="62" y="47385"/>
                    <a:pt x="1" y="47369"/>
                    <a:pt x="1" y="47369"/>
                  </a:cubicBezTo>
                  <a:lnTo>
                    <a:pt x="1" y="47369"/>
                  </a:lnTo>
                  <a:lnTo>
                    <a:pt x="18422" y="56191"/>
                  </a:lnTo>
                  <a:cubicBezTo>
                    <a:pt x="20545" y="57204"/>
                    <a:pt x="22776" y="57680"/>
                    <a:pt x="24966" y="57680"/>
                  </a:cubicBezTo>
                  <a:cubicBezTo>
                    <a:pt x="31127" y="57680"/>
                    <a:pt x="36975" y="53914"/>
                    <a:pt x="39249" y="47720"/>
                  </a:cubicBezTo>
                  <a:lnTo>
                    <a:pt x="46818" y="27068"/>
                  </a:lnTo>
                  <a:lnTo>
                    <a:pt x="4070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1"/>
            <p:cNvSpPr/>
            <p:nvPr/>
          </p:nvSpPr>
          <p:spPr>
            <a:xfrm>
              <a:off x="3617349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0" y="0"/>
                  </a:moveTo>
                  <a:lnTo>
                    <a:pt x="13434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41"/>
            <p:cNvSpPr/>
            <p:nvPr/>
          </p:nvSpPr>
          <p:spPr>
            <a:xfrm>
              <a:off x="3667416" y="2950569"/>
              <a:ext cx="25776" cy="25762"/>
            </a:xfrm>
            <a:custGeom>
              <a:rect b="b" l="l" r="r" t="t"/>
              <a:pathLst>
                <a:path extrusionOk="0" h="1805" w="1806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41"/>
            <p:cNvSpPr/>
            <p:nvPr/>
          </p:nvSpPr>
          <p:spPr>
            <a:xfrm>
              <a:off x="3742547" y="2990989"/>
              <a:ext cx="25762" cy="26133"/>
            </a:xfrm>
            <a:custGeom>
              <a:rect b="b" l="l" r="r" t="t"/>
              <a:pathLst>
                <a:path extrusionOk="0" h="1831" w="1805">
                  <a:moveTo>
                    <a:pt x="902" y="0"/>
                  </a:moveTo>
                  <a:cubicBezTo>
                    <a:pt x="401" y="0"/>
                    <a:pt x="0" y="401"/>
                    <a:pt x="0" y="903"/>
                  </a:cubicBezTo>
                  <a:cubicBezTo>
                    <a:pt x="0" y="1404"/>
                    <a:pt x="401" y="1830"/>
                    <a:pt x="902" y="1830"/>
                  </a:cubicBezTo>
                  <a:cubicBezTo>
                    <a:pt x="1404" y="1830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41"/>
            <p:cNvSpPr/>
            <p:nvPr/>
          </p:nvSpPr>
          <p:spPr>
            <a:xfrm>
              <a:off x="3857369" y="2887613"/>
              <a:ext cx="114837" cy="51524"/>
            </a:xfrm>
            <a:custGeom>
              <a:rect b="b" l="l" r="r" t="t"/>
              <a:pathLst>
                <a:path extrusionOk="0" fill="none" h="3610" w="8046">
                  <a:moveTo>
                    <a:pt x="0" y="0"/>
                  </a:moveTo>
                  <a:lnTo>
                    <a:pt x="8045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41"/>
            <p:cNvSpPr/>
            <p:nvPr/>
          </p:nvSpPr>
          <p:spPr>
            <a:xfrm>
              <a:off x="3887056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0" y="0"/>
                  </a:moveTo>
                  <a:lnTo>
                    <a:pt x="8296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41"/>
            <p:cNvSpPr/>
            <p:nvPr/>
          </p:nvSpPr>
          <p:spPr>
            <a:xfrm>
              <a:off x="3419175" y="2737010"/>
              <a:ext cx="15400" cy="54749"/>
            </a:xfrm>
            <a:custGeom>
              <a:rect b="b" l="l" r="r" t="t"/>
              <a:pathLst>
                <a:path extrusionOk="0" fill="none" h="3836" w="1079">
                  <a:moveTo>
                    <a:pt x="1078" y="1"/>
                  </a:moveTo>
                  <a:lnTo>
                    <a:pt x="0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41"/>
            <p:cNvSpPr/>
            <p:nvPr/>
          </p:nvSpPr>
          <p:spPr>
            <a:xfrm>
              <a:off x="3430978" y="2759903"/>
              <a:ext cx="73703" cy="26490"/>
            </a:xfrm>
            <a:custGeom>
              <a:rect b="b" l="l" r="r" t="t"/>
              <a:pathLst>
                <a:path extrusionOk="0" fill="none" h="1856" w="5164">
                  <a:moveTo>
                    <a:pt x="1" y="1856"/>
                  </a:moveTo>
                  <a:cubicBezTo>
                    <a:pt x="1128" y="978"/>
                    <a:pt x="3234" y="1"/>
                    <a:pt x="5163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41"/>
            <p:cNvSpPr/>
            <p:nvPr/>
          </p:nvSpPr>
          <p:spPr>
            <a:xfrm>
              <a:off x="5513550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161" y="0"/>
                  </a:moveTo>
                  <a:lnTo>
                    <a:pt x="1" y="1780"/>
                  </a:lnTo>
                  <a:cubicBezTo>
                    <a:pt x="1" y="1780"/>
                    <a:pt x="3884" y="12932"/>
                    <a:pt x="6336" y="12932"/>
                  </a:cubicBezTo>
                  <a:cubicBezTo>
                    <a:pt x="6467" y="12932"/>
                    <a:pt x="6595" y="12900"/>
                    <a:pt x="6717" y="12833"/>
                  </a:cubicBezTo>
                  <a:cubicBezTo>
                    <a:pt x="9098" y="11529"/>
                    <a:pt x="4161" y="0"/>
                    <a:pt x="416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1"/>
            <p:cNvSpPr/>
            <p:nvPr/>
          </p:nvSpPr>
          <p:spPr>
            <a:xfrm>
              <a:off x="5488873" y="2649020"/>
              <a:ext cx="341270" cy="274731"/>
            </a:xfrm>
            <a:custGeom>
              <a:rect b="b" l="l" r="r" t="t"/>
              <a:pathLst>
                <a:path extrusionOk="0" h="19249" w="23911">
                  <a:moveTo>
                    <a:pt x="13384" y="0"/>
                  </a:moveTo>
                  <a:cubicBezTo>
                    <a:pt x="13384" y="0"/>
                    <a:pt x="11855" y="1128"/>
                    <a:pt x="10652" y="2281"/>
                  </a:cubicBezTo>
                  <a:cubicBezTo>
                    <a:pt x="8522" y="4286"/>
                    <a:pt x="9123" y="6943"/>
                    <a:pt x="9123" y="6943"/>
                  </a:cubicBezTo>
                  <a:lnTo>
                    <a:pt x="0" y="10878"/>
                  </a:lnTo>
                  <a:lnTo>
                    <a:pt x="3434" y="19249"/>
                  </a:lnTo>
                  <a:lnTo>
                    <a:pt x="11755" y="12206"/>
                  </a:lnTo>
                  <a:cubicBezTo>
                    <a:pt x="13060" y="12521"/>
                    <a:pt x="14326" y="12638"/>
                    <a:pt x="15486" y="12638"/>
                  </a:cubicBezTo>
                  <a:cubicBezTo>
                    <a:pt x="18849" y="12638"/>
                    <a:pt x="21329" y="11655"/>
                    <a:pt x="21329" y="11655"/>
                  </a:cubicBezTo>
                  <a:lnTo>
                    <a:pt x="23334" y="10502"/>
                  </a:lnTo>
                  <a:lnTo>
                    <a:pt x="23008" y="9524"/>
                  </a:lnTo>
                  <a:lnTo>
                    <a:pt x="21429" y="10502"/>
                  </a:lnTo>
                  <a:lnTo>
                    <a:pt x="18622" y="10477"/>
                  </a:lnTo>
                  <a:lnTo>
                    <a:pt x="21103" y="9950"/>
                  </a:lnTo>
                  <a:lnTo>
                    <a:pt x="23334" y="8321"/>
                  </a:lnTo>
                  <a:lnTo>
                    <a:pt x="22832" y="7043"/>
                  </a:lnTo>
                  <a:lnTo>
                    <a:pt x="23910" y="6391"/>
                  </a:lnTo>
                  <a:lnTo>
                    <a:pt x="23284" y="4612"/>
                  </a:lnTo>
                  <a:lnTo>
                    <a:pt x="22682" y="4888"/>
                  </a:lnTo>
                  <a:lnTo>
                    <a:pt x="22306" y="3660"/>
                  </a:lnTo>
                  <a:lnTo>
                    <a:pt x="17168" y="5239"/>
                  </a:lnTo>
                  <a:lnTo>
                    <a:pt x="12732" y="5239"/>
                  </a:lnTo>
                  <a:lnTo>
                    <a:pt x="12682" y="2807"/>
                  </a:lnTo>
                  <a:lnTo>
                    <a:pt x="14311" y="878"/>
                  </a:lnTo>
                  <a:lnTo>
                    <a:pt x="13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1"/>
            <p:cNvSpPr/>
            <p:nvPr/>
          </p:nvSpPr>
          <p:spPr>
            <a:xfrm>
              <a:off x="548493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6767" y="1"/>
                  </a:moveTo>
                  <a:lnTo>
                    <a:pt x="1" y="2883"/>
                  </a:lnTo>
                  <a:cubicBezTo>
                    <a:pt x="1" y="2883"/>
                    <a:pt x="4543" y="7548"/>
                    <a:pt x="7128" y="7548"/>
                  </a:cubicBezTo>
                  <a:cubicBezTo>
                    <a:pt x="7410" y="7548"/>
                    <a:pt x="7668" y="7493"/>
                    <a:pt x="7895" y="7369"/>
                  </a:cubicBezTo>
                  <a:cubicBezTo>
                    <a:pt x="9976" y="6241"/>
                    <a:pt x="6767" y="1"/>
                    <a:pt x="67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1"/>
            <p:cNvSpPr/>
            <p:nvPr/>
          </p:nvSpPr>
          <p:spPr>
            <a:xfrm>
              <a:off x="5466693" y="2782082"/>
              <a:ext cx="142739" cy="259003"/>
            </a:xfrm>
            <a:custGeom>
              <a:rect b="b" l="l" r="r" t="t"/>
              <a:pathLst>
                <a:path extrusionOk="0" h="18147" w="10001">
                  <a:moveTo>
                    <a:pt x="5063" y="1"/>
                  </a:moveTo>
                  <a:lnTo>
                    <a:pt x="0" y="1981"/>
                  </a:lnTo>
                  <a:lnTo>
                    <a:pt x="0" y="18146"/>
                  </a:lnTo>
                  <a:lnTo>
                    <a:pt x="10000" y="11856"/>
                  </a:lnTo>
                  <a:cubicBezTo>
                    <a:pt x="6517" y="10577"/>
                    <a:pt x="5063" y="1"/>
                    <a:pt x="50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1"/>
            <p:cNvSpPr/>
            <p:nvPr/>
          </p:nvSpPr>
          <p:spPr>
            <a:xfrm>
              <a:off x="4929419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6115" y="1"/>
                  </a:moveTo>
                  <a:lnTo>
                    <a:pt x="0" y="27068"/>
                  </a:lnTo>
                  <a:lnTo>
                    <a:pt x="7569" y="47720"/>
                  </a:lnTo>
                  <a:cubicBezTo>
                    <a:pt x="9862" y="53914"/>
                    <a:pt x="15714" y="57680"/>
                    <a:pt x="21866" y="57680"/>
                  </a:cubicBezTo>
                  <a:cubicBezTo>
                    <a:pt x="24054" y="57680"/>
                    <a:pt x="26279" y="57204"/>
                    <a:pt x="28396" y="56191"/>
                  </a:cubicBezTo>
                  <a:lnTo>
                    <a:pt x="46817" y="47369"/>
                  </a:lnTo>
                  <a:lnTo>
                    <a:pt x="46817" y="47369"/>
                  </a:lnTo>
                  <a:cubicBezTo>
                    <a:pt x="46817" y="47369"/>
                    <a:pt x="46756" y="47385"/>
                    <a:pt x="46640" y="47385"/>
                  </a:cubicBezTo>
                  <a:cubicBezTo>
                    <a:pt x="45768" y="47385"/>
                    <a:pt x="41804" y="46467"/>
                    <a:pt x="37644" y="30803"/>
                  </a:cubicBezTo>
                  <a:lnTo>
                    <a:pt x="25088" y="36216"/>
                  </a:lnTo>
                  <a:lnTo>
                    <a:pt x="11454" y="10477"/>
                  </a:lnTo>
                  <a:cubicBezTo>
                    <a:pt x="11454" y="10477"/>
                    <a:pt x="11454" y="5940"/>
                    <a:pt x="611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1"/>
            <p:cNvSpPr/>
            <p:nvPr/>
          </p:nvSpPr>
          <p:spPr>
            <a:xfrm>
              <a:off x="5335415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13434" y="0"/>
                  </a:moveTo>
                  <a:lnTo>
                    <a:pt x="0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1"/>
            <p:cNvSpPr/>
            <p:nvPr/>
          </p:nvSpPr>
          <p:spPr>
            <a:xfrm>
              <a:off x="5451308" y="2950569"/>
              <a:ext cx="26133" cy="25762"/>
            </a:xfrm>
            <a:custGeom>
              <a:rect b="b" l="l" r="r" t="t"/>
              <a:pathLst>
                <a:path extrusionOk="0" h="1805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1"/>
            <p:cNvSpPr/>
            <p:nvPr/>
          </p:nvSpPr>
          <p:spPr>
            <a:xfrm>
              <a:off x="5376192" y="2990989"/>
              <a:ext cx="26133" cy="26133"/>
            </a:xfrm>
            <a:custGeom>
              <a:rect b="b" l="l" r="r" t="t"/>
              <a:pathLst>
                <a:path extrusionOk="0" h="1831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30"/>
                    <a:pt x="903" y="1830"/>
                  </a:cubicBezTo>
                  <a:cubicBezTo>
                    <a:pt x="1404" y="1830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1"/>
            <p:cNvSpPr/>
            <p:nvPr/>
          </p:nvSpPr>
          <p:spPr>
            <a:xfrm>
              <a:off x="5172295" y="2887613"/>
              <a:ext cx="115193" cy="51524"/>
            </a:xfrm>
            <a:custGeom>
              <a:rect b="b" l="l" r="r" t="t"/>
              <a:pathLst>
                <a:path extrusionOk="0" fill="none" h="3610" w="8071">
                  <a:moveTo>
                    <a:pt x="8071" y="0"/>
                  </a:moveTo>
                  <a:lnTo>
                    <a:pt x="1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41"/>
            <p:cNvSpPr/>
            <p:nvPr/>
          </p:nvSpPr>
          <p:spPr>
            <a:xfrm>
              <a:off x="5139025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8297" y="0"/>
                  </a:moveTo>
                  <a:lnTo>
                    <a:pt x="1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41"/>
            <p:cNvSpPr/>
            <p:nvPr/>
          </p:nvSpPr>
          <p:spPr>
            <a:xfrm>
              <a:off x="5713508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6943" y="1"/>
                  </a:moveTo>
                  <a:lnTo>
                    <a:pt x="1805" y="1855"/>
                  </a:lnTo>
                  <a:lnTo>
                    <a:pt x="1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41"/>
            <p:cNvSpPr/>
            <p:nvPr/>
          </p:nvSpPr>
          <p:spPr>
            <a:xfrm>
              <a:off x="5722100" y="2749541"/>
              <a:ext cx="92657" cy="25405"/>
            </a:xfrm>
            <a:custGeom>
              <a:rect b="b" l="l" r="r" t="t"/>
              <a:pathLst>
                <a:path extrusionOk="0" fill="none" h="1780" w="6492">
                  <a:moveTo>
                    <a:pt x="6491" y="0"/>
                  </a:moveTo>
                  <a:lnTo>
                    <a:pt x="3033" y="1504"/>
                  </a:lnTo>
                  <a:lnTo>
                    <a:pt x="0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1"/>
            <p:cNvSpPr/>
            <p:nvPr/>
          </p:nvSpPr>
          <p:spPr>
            <a:xfrm>
              <a:off x="5709940" y="2737010"/>
              <a:ext cx="15743" cy="54749"/>
            </a:xfrm>
            <a:custGeom>
              <a:rect b="b" l="l" r="r" t="t"/>
              <a:pathLst>
                <a:path extrusionOk="0" fill="none" h="3836" w="1103">
                  <a:moveTo>
                    <a:pt x="0" y="1"/>
                  </a:moveTo>
                  <a:lnTo>
                    <a:pt x="1103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1"/>
            <p:cNvSpPr/>
            <p:nvPr/>
          </p:nvSpPr>
          <p:spPr>
            <a:xfrm>
              <a:off x="5640176" y="2759903"/>
              <a:ext cx="73346" cy="26490"/>
            </a:xfrm>
            <a:custGeom>
              <a:rect b="b" l="l" r="r" t="t"/>
              <a:pathLst>
                <a:path extrusionOk="0" fill="none" h="1856" w="5139">
                  <a:moveTo>
                    <a:pt x="5139" y="1856"/>
                  </a:moveTo>
                  <a:cubicBezTo>
                    <a:pt x="4011" y="978"/>
                    <a:pt x="1906" y="1"/>
                    <a:pt x="1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1"/>
            <p:cNvSpPr/>
            <p:nvPr/>
          </p:nvSpPr>
          <p:spPr>
            <a:xfrm>
              <a:off x="4494793" y="2135709"/>
              <a:ext cx="154557" cy="176365"/>
            </a:xfrm>
            <a:custGeom>
              <a:rect b="b" l="l" r="r" t="t"/>
              <a:pathLst>
                <a:path extrusionOk="0" h="12357" w="10829">
                  <a:moveTo>
                    <a:pt x="527" y="0"/>
                  </a:moveTo>
                  <a:lnTo>
                    <a:pt x="1" y="9173"/>
                  </a:lnTo>
                  <a:lnTo>
                    <a:pt x="5415" y="12356"/>
                  </a:lnTo>
                  <a:lnTo>
                    <a:pt x="10828" y="9173"/>
                  </a:lnTo>
                  <a:lnTo>
                    <a:pt x="1030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1"/>
            <p:cNvSpPr/>
            <p:nvPr/>
          </p:nvSpPr>
          <p:spPr>
            <a:xfrm>
              <a:off x="4535584" y="2288810"/>
              <a:ext cx="72975" cy="60101"/>
            </a:xfrm>
            <a:custGeom>
              <a:rect b="b" l="l" r="r" t="t"/>
              <a:pathLst>
                <a:path extrusionOk="0" h="4211" w="5113">
                  <a:moveTo>
                    <a:pt x="0" y="0"/>
                  </a:moveTo>
                  <a:lnTo>
                    <a:pt x="1253" y="4211"/>
                  </a:lnTo>
                  <a:lnTo>
                    <a:pt x="3860" y="4211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1"/>
            <p:cNvSpPr/>
            <p:nvPr/>
          </p:nvSpPr>
          <p:spPr>
            <a:xfrm>
              <a:off x="4430410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235" y="1"/>
                  </a:moveTo>
                  <a:cubicBezTo>
                    <a:pt x="1941" y="1"/>
                    <a:pt x="1649" y="66"/>
                    <a:pt x="1379" y="204"/>
                  </a:cubicBezTo>
                  <a:cubicBezTo>
                    <a:pt x="352" y="756"/>
                    <a:pt x="1" y="2159"/>
                    <a:pt x="627" y="3362"/>
                  </a:cubicBezTo>
                  <a:cubicBezTo>
                    <a:pt x="1088" y="4228"/>
                    <a:pt x="1927" y="4755"/>
                    <a:pt x="2747" y="4755"/>
                  </a:cubicBezTo>
                  <a:cubicBezTo>
                    <a:pt x="3044" y="4755"/>
                    <a:pt x="3337" y="4686"/>
                    <a:pt x="3610" y="4540"/>
                  </a:cubicBezTo>
                  <a:cubicBezTo>
                    <a:pt x="4662" y="4014"/>
                    <a:pt x="4988" y="2610"/>
                    <a:pt x="4362" y="1407"/>
                  </a:cubicBezTo>
                  <a:cubicBezTo>
                    <a:pt x="3918" y="520"/>
                    <a:pt x="3065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1"/>
            <p:cNvSpPr/>
            <p:nvPr/>
          </p:nvSpPr>
          <p:spPr>
            <a:xfrm>
              <a:off x="4449007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1" y="1429"/>
                  </a:moveTo>
                  <a:cubicBezTo>
                    <a:pt x="277" y="126"/>
                    <a:pt x="1705" y="0"/>
                    <a:pt x="2883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1"/>
            <p:cNvSpPr/>
            <p:nvPr/>
          </p:nvSpPr>
          <p:spPr>
            <a:xfrm>
              <a:off x="4642528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754" y="1"/>
                  </a:moveTo>
                  <a:cubicBezTo>
                    <a:pt x="1924" y="1"/>
                    <a:pt x="1071" y="520"/>
                    <a:pt x="627" y="1407"/>
                  </a:cubicBezTo>
                  <a:cubicBezTo>
                    <a:pt x="1" y="2610"/>
                    <a:pt x="327" y="4014"/>
                    <a:pt x="1379" y="4540"/>
                  </a:cubicBezTo>
                  <a:cubicBezTo>
                    <a:pt x="1652" y="4686"/>
                    <a:pt x="1945" y="4755"/>
                    <a:pt x="2242" y="4755"/>
                  </a:cubicBezTo>
                  <a:cubicBezTo>
                    <a:pt x="3062" y="4755"/>
                    <a:pt x="3901" y="4228"/>
                    <a:pt x="4362" y="3362"/>
                  </a:cubicBezTo>
                  <a:cubicBezTo>
                    <a:pt x="4988" y="2159"/>
                    <a:pt x="4637" y="756"/>
                    <a:pt x="3610" y="204"/>
                  </a:cubicBezTo>
                  <a:cubicBezTo>
                    <a:pt x="3340" y="66"/>
                    <a:pt x="3048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1"/>
            <p:cNvSpPr/>
            <p:nvPr/>
          </p:nvSpPr>
          <p:spPr>
            <a:xfrm>
              <a:off x="4653974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2883" y="1429"/>
                  </a:moveTo>
                  <a:cubicBezTo>
                    <a:pt x="2607" y="126"/>
                    <a:pt x="1179" y="0"/>
                    <a:pt x="1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41"/>
            <p:cNvSpPr/>
            <p:nvPr/>
          </p:nvSpPr>
          <p:spPr>
            <a:xfrm>
              <a:off x="4469759" y="1970448"/>
              <a:ext cx="204625" cy="216785"/>
            </a:xfrm>
            <a:custGeom>
              <a:rect b="b" l="l" r="r" t="t"/>
              <a:pathLst>
                <a:path extrusionOk="0" h="15189" w="14337">
                  <a:moveTo>
                    <a:pt x="2507" y="0"/>
                  </a:moveTo>
                  <a:cubicBezTo>
                    <a:pt x="1955" y="0"/>
                    <a:pt x="1529" y="477"/>
                    <a:pt x="1630" y="1028"/>
                  </a:cubicBezTo>
                  <a:cubicBezTo>
                    <a:pt x="1805" y="2306"/>
                    <a:pt x="1429" y="3609"/>
                    <a:pt x="577" y="4587"/>
                  </a:cubicBezTo>
                  <a:lnTo>
                    <a:pt x="1" y="5238"/>
                  </a:lnTo>
                  <a:cubicBezTo>
                    <a:pt x="402" y="13384"/>
                    <a:pt x="5164" y="15188"/>
                    <a:pt x="7169" y="15188"/>
                  </a:cubicBezTo>
                  <a:cubicBezTo>
                    <a:pt x="9174" y="15188"/>
                    <a:pt x="13935" y="13384"/>
                    <a:pt x="14336" y="5238"/>
                  </a:cubicBezTo>
                  <a:lnTo>
                    <a:pt x="13760" y="4587"/>
                  </a:lnTo>
                  <a:cubicBezTo>
                    <a:pt x="12908" y="3609"/>
                    <a:pt x="12532" y="2306"/>
                    <a:pt x="12707" y="1028"/>
                  </a:cubicBezTo>
                  <a:cubicBezTo>
                    <a:pt x="12808" y="477"/>
                    <a:pt x="12382" y="0"/>
                    <a:pt x="1183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41"/>
            <p:cNvSpPr/>
            <p:nvPr/>
          </p:nvSpPr>
          <p:spPr>
            <a:xfrm>
              <a:off x="4509822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1" y="75"/>
                  </a:moveTo>
                  <a:cubicBezTo>
                    <a:pt x="627" y="902"/>
                    <a:pt x="1981" y="877"/>
                    <a:pt x="2858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41"/>
            <p:cNvSpPr/>
            <p:nvPr/>
          </p:nvSpPr>
          <p:spPr>
            <a:xfrm>
              <a:off x="4503029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0" y="702"/>
                  </a:moveTo>
                  <a:cubicBezTo>
                    <a:pt x="1128" y="101"/>
                    <a:pt x="2381" y="1"/>
                    <a:pt x="3484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41"/>
            <p:cNvSpPr/>
            <p:nvPr/>
          </p:nvSpPr>
          <p:spPr>
            <a:xfrm>
              <a:off x="4593530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2857" y="75"/>
                  </a:moveTo>
                  <a:cubicBezTo>
                    <a:pt x="2231" y="902"/>
                    <a:pt x="877" y="877"/>
                    <a:pt x="0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41"/>
            <p:cNvSpPr/>
            <p:nvPr/>
          </p:nvSpPr>
          <p:spPr>
            <a:xfrm>
              <a:off x="4591375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3485" y="702"/>
                  </a:moveTo>
                  <a:cubicBezTo>
                    <a:pt x="2357" y="101"/>
                    <a:pt x="1104" y="1"/>
                    <a:pt x="1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41"/>
            <p:cNvSpPr/>
            <p:nvPr/>
          </p:nvSpPr>
          <p:spPr>
            <a:xfrm>
              <a:off x="4567412" y="2036615"/>
              <a:ext cx="19339" cy="42946"/>
            </a:xfrm>
            <a:custGeom>
              <a:rect b="b" l="l" r="r" t="t"/>
              <a:pathLst>
                <a:path extrusionOk="0" fill="none" h="3009" w="1355">
                  <a:moveTo>
                    <a:pt x="1" y="1"/>
                  </a:moveTo>
                  <a:lnTo>
                    <a:pt x="1" y="3008"/>
                  </a:lnTo>
                  <a:lnTo>
                    <a:pt x="1354" y="27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41"/>
            <p:cNvSpPr/>
            <p:nvPr/>
          </p:nvSpPr>
          <p:spPr>
            <a:xfrm>
              <a:off x="4538795" y="2093491"/>
              <a:ext cx="66553" cy="18269"/>
            </a:xfrm>
            <a:custGeom>
              <a:rect b="b" l="l" r="r" t="t"/>
              <a:pathLst>
                <a:path extrusionOk="0" fill="none" h="1280" w="4663">
                  <a:moveTo>
                    <a:pt x="1" y="1"/>
                  </a:moveTo>
                  <a:cubicBezTo>
                    <a:pt x="1" y="1"/>
                    <a:pt x="1830" y="1279"/>
                    <a:pt x="4662" y="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41"/>
            <p:cNvSpPr/>
            <p:nvPr/>
          </p:nvSpPr>
          <p:spPr>
            <a:xfrm>
              <a:off x="4560618" y="2119610"/>
              <a:ext cx="22907" cy="14"/>
            </a:xfrm>
            <a:custGeom>
              <a:rect b="b" l="l" r="r" t="t"/>
              <a:pathLst>
                <a:path extrusionOk="0" fill="none" h="1" w="1605">
                  <a:moveTo>
                    <a:pt x="1" y="1"/>
                  </a:moveTo>
                  <a:lnTo>
                    <a:pt x="160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41"/>
            <p:cNvSpPr/>
            <p:nvPr/>
          </p:nvSpPr>
          <p:spPr>
            <a:xfrm>
              <a:off x="4457242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1454" y="0"/>
                  </a:moveTo>
                  <a:lnTo>
                    <a:pt x="0" y="2682"/>
                  </a:lnTo>
                  <a:lnTo>
                    <a:pt x="5665" y="6943"/>
                  </a:lnTo>
                  <a:lnTo>
                    <a:pt x="7419" y="320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1"/>
            <p:cNvSpPr/>
            <p:nvPr/>
          </p:nvSpPr>
          <p:spPr>
            <a:xfrm>
              <a:off x="4581013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5965" y="0"/>
                  </a:moveTo>
                  <a:lnTo>
                    <a:pt x="0" y="3208"/>
                  </a:lnTo>
                  <a:lnTo>
                    <a:pt x="1754" y="6943"/>
                  </a:lnTo>
                  <a:lnTo>
                    <a:pt x="7419" y="2682"/>
                  </a:lnTo>
                  <a:lnTo>
                    <a:pt x="596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1"/>
            <p:cNvSpPr/>
            <p:nvPr/>
          </p:nvSpPr>
          <p:spPr>
            <a:xfrm>
              <a:off x="4553468" y="2348898"/>
              <a:ext cx="520118" cy="370514"/>
            </a:xfrm>
            <a:custGeom>
              <a:rect b="b" l="l" r="r" t="t"/>
              <a:pathLst>
                <a:path extrusionOk="0" h="25960" w="36442">
                  <a:moveTo>
                    <a:pt x="0" y="1"/>
                  </a:moveTo>
                  <a:cubicBezTo>
                    <a:pt x="0" y="1"/>
                    <a:pt x="201" y="7119"/>
                    <a:pt x="2281" y="10878"/>
                  </a:cubicBezTo>
                  <a:cubicBezTo>
                    <a:pt x="5990" y="17595"/>
                    <a:pt x="14136" y="16216"/>
                    <a:pt x="16216" y="19299"/>
                  </a:cubicBezTo>
                  <a:cubicBezTo>
                    <a:pt x="18031" y="21990"/>
                    <a:pt x="19962" y="25959"/>
                    <a:pt x="26988" y="25959"/>
                  </a:cubicBezTo>
                  <a:cubicBezTo>
                    <a:pt x="28013" y="25959"/>
                    <a:pt x="29145" y="25875"/>
                    <a:pt x="30401" y="25690"/>
                  </a:cubicBezTo>
                  <a:lnTo>
                    <a:pt x="36441" y="19775"/>
                  </a:lnTo>
                  <a:lnTo>
                    <a:pt x="30176" y="16868"/>
                  </a:lnTo>
                  <a:cubicBezTo>
                    <a:pt x="30176" y="16868"/>
                    <a:pt x="28975" y="17374"/>
                    <a:pt x="27428" y="17374"/>
                  </a:cubicBezTo>
                  <a:cubicBezTo>
                    <a:pt x="26052" y="17374"/>
                    <a:pt x="24404" y="16974"/>
                    <a:pt x="23083" y="15465"/>
                  </a:cubicBezTo>
                  <a:cubicBezTo>
                    <a:pt x="20401" y="12427"/>
                    <a:pt x="18079" y="11344"/>
                    <a:pt x="14499" y="11344"/>
                  </a:cubicBezTo>
                  <a:cubicBezTo>
                    <a:pt x="14299" y="11344"/>
                    <a:pt x="14094" y="11348"/>
                    <a:pt x="13885" y="11354"/>
                  </a:cubicBezTo>
                  <a:cubicBezTo>
                    <a:pt x="13781" y="11357"/>
                    <a:pt x="13676" y="11359"/>
                    <a:pt x="13569" y="11359"/>
                  </a:cubicBezTo>
                  <a:cubicBezTo>
                    <a:pt x="9588" y="11359"/>
                    <a:pt x="3388" y="903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1"/>
            <p:cNvSpPr/>
            <p:nvPr/>
          </p:nvSpPr>
          <p:spPr>
            <a:xfrm>
              <a:off x="3330935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0" y="1"/>
                  </a:moveTo>
                  <a:lnTo>
                    <a:pt x="5138" y="1855"/>
                  </a:lnTo>
                  <a:lnTo>
                    <a:pt x="6943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1"/>
            <p:cNvSpPr/>
            <p:nvPr/>
          </p:nvSpPr>
          <p:spPr>
            <a:xfrm>
              <a:off x="3329137" y="2749541"/>
              <a:ext cx="92300" cy="25405"/>
            </a:xfrm>
            <a:custGeom>
              <a:rect b="b" l="l" r="r" t="t"/>
              <a:pathLst>
                <a:path extrusionOk="0" fill="none" h="1780" w="6467">
                  <a:moveTo>
                    <a:pt x="1" y="0"/>
                  </a:moveTo>
                  <a:lnTo>
                    <a:pt x="3434" y="1504"/>
                  </a:lnTo>
                  <a:lnTo>
                    <a:pt x="6467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2" name="Shape 1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3" name="Google Shape;1323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 VS. US</a:t>
            </a:r>
            <a:endParaRPr/>
          </a:p>
        </p:txBody>
      </p:sp>
      <p:sp>
        <p:nvSpPr>
          <p:cNvPr id="1324" name="Google Shape;1324;p42"/>
          <p:cNvSpPr txBox="1"/>
          <p:nvPr>
            <p:ph idx="2" type="title"/>
          </p:nvPr>
        </p:nvSpPr>
        <p:spPr>
          <a:xfrm>
            <a:off x="4922400" y="1347250"/>
            <a:ext cx="3522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THEM</a:t>
            </a:r>
            <a:endParaRPr/>
          </a:p>
        </p:txBody>
      </p:sp>
      <p:sp>
        <p:nvSpPr>
          <p:cNvPr id="1325" name="Google Shape;1325;p42"/>
          <p:cNvSpPr txBox="1"/>
          <p:nvPr>
            <p:ph idx="3" type="title"/>
          </p:nvPr>
        </p:nvSpPr>
        <p:spPr>
          <a:xfrm>
            <a:off x="720000" y="3101625"/>
            <a:ext cx="35226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</a:t>
            </a:r>
            <a:endParaRPr/>
          </a:p>
        </p:txBody>
      </p:sp>
      <p:sp>
        <p:nvSpPr>
          <p:cNvPr id="1326" name="Google Shape;1326;p42"/>
          <p:cNvSpPr txBox="1"/>
          <p:nvPr>
            <p:ph idx="1" type="subTitle"/>
          </p:nvPr>
        </p:nvSpPr>
        <p:spPr>
          <a:xfrm>
            <a:off x="720002" y="3660525"/>
            <a:ext cx="3522600" cy="88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provide you with all software services together in one place and at a cheap price compared to others.</a:t>
            </a:r>
            <a:endParaRPr/>
          </a:p>
        </p:txBody>
      </p:sp>
      <p:sp>
        <p:nvSpPr>
          <p:cNvPr id="1327" name="Google Shape;1327;p42"/>
          <p:cNvSpPr txBox="1"/>
          <p:nvPr>
            <p:ph idx="4" type="subTitle"/>
          </p:nvPr>
        </p:nvSpPr>
        <p:spPr>
          <a:xfrm>
            <a:off x="4922400" y="1906150"/>
            <a:ext cx="3522600" cy="882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do any software services, you need to implement each service separately at a high cost.</a:t>
            </a:r>
            <a:endParaRPr/>
          </a:p>
        </p:txBody>
      </p:sp>
      <p:pic>
        <p:nvPicPr>
          <p:cNvPr id="1328" name="Google Shape;1328;p42"/>
          <p:cNvPicPr preferRelativeResize="0"/>
          <p:nvPr/>
        </p:nvPicPr>
        <p:blipFill rotWithShape="1">
          <a:blip r:embed="rId3">
            <a:alphaModFix/>
          </a:blip>
          <a:srcRect b="12870" l="0" r="0" t="22779"/>
          <a:stretch/>
        </p:blipFill>
        <p:spPr>
          <a:xfrm>
            <a:off x="713100" y="1334925"/>
            <a:ext cx="3522600" cy="1511100"/>
          </a:xfrm>
          <a:prstGeom prst="roundRect">
            <a:avLst>
              <a:gd fmla="val 1073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29" name="Google Shape;1329;p42"/>
          <p:cNvPicPr preferRelativeResize="0"/>
          <p:nvPr/>
        </p:nvPicPr>
        <p:blipFill rotWithShape="1">
          <a:blip r:embed="rId4">
            <a:alphaModFix/>
          </a:blip>
          <a:srcRect b="14445" l="0" r="0" t="21208"/>
          <a:stretch/>
        </p:blipFill>
        <p:spPr>
          <a:xfrm>
            <a:off x="4908300" y="3093000"/>
            <a:ext cx="3522600" cy="1511100"/>
          </a:xfrm>
          <a:prstGeom prst="roundRect">
            <a:avLst>
              <a:gd fmla="val 10739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43"/>
          <p:cNvSpPr/>
          <p:nvPr/>
        </p:nvSpPr>
        <p:spPr>
          <a:xfrm>
            <a:off x="5981525" y="1095225"/>
            <a:ext cx="1047300" cy="10473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5" name="Google Shape;1335;p43"/>
          <p:cNvSpPr txBox="1"/>
          <p:nvPr>
            <p:ph type="title"/>
          </p:nvPr>
        </p:nvSpPr>
        <p:spPr>
          <a:xfrm>
            <a:off x="4676700" y="2252325"/>
            <a:ext cx="38664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</a:t>
            </a:r>
            <a:endParaRPr/>
          </a:p>
        </p:txBody>
      </p:sp>
      <p:sp>
        <p:nvSpPr>
          <p:cNvPr id="1336" name="Google Shape;1336;p43"/>
          <p:cNvSpPr txBox="1"/>
          <p:nvPr>
            <p:ph idx="2" type="title"/>
          </p:nvPr>
        </p:nvSpPr>
        <p:spPr>
          <a:xfrm>
            <a:off x="6084250" y="130895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337" name="Google Shape;1337;p43"/>
          <p:cNvSpPr txBox="1"/>
          <p:nvPr>
            <p:ph idx="1" type="subTitle"/>
          </p:nvPr>
        </p:nvSpPr>
        <p:spPr>
          <a:xfrm>
            <a:off x="4572000" y="3628575"/>
            <a:ext cx="3866400" cy="419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/>
              <a:t>Financial plan for </a:t>
            </a:r>
            <a:r>
              <a:rPr b="1" lang="en" sz="1900"/>
              <a:t>PixelGrow</a:t>
            </a:r>
            <a:r>
              <a:rPr b="1" lang="en" sz="1900"/>
              <a:t> company</a:t>
            </a:r>
            <a:endParaRPr b="1" sz="1900"/>
          </a:p>
        </p:txBody>
      </p:sp>
      <p:sp>
        <p:nvSpPr>
          <p:cNvPr id="1338" name="Google Shape;1338;p43"/>
          <p:cNvSpPr/>
          <p:nvPr/>
        </p:nvSpPr>
        <p:spPr>
          <a:xfrm>
            <a:off x="5566562" y="2981925"/>
            <a:ext cx="1877174" cy="44085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lt2"/>
                </a:solidFill>
                <a:latin typeface="Staatliches"/>
              </a:rPr>
              <a:t>plan</a:t>
            </a:r>
          </a:p>
        </p:txBody>
      </p:sp>
      <p:grpSp>
        <p:nvGrpSpPr>
          <p:cNvPr id="1339" name="Google Shape;1339;p43"/>
          <p:cNvGrpSpPr/>
          <p:nvPr/>
        </p:nvGrpSpPr>
        <p:grpSpPr>
          <a:xfrm>
            <a:off x="835476" y="1800605"/>
            <a:ext cx="2713508" cy="2803501"/>
            <a:chOff x="835476" y="1800605"/>
            <a:chExt cx="2713508" cy="2803501"/>
          </a:xfrm>
        </p:grpSpPr>
        <p:sp>
          <p:nvSpPr>
            <p:cNvPr id="1340" name="Google Shape;1340;p43"/>
            <p:cNvSpPr/>
            <p:nvPr/>
          </p:nvSpPr>
          <p:spPr>
            <a:xfrm>
              <a:off x="2359990" y="2259243"/>
              <a:ext cx="569746" cy="687589"/>
            </a:xfrm>
            <a:custGeom>
              <a:rect b="b" l="l" r="r" t="t"/>
              <a:pathLst>
                <a:path extrusionOk="0" h="6640" w="5502">
                  <a:moveTo>
                    <a:pt x="5502" y="0"/>
                  </a:moveTo>
                  <a:cubicBezTo>
                    <a:pt x="5501" y="1"/>
                    <a:pt x="3721" y="1735"/>
                    <a:pt x="2945" y="2808"/>
                  </a:cubicBezTo>
                  <a:cubicBezTo>
                    <a:pt x="2681" y="3175"/>
                    <a:pt x="2394" y="3290"/>
                    <a:pt x="2138" y="3290"/>
                  </a:cubicBezTo>
                  <a:cubicBezTo>
                    <a:pt x="1710" y="3290"/>
                    <a:pt x="1370" y="2968"/>
                    <a:pt x="1370" y="2968"/>
                  </a:cubicBezTo>
                  <a:lnTo>
                    <a:pt x="1" y="4885"/>
                  </a:lnTo>
                  <a:cubicBezTo>
                    <a:pt x="1" y="4885"/>
                    <a:pt x="1028" y="5981"/>
                    <a:pt x="2626" y="6437"/>
                  </a:cubicBezTo>
                  <a:cubicBezTo>
                    <a:pt x="3134" y="6587"/>
                    <a:pt x="3507" y="6639"/>
                    <a:pt x="3780" y="6639"/>
                  </a:cubicBezTo>
                  <a:cubicBezTo>
                    <a:pt x="4379" y="6639"/>
                    <a:pt x="4497" y="6392"/>
                    <a:pt x="4497" y="6392"/>
                  </a:cubicBezTo>
                  <a:lnTo>
                    <a:pt x="5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3"/>
            <p:cNvSpPr/>
            <p:nvPr/>
          </p:nvSpPr>
          <p:spPr>
            <a:xfrm>
              <a:off x="2359990" y="2259243"/>
              <a:ext cx="569746" cy="716273"/>
            </a:xfrm>
            <a:custGeom>
              <a:rect b="b" l="l" r="r" t="t"/>
              <a:pathLst>
                <a:path extrusionOk="0" fill="none" h="6917" w="5502">
                  <a:moveTo>
                    <a:pt x="5502" y="0"/>
                  </a:moveTo>
                  <a:cubicBezTo>
                    <a:pt x="5502" y="0"/>
                    <a:pt x="3721" y="1735"/>
                    <a:pt x="2945" y="2808"/>
                  </a:cubicBezTo>
                  <a:cubicBezTo>
                    <a:pt x="2238" y="3789"/>
                    <a:pt x="1370" y="2968"/>
                    <a:pt x="1370" y="2968"/>
                  </a:cubicBezTo>
                  <a:lnTo>
                    <a:pt x="1" y="4885"/>
                  </a:lnTo>
                  <a:cubicBezTo>
                    <a:pt x="1" y="4885"/>
                    <a:pt x="1028" y="5981"/>
                    <a:pt x="2626" y="6437"/>
                  </a:cubicBezTo>
                  <a:cubicBezTo>
                    <a:pt x="4246" y="6917"/>
                    <a:pt x="4497" y="6392"/>
                    <a:pt x="4497" y="6392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3"/>
            <p:cNvSpPr/>
            <p:nvPr/>
          </p:nvSpPr>
          <p:spPr>
            <a:xfrm>
              <a:off x="2560055" y="2733726"/>
              <a:ext cx="44528" cy="59957"/>
            </a:xfrm>
            <a:custGeom>
              <a:rect b="b" l="l" r="r" t="t"/>
              <a:pathLst>
                <a:path extrusionOk="0" h="579" w="430">
                  <a:moveTo>
                    <a:pt x="141" y="0"/>
                  </a:moveTo>
                  <a:cubicBezTo>
                    <a:pt x="76" y="0"/>
                    <a:pt x="1" y="73"/>
                    <a:pt x="32" y="166"/>
                  </a:cubicBezTo>
                  <a:cubicBezTo>
                    <a:pt x="100" y="280"/>
                    <a:pt x="146" y="394"/>
                    <a:pt x="214" y="531"/>
                  </a:cubicBezTo>
                  <a:cubicBezTo>
                    <a:pt x="228" y="565"/>
                    <a:pt x="253" y="579"/>
                    <a:pt x="281" y="579"/>
                  </a:cubicBezTo>
                  <a:cubicBezTo>
                    <a:pt x="347" y="579"/>
                    <a:pt x="429" y="498"/>
                    <a:pt x="397" y="417"/>
                  </a:cubicBezTo>
                  <a:cubicBezTo>
                    <a:pt x="328" y="303"/>
                    <a:pt x="283" y="166"/>
                    <a:pt x="214" y="52"/>
                  </a:cubicBezTo>
                  <a:cubicBezTo>
                    <a:pt x="200" y="16"/>
                    <a:pt x="172" y="0"/>
                    <a:pt x="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3"/>
            <p:cNvSpPr/>
            <p:nvPr/>
          </p:nvSpPr>
          <p:spPr>
            <a:xfrm>
              <a:off x="2671996" y="2745945"/>
              <a:ext cx="51673" cy="57782"/>
            </a:xfrm>
            <a:custGeom>
              <a:rect b="b" l="l" r="r" t="t"/>
              <a:pathLst>
                <a:path extrusionOk="0" h="558" w="499">
                  <a:moveTo>
                    <a:pt x="346" y="1"/>
                  </a:moveTo>
                  <a:cubicBezTo>
                    <a:pt x="313" y="1"/>
                    <a:pt x="279" y="15"/>
                    <a:pt x="252" y="48"/>
                  </a:cubicBezTo>
                  <a:cubicBezTo>
                    <a:pt x="183" y="162"/>
                    <a:pt x="115" y="276"/>
                    <a:pt x="46" y="413"/>
                  </a:cubicBezTo>
                  <a:cubicBezTo>
                    <a:pt x="0" y="490"/>
                    <a:pt x="68" y="557"/>
                    <a:pt x="139" y="557"/>
                  </a:cubicBezTo>
                  <a:cubicBezTo>
                    <a:pt x="172" y="557"/>
                    <a:pt x="207" y="542"/>
                    <a:pt x="229" y="505"/>
                  </a:cubicBezTo>
                  <a:cubicBezTo>
                    <a:pt x="297" y="391"/>
                    <a:pt x="366" y="276"/>
                    <a:pt x="434" y="162"/>
                  </a:cubicBezTo>
                  <a:cubicBezTo>
                    <a:pt x="499" y="82"/>
                    <a:pt x="427" y="1"/>
                    <a:pt x="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3"/>
            <p:cNvSpPr/>
            <p:nvPr/>
          </p:nvSpPr>
          <p:spPr>
            <a:xfrm>
              <a:off x="2693328" y="2610290"/>
              <a:ext cx="23714" cy="63892"/>
            </a:xfrm>
            <a:custGeom>
              <a:rect b="b" l="l" r="r" t="t"/>
              <a:pathLst>
                <a:path extrusionOk="0" h="617" w="229">
                  <a:moveTo>
                    <a:pt x="126" y="0"/>
                  </a:moveTo>
                  <a:cubicBezTo>
                    <a:pt x="74" y="0"/>
                    <a:pt x="23" y="34"/>
                    <a:pt x="23" y="103"/>
                  </a:cubicBezTo>
                  <a:cubicBezTo>
                    <a:pt x="0" y="240"/>
                    <a:pt x="0" y="377"/>
                    <a:pt x="0" y="514"/>
                  </a:cubicBezTo>
                  <a:cubicBezTo>
                    <a:pt x="0" y="582"/>
                    <a:pt x="52" y="616"/>
                    <a:pt x="103" y="616"/>
                  </a:cubicBezTo>
                  <a:cubicBezTo>
                    <a:pt x="154" y="616"/>
                    <a:pt x="206" y="582"/>
                    <a:pt x="206" y="514"/>
                  </a:cubicBezTo>
                  <a:cubicBezTo>
                    <a:pt x="206" y="377"/>
                    <a:pt x="206" y="240"/>
                    <a:pt x="228" y="103"/>
                  </a:cubicBezTo>
                  <a:cubicBezTo>
                    <a:pt x="228" y="34"/>
                    <a:pt x="177" y="0"/>
                    <a:pt x="1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3"/>
            <p:cNvSpPr/>
            <p:nvPr/>
          </p:nvSpPr>
          <p:spPr>
            <a:xfrm>
              <a:off x="2767783" y="2435285"/>
              <a:ext cx="35726" cy="92576"/>
            </a:xfrm>
            <a:custGeom>
              <a:rect b="b" l="l" r="r" t="t"/>
              <a:pathLst>
                <a:path extrusionOk="0" h="894" w="345">
                  <a:moveTo>
                    <a:pt x="97" y="1"/>
                  </a:moveTo>
                  <a:cubicBezTo>
                    <a:pt x="46" y="1"/>
                    <a:pt x="0" y="35"/>
                    <a:pt x="12" y="104"/>
                  </a:cubicBezTo>
                  <a:cubicBezTo>
                    <a:pt x="34" y="355"/>
                    <a:pt x="80" y="583"/>
                    <a:pt x="126" y="811"/>
                  </a:cubicBezTo>
                  <a:cubicBezTo>
                    <a:pt x="135" y="869"/>
                    <a:pt x="177" y="894"/>
                    <a:pt x="220" y="894"/>
                  </a:cubicBezTo>
                  <a:cubicBezTo>
                    <a:pt x="281" y="894"/>
                    <a:pt x="344" y="845"/>
                    <a:pt x="331" y="766"/>
                  </a:cubicBezTo>
                  <a:cubicBezTo>
                    <a:pt x="285" y="537"/>
                    <a:pt x="240" y="332"/>
                    <a:pt x="217" y="104"/>
                  </a:cubicBezTo>
                  <a:cubicBezTo>
                    <a:pt x="206" y="35"/>
                    <a:pt x="149" y="1"/>
                    <a:pt x="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3"/>
            <p:cNvSpPr/>
            <p:nvPr/>
          </p:nvSpPr>
          <p:spPr>
            <a:xfrm>
              <a:off x="2270209" y="2512743"/>
              <a:ext cx="99721" cy="45563"/>
            </a:xfrm>
            <a:custGeom>
              <a:rect b="b" l="l" r="r" t="t"/>
              <a:pathLst>
                <a:path extrusionOk="0" h="440" w="963">
                  <a:moveTo>
                    <a:pt x="206" y="1"/>
                  </a:moveTo>
                  <a:cubicBezTo>
                    <a:pt x="152" y="1"/>
                    <a:pt x="109" y="18"/>
                    <a:pt x="92" y="63"/>
                  </a:cubicBezTo>
                  <a:cubicBezTo>
                    <a:pt x="0" y="223"/>
                    <a:pt x="343" y="383"/>
                    <a:pt x="480" y="428"/>
                  </a:cubicBezTo>
                  <a:cubicBezTo>
                    <a:pt x="503" y="436"/>
                    <a:pt x="533" y="440"/>
                    <a:pt x="566" y="440"/>
                  </a:cubicBezTo>
                  <a:cubicBezTo>
                    <a:pt x="731" y="440"/>
                    <a:pt x="963" y="345"/>
                    <a:pt x="640" y="155"/>
                  </a:cubicBezTo>
                  <a:cubicBezTo>
                    <a:pt x="640" y="155"/>
                    <a:pt x="370" y="1"/>
                    <a:pt x="20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3"/>
            <p:cNvSpPr/>
            <p:nvPr/>
          </p:nvSpPr>
          <p:spPr>
            <a:xfrm>
              <a:off x="2270209" y="2500316"/>
              <a:ext cx="106452" cy="61614"/>
            </a:xfrm>
            <a:custGeom>
              <a:rect b="b" l="l" r="r" t="t"/>
              <a:pathLst>
                <a:path extrusionOk="0" fill="none" h="595" w="1028">
                  <a:moveTo>
                    <a:pt x="640" y="275"/>
                  </a:moveTo>
                  <a:cubicBezTo>
                    <a:pt x="640" y="275"/>
                    <a:pt x="160" y="1"/>
                    <a:pt x="92" y="183"/>
                  </a:cubicBezTo>
                  <a:cubicBezTo>
                    <a:pt x="0" y="343"/>
                    <a:pt x="343" y="503"/>
                    <a:pt x="480" y="548"/>
                  </a:cubicBezTo>
                  <a:cubicBezTo>
                    <a:pt x="617" y="594"/>
                    <a:pt x="1028" y="503"/>
                    <a:pt x="640" y="275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3"/>
            <p:cNvSpPr/>
            <p:nvPr/>
          </p:nvSpPr>
          <p:spPr>
            <a:xfrm>
              <a:off x="2263064" y="2341983"/>
              <a:ext cx="427982" cy="418456"/>
            </a:xfrm>
            <a:custGeom>
              <a:rect b="b" l="l" r="r" t="t"/>
              <a:pathLst>
                <a:path extrusionOk="0" h="4041" w="4133">
                  <a:moveTo>
                    <a:pt x="2649" y="0"/>
                  </a:moveTo>
                  <a:lnTo>
                    <a:pt x="549" y="69"/>
                  </a:lnTo>
                  <a:cubicBezTo>
                    <a:pt x="229" y="92"/>
                    <a:pt x="1" y="411"/>
                    <a:pt x="69" y="731"/>
                  </a:cubicBezTo>
                  <a:lnTo>
                    <a:pt x="823" y="3652"/>
                  </a:lnTo>
                  <a:cubicBezTo>
                    <a:pt x="868" y="3881"/>
                    <a:pt x="1074" y="4040"/>
                    <a:pt x="1325" y="4040"/>
                  </a:cubicBezTo>
                  <a:lnTo>
                    <a:pt x="3539" y="4040"/>
                  </a:lnTo>
                  <a:cubicBezTo>
                    <a:pt x="3881" y="4040"/>
                    <a:pt x="4132" y="3698"/>
                    <a:pt x="4018" y="3379"/>
                  </a:cubicBezTo>
                  <a:lnTo>
                    <a:pt x="3151" y="388"/>
                  </a:lnTo>
                  <a:cubicBezTo>
                    <a:pt x="3082" y="160"/>
                    <a:pt x="2877" y="0"/>
                    <a:pt x="2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3"/>
            <p:cNvSpPr/>
            <p:nvPr/>
          </p:nvSpPr>
          <p:spPr>
            <a:xfrm>
              <a:off x="2289159" y="2556649"/>
              <a:ext cx="92265" cy="123435"/>
            </a:xfrm>
            <a:custGeom>
              <a:rect b="b" l="l" r="r" t="t"/>
              <a:pathLst>
                <a:path extrusionOk="0" h="1192" w="891">
                  <a:moveTo>
                    <a:pt x="445" y="1"/>
                  </a:moveTo>
                  <a:cubicBezTo>
                    <a:pt x="361" y="1"/>
                    <a:pt x="268" y="14"/>
                    <a:pt x="228" y="27"/>
                  </a:cubicBezTo>
                  <a:cubicBezTo>
                    <a:pt x="137" y="27"/>
                    <a:pt x="0" y="73"/>
                    <a:pt x="23" y="233"/>
                  </a:cubicBezTo>
                  <a:cubicBezTo>
                    <a:pt x="37" y="334"/>
                    <a:pt x="126" y="353"/>
                    <a:pt x="188" y="353"/>
                  </a:cubicBezTo>
                  <a:cubicBezTo>
                    <a:pt x="206" y="353"/>
                    <a:pt x="222" y="351"/>
                    <a:pt x="234" y="350"/>
                  </a:cubicBezTo>
                  <a:lnTo>
                    <a:pt x="234" y="350"/>
                  </a:lnTo>
                  <a:cubicBezTo>
                    <a:pt x="88" y="378"/>
                    <a:pt x="49" y="487"/>
                    <a:pt x="137" y="575"/>
                  </a:cubicBezTo>
                  <a:cubicBezTo>
                    <a:pt x="186" y="604"/>
                    <a:pt x="231" y="613"/>
                    <a:pt x="266" y="613"/>
                  </a:cubicBezTo>
                  <a:cubicBezTo>
                    <a:pt x="289" y="613"/>
                    <a:pt x="308" y="609"/>
                    <a:pt x="321" y="605"/>
                  </a:cubicBezTo>
                  <a:lnTo>
                    <a:pt x="321" y="605"/>
                  </a:lnTo>
                  <a:cubicBezTo>
                    <a:pt x="257" y="630"/>
                    <a:pt x="185" y="676"/>
                    <a:pt x="205" y="758"/>
                  </a:cubicBezTo>
                  <a:cubicBezTo>
                    <a:pt x="205" y="849"/>
                    <a:pt x="320" y="895"/>
                    <a:pt x="320" y="895"/>
                  </a:cubicBezTo>
                  <a:cubicBezTo>
                    <a:pt x="297" y="895"/>
                    <a:pt x="274" y="963"/>
                    <a:pt x="342" y="1054"/>
                  </a:cubicBezTo>
                  <a:cubicBezTo>
                    <a:pt x="434" y="1123"/>
                    <a:pt x="662" y="1191"/>
                    <a:pt x="730" y="1191"/>
                  </a:cubicBezTo>
                  <a:cubicBezTo>
                    <a:pt x="822" y="1191"/>
                    <a:pt x="845" y="1100"/>
                    <a:pt x="845" y="1100"/>
                  </a:cubicBezTo>
                  <a:cubicBezTo>
                    <a:pt x="867" y="1054"/>
                    <a:pt x="845" y="986"/>
                    <a:pt x="799" y="963"/>
                  </a:cubicBezTo>
                  <a:cubicBezTo>
                    <a:pt x="776" y="917"/>
                    <a:pt x="799" y="895"/>
                    <a:pt x="822" y="895"/>
                  </a:cubicBezTo>
                  <a:cubicBezTo>
                    <a:pt x="867" y="872"/>
                    <a:pt x="890" y="826"/>
                    <a:pt x="867" y="758"/>
                  </a:cubicBezTo>
                  <a:cubicBezTo>
                    <a:pt x="867" y="689"/>
                    <a:pt x="708" y="621"/>
                    <a:pt x="662" y="621"/>
                  </a:cubicBezTo>
                  <a:cubicBezTo>
                    <a:pt x="593" y="621"/>
                    <a:pt x="616" y="575"/>
                    <a:pt x="616" y="575"/>
                  </a:cubicBezTo>
                  <a:cubicBezTo>
                    <a:pt x="616" y="575"/>
                    <a:pt x="753" y="507"/>
                    <a:pt x="776" y="461"/>
                  </a:cubicBezTo>
                  <a:cubicBezTo>
                    <a:pt x="799" y="393"/>
                    <a:pt x="776" y="370"/>
                    <a:pt x="730" y="347"/>
                  </a:cubicBezTo>
                  <a:cubicBezTo>
                    <a:pt x="685" y="301"/>
                    <a:pt x="502" y="278"/>
                    <a:pt x="502" y="278"/>
                  </a:cubicBezTo>
                  <a:cubicBezTo>
                    <a:pt x="502" y="278"/>
                    <a:pt x="593" y="210"/>
                    <a:pt x="616" y="164"/>
                  </a:cubicBezTo>
                  <a:cubicBezTo>
                    <a:pt x="662" y="119"/>
                    <a:pt x="639" y="73"/>
                    <a:pt x="593" y="27"/>
                  </a:cubicBezTo>
                  <a:cubicBezTo>
                    <a:pt x="565" y="8"/>
                    <a:pt x="507" y="1"/>
                    <a:pt x="4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3"/>
            <p:cNvSpPr/>
            <p:nvPr/>
          </p:nvSpPr>
          <p:spPr>
            <a:xfrm>
              <a:off x="2312769" y="2642185"/>
              <a:ext cx="66274" cy="37900"/>
            </a:xfrm>
            <a:custGeom>
              <a:rect b="b" l="l" r="r" t="t"/>
              <a:pathLst>
                <a:path extrusionOk="0" fill="none" h="366" w="640">
                  <a:moveTo>
                    <a:pt x="114" y="46"/>
                  </a:moveTo>
                  <a:cubicBezTo>
                    <a:pt x="114" y="46"/>
                    <a:pt x="0" y="114"/>
                    <a:pt x="114" y="228"/>
                  </a:cubicBezTo>
                  <a:cubicBezTo>
                    <a:pt x="251" y="320"/>
                    <a:pt x="457" y="365"/>
                    <a:pt x="548" y="343"/>
                  </a:cubicBezTo>
                  <a:cubicBezTo>
                    <a:pt x="639" y="320"/>
                    <a:pt x="639" y="160"/>
                    <a:pt x="548" y="91"/>
                  </a:cubicBezTo>
                  <a:cubicBezTo>
                    <a:pt x="457" y="23"/>
                    <a:pt x="160" y="0"/>
                    <a:pt x="114" y="46"/>
                  </a:cubicBezTo>
                  <a:close/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43"/>
            <p:cNvSpPr/>
            <p:nvPr/>
          </p:nvSpPr>
          <p:spPr>
            <a:xfrm>
              <a:off x="2310388" y="2616193"/>
              <a:ext cx="68655" cy="37900"/>
            </a:xfrm>
            <a:custGeom>
              <a:rect b="b" l="l" r="r" t="t"/>
              <a:pathLst>
                <a:path extrusionOk="0" fill="none" h="366" w="663">
                  <a:moveTo>
                    <a:pt x="92" y="297"/>
                  </a:moveTo>
                  <a:cubicBezTo>
                    <a:pt x="92" y="297"/>
                    <a:pt x="0" y="274"/>
                    <a:pt x="0" y="160"/>
                  </a:cubicBezTo>
                  <a:cubicBezTo>
                    <a:pt x="0" y="69"/>
                    <a:pt x="92" y="0"/>
                    <a:pt x="320" y="23"/>
                  </a:cubicBezTo>
                  <a:cubicBezTo>
                    <a:pt x="548" y="46"/>
                    <a:pt x="662" y="114"/>
                    <a:pt x="662" y="206"/>
                  </a:cubicBezTo>
                  <a:cubicBezTo>
                    <a:pt x="662" y="297"/>
                    <a:pt x="594" y="365"/>
                    <a:pt x="571" y="342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3"/>
            <p:cNvSpPr/>
            <p:nvPr/>
          </p:nvSpPr>
          <p:spPr>
            <a:xfrm>
              <a:off x="2298582" y="2585437"/>
              <a:ext cx="73315" cy="35519"/>
            </a:xfrm>
            <a:custGeom>
              <a:rect b="b" l="l" r="r" t="t"/>
              <a:pathLst>
                <a:path extrusionOk="0" fill="none" h="343" w="708">
                  <a:moveTo>
                    <a:pt x="160" y="343"/>
                  </a:moveTo>
                  <a:cubicBezTo>
                    <a:pt x="160" y="343"/>
                    <a:pt x="0" y="320"/>
                    <a:pt x="0" y="183"/>
                  </a:cubicBezTo>
                  <a:cubicBezTo>
                    <a:pt x="0" y="46"/>
                    <a:pt x="274" y="23"/>
                    <a:pt x="411" y="0"/>
                  </a:cubicBezTo>
                  <a:cubicBezTo>
                    <a:pt x="548" y="0"/>
                    <a:pt x="708" y="92"/>
                    <a:pt x="662" y="206"/>
                  </a:cubicBezTo>
                  <a:cubicBezTo>
                    <a:pt x="639" y="297"/>
                    <a:pt x="502" y="297"/>
                    <a:pt x="457" y="320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3"/>
            <p:cNvSpPr/>
            <p:nvPr/>
          </p:nvSpPr>
          <p:spPr>
            <a:xfrm>
              <a:off x="2291437" y="2554682"/>
              <a:ext cx="71037" cy="37900"/>
            </a:xfrm>
            <a:custGeom>
              <a:rect b="b" l="l" r="r" t="t"/>
              <a:pathLst>
                <a:path extrusionOk="0" fill="none" h="366" w="686">
                  <a:moveTo>
                    <a:pt x="161" y="366"/>
                  </a:moveTo>
                  <a:cubicBezTo>
                    <a:pt x="161" y="366"/>
                    <a:pt x="1" y="366"/>
                    <a:pt x="1" y="206"/>
                  </a:cubicBezTo>
                  <a:cubicBezTo>
                    <a:pt x="1" y="69"/>
                    <a:pt x="275" y="1"/>
                    <a:pt x="480" y="1"/>
                  </a:cubicBezTo>
                  <a:cubicBezTo>
                    <a:pt x="686" y="23"/>
                    <a:pt x="571" y="275"/>
                    <a:pt x="480" y="297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3"/>
            <p:cNvSpPr/>
            <p:nvPr/>
          </p:nvSpPr>
          <p:spPr>
            <a:xfrm>
              <a:off x="2792532" y="2897341"/>
              <a:ext cx="397227" cy="286219"/>
            </a:xfrm>
            <a:custGeom>
              <a:rect b="b" l="l" r="r" t="t"/>
              <a:pathLst>
                <a:path extrusionOk="0" h="2764" w="3836">
                  <a:moveTo>
                    <a:pt x="135" y="1"/>
                  </a:moveTo>
                  <a:cubicBezTo>
                    <a:pt x="93" y="1"/>
                    <a:pt x="69" y="1"/>
                    <a:pt x="69" y="1"/>
                  </a:cubicBezTo>
                  <a:cubicBezTo>
                    <a:pt x="69" y="1"/>
                    <a:pt x="1" y="1919"/>
                    <a:pt x="24" y="1941"/>
                  </a:cubicBezTo>
                  <a:cubicBezTo>
                    <a:pt x="46" y="1941"/>
                    <a:pt x="2717" y="2718"/>
                    <a:pt x="2717" y="2718"/>
                  </a:cubicBezTo>
                  <a:lnTo>
                    <a:pt x="3584" y="2763"/>
                  </a:lnTo>
                  <a:cubicBezTo>
                    <a:pt x="3584" y="2763"/>
                    <a:pt x="3835" y="1941"/>
                    <a:pt x="3562" y="937"/>
                  </a:cubicBezTo>
                  <a:cubicBezTo>
                    <a:pt x="3311" y="39"/>
                    <a:pt x="596" y="1"/>
                    <a:pt x="1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3"/>
            <p:cNvSpPr/>
            <p:nvPr/>
          </p:nvSpPr>
          <p:spPr>
            <a:xfrm>
              <a:off x="2738167" y="2218754"/>
              <a:ext cx="494153" cy="811127"/>
            </a:xfrm>
            <a:custGeom>
              <a:rect b="b" l="l" r="r" t="t"/>
              <a:pathLst>
                <a:path extrusionOk="0" h="7833" w="4772">
                  <a:moveTo>
                    <a:pt x="2530" y="1"/>
                  </a:moveTo>
                  <a:cubicBezTo>
                    <a:pt x="2516" y="1"/>
                    <a:pt x="2502" y="2"/>
                    <a:pt x="2489" y="3"/>
                  </a:cubicBezTo>
                  <a:cubicBezTo>
                    <a:pt x="1941" y="95"/>
                    <a:pt x="1211" y="711"/>
                    <a:pt x="686" y="2103"/>
                  </a:cubicBezTo>
                  <a:cubicBezTo>
                    <a:pt x="161" y="3473"/>
                    <a:pt x="1" y="6851"/>
                    <a:pt x="1" y="6851"/>
                  </a:cubicBezTo>
                  <a:lnTo>
                    <a:pt x="275" y="6942"/>
                  </a:lnTo>
                  <a:lnTo>
                    <a:pt x="4726" y="7833"/>
                  </a:lnTo>
                  <a:lnTo>
                    <a:pt x="4703" y="7079"/>
                  </a:lnTo>
                  <a:lnTo>
                    <a:pt x="4771" y="5710"/>
                  </a:lnTo>
                  <a:lnTo>
                    <a:pt x="4338" y="1305"/>
                  </a:lnTo>
                  <a:cubicBezTo>
                    <a:pt x="4338" y="1305"/>
                    <a:pt x="3099" y="1"/>
                    <a:pt x="25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3"/>
            <p:cNvSpPr/>
            <p:nvPr/>
          </p:nvSpPr>
          <p:spPr>
            <a:xfrm>
              <a:off x="2738167" y="2211920"/>
              <a:ext cx="494153" cy="817961"/>
            </a:xfrm>
            <a:custGeom>
              <a:rect b="b" l="l" r="r" t="t"/>
              <a:pathLst>
                <a:path extrusionOk="0" fill="none" h="7899" w="4772">
                  <a:moveTo>
                    <a:pt x="4703" y="7145"/>
                  </a:moveTo>
                  <a:lnTo>
                    <a:pt x="4726" y="7899"/>
                  </a:lnTo>
                  <a:lnTo>
                    <a:pt x="275" y="7008"/>
                  </a:lnTo>
                  <a:lnTo>
                    <a:pt x="1" y="6917"/>
                  </a:lnTo>
                  <a:cubicBezTo>
                    <a:pt x="1" y="6917"/>
                    <a:pt x="161" y="3539"/>
                    <a:pt x="686" y="2169"/>
                  </a:cubicBezTo>
                  <a:cubicBezTo>
                    <a:pt x="1211" y="777"/>
                    <a:pt x="1941" y="161"/>
                    <a:pt x="2489" y="69"/>
                  </a:cubicBezTo>
                  <a:cubicBezTo>
                    <a:pt x="3037" y="1"/>
                    <a:pt x="4338" y="1371"/>
                    <a:pt x="4338" y="1371"/>
                  </a:cubicBezTo>
                  <a:lnTo>
                    <a:pt x="4771" y="5776"/>
                  </a:ln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3"/>
            <p:cNvSpPr/>
            <p:nvPr/>
          </p:nvSpPr>
          <p:spPr>
            <a:xfrm>
              <a:off x="2837164" y="2365489"/>
              <a:ext cx="59128" cy="66584"/>
            </a:xfrm>
            <a:custGeom>
              <a:rect b="b" l="l" r="r" t="t"/>
              <a:pathLst>
                <a:path extrusionOk="0" h="643" w="571">
                  <a:moveTo>
                    <a:pt x="418" y="0"/>
                  </a:moveTo>
                  <a:cubicBezTo>
                    <a:pt x="384" y="0"/>
                    <a:pt x="350" y="14"/>
                    <a:pt x="323" y="47"/>
                  </a:cubicBezTo>
                  <a:cubicBezTo>
                    <a:pt x="232" y="184"/>
                    <a:pt x="140" y="344"/>
                    <a:pt x="49" y="481"/>
                  </a:cubicBezTo>
                  <a:cubicBezTo>
                    <a:pt x="1" y="562"/>
                    <a:pt x="78" y="642"/>
                    <a:pt x="151" y="642"/>
                  </a:cubicBezTo>
                  <a:cubicBezTo>
                    <a:pt x="182" y="642"/>
                    <a:pt x="212" y="629"/>
                    <a:pt x="232" y="595"/>
                  </a:cubicBezTo>
                  <a:cubicBezTo>
                    <a:pt x="323" y="435"/>
                    <a:pt x="414" y="298"/>
                    <a:pt x="506" y="161"/>
                  </a:cubicBezTo>
                  <a:cubicBezTo>
                    <a:pt x="570" y="81"/>
                    <a:pt x="498" y="0"/>
                    <a:pt x="4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3"/>
            <p:cNvSpPr/>
            <p:nvPr/>
          </p:nvSpPr>
          <p:spPr>
            <a:xfrm>
              <a:off x="2894222" y="2468422"/>
              <a:ext cx="29616" cy="66274"/>
            </a:xfrm>
            <a:custGeom>
              <a:rect b="b" l="l" r="r" t="t"/>
              <a:pathLst>
                <a:path extrusionOk="0" h="640" w="286">
                  <a:moveTo>
                    <a:pt x="180" y="1"/>
                  </a:moveTo>
                  <a:cubicBezTo>
                    <a:pt x="126" y="1"/>
                    <a:pt x="69" y="35"/>
                    <a:pt x="69" y="103"/>
                  </a:cubicBezTo>
                  <a:cubicBezTo>
                    <a:pt x="46" y="240"/>
                    <a:pt x="23" y="400"/>
                    <a:pt x="0" y="537"/>
                  </a:cubicBezTo>
                  <a:cubicBezTo>
                    <a:pt x="0" y="605"/>
                    <a:pt x="52" y="640"/>
                    <a:pt x="106" y="640"/>
                  </a:cubicBezTo>
                  <a:cubicBezTo>
                    <a:pt x="160" y="640"/>
                    <a:pt x="217" y="605"/>
                    <a:pt x="229" y="537"/>
                  </a:cubicBezTo>
                  <a:cubicBezTo>
                    <a:pt x="251" y="400"/>
                    <a:pt x="251" y="240"/>
                    <a:pt x="274" y="103"/>
                  </a:cubicBezTo>
                  <a:cubicBezTo>
                    <a:pt x="286" y="35"/>
                    <a:pt x="234" y="1"/>
                    <a:pt x="1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3"/>
            <p:cNvSpPr/>
            <p:nvPr/>
          </p:nvSpPr>
          <p:spPr>
            <a:xfrm>
              <a:off x="2985245" y="2362072"/>
              <a:ext cx="28373" cy="61510"/>
            </a:xfrm>
            <a:custGeom>
              <a:rect b="b" l="l" r="r" t="t"/>
              <a:pathLst>
                <a:path extrusionOk="0" h="594" w="274">
                  <a:moveTo>
                    <a:pt x="97" y="0"/>
                  </a:moveTo>
                  <a:cubicBezTo>
                    <a:pt x="46" y="0"/>
                    <a:pt x="0" y="35"/>
                    <a:pt x="11" y="103"/>
                  </a:cubicBezTo>
                  <a:lnTo>
                    <a:pt x="57" y="491"/>
                  </a:lnTo>
                  <a:cubicBezTo>
                    <a:pt x="57" y="560"/>
                    <a:pt x="114" y="594"/>
                    <a:pt x="168" y="594"/>
                  </a:cubicBezTo>
                  <a:cubicBezTo>
                    <a:pt x="223" y="594"/>
                    <a:pt x="274" y="560"/>
                    <a:pt x="263" y="491"/>
                  </a:cubicBezTo>
                  <a:cubicBezTo>
                    <a:pt x="240" y="354"/>
                    <a:pt x="240" y="240"/>
                    <a:pt x="217" y="103"/>
                  </a:cubicBezTo>
                  <a:cubicBezTo>
                    <a:pt x="206" y="35"/>
                    <a:pt x="148" y="0"/>
                    <a:pt x="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43"/>
            <p:cNvSpPr/>
            <p:nvPr/>
          </p:nvSpPr>
          <p:spPr>
            <a:xfrm>
              <a:off x="3040646" y="2493896"/>
              <a:ext cx="52294" cy="70933"/>
            </a:xfrm>
            <a:custGeom>
              <a:rect b="b" l="l" r="r" t="t"/>
              <a:pathLst>
                <a:path extrusionOk="0" h="685" w="505">
                  <a:moveTo>
                    <a:pt x="366" y="0"/>
                  </a:moveTo>
                  <a:cubicBezTo>
                    <a:pt x="332" y="0"/>
                    <a:pt x="298" y="18"/>
                    <a:pt x="275" y="63"/>
                  </a:cubicBezTo>
                  <a:cubicBezTo>
                    <a:pt x="184" y="222"/>
                    <a:pt x="116" y="359"/>
                    <a:pt x="47" y="519"/>
                  </a:cubicBezTo>
                  <a:cubicBezTo>
                    <a:pt x="0" y="613"/>
                    <a:pt x="71" y="685"/>
                    <a:pt x="142" y="685"/>
                  </a:cubicBezTo>
                  <a:cubicBezTo>
                    <a:pt x="175" y="685"/>
                    <a:pt x="208" y="669"/>
                    <a:pt x="230" y="633"/>
                  </a:cubicBezTo>
                  <a:cubicBezTo>
                    <a:pt x="298" y="474"/>
                    <a:pt x="390" y="314"/>
                    <a:pt x="458" y="154"/>
                  </a:cubicBezTo>
                  <a:cubicBezTo>
                    <a:pt x="504" y="77"/>
                    <a:pt x="436" y="0"/>
                    <a:pt x="3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43"/>
            <p:cNvSpPr/>
            <p:nvPr/>
          </p:nvSpPr>
          <p:spPr>
            <a:xfrm>
              <a:off x="2761466" y="2735901"/>
              <a:ext cx="61510" cy="48670"/>
            </a:xfrm>
            <a:custGeom>
              <a:rect b="b" l="l" r="r" t="t"/>
              <a:pathLst>
                <a:path extrusionOk="0" h="470" w="594">
                  <a:moveTo>
                    <a:pt x="429" y="1"/>
                  </a:moveTo>
                  <a:cubicBezTo>
                    <a:pt x="402" y="1"/>
                    <a:pt x="373" y="10"/>
                    <a:pt x="346" y="31"/>
                  </a:cubicBezTo>
                  <a:cubicBezTo>
                    <a:pt x="255" y="100"/>
                    <a:pt x="164" y="191"/>
                    <a:pt x="73" y="282"/>
                  </a:cubicBezTo>
                  <a:cubicBezTo>
                    <a:pt x="0" y="354"/>
                    <a:pt x="85" y="469"/>
                    <a:pt x="169" y="469"/>
                  </a:cubicBezTo>
                  <a:cubicBezTo>
                    <a:pt x="191" y="469"/>
                    <a:pt x="213" y="461"/>
                    <a:pt x="232" y="442"/>
                  </a:cubicBezTo>
                  <a:cubicBezTo>
                    <a:pt x="324" y="351"/>
                    <a:pt x="415" y="259"/>
                    <a:pt x="506" y="168"/>
                  </a:cubicBezTo>
                  <a:cubicBezTo>
                    <a:pt x="594" y="98"/>
                    <a:pt x="520" y="1"/>
                    <a:pt x="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43"/>
            <p:cNvSpPr/>
            <p:nvPr/>
          </p:nvSpPr>
          <p:spPr>
            <a:xfrm>
              <a:off x="2813347" y="2826924"/>
              <a:ext cx="41317" cy="60785"/>
            </a:xfrm>
            <a:custGeom>
              <a:rect b="b" l="l" r="r" t="t"/>
              <a:pathLst>
                <a:path extrusionOk="0" h="587" w="399">
                  <a:moveTo>
                    <a:pt x="132" y="0"/>
                  </a:moveTo>
                  <a:cubicBezTo>
                    <a:pt x="66" y="0"/>
                    <a:pt x="0" y="50"/>
                    <a:pt x="28" y="134"/>
                  </a:cubicBezTo>
                  <a:cubicBezTo>
                    <a:pt x="74" y="248"/>
                    <a:pt x="119" y="385"/>
                    <a:pt x="165" y="522"/>
                  </a:cubicBezTo>
                  <a:cubicBezTo>
                    <a:pt x="183" y="566"/>
                    <a:pt x="225" y="586"/>
                    <a:pt x="267" y="586"/>
                  </a:cubicBezTo>
                  <a:cubicBezTo>
                    <a:pt x="333" y="586"/>
                    <a:pt x="398" y="537"/>
                    <a:pt x="370" y="453"/>
                  </a:cubicBezTo>
                  <a:cubicBezTo>
                    <a:pt x="325" y="339"/>
                    <a:pt x="279" y="202"/>
                    <a:pt x="233" y="65"/>
                  </a:cubicBezTo>
                  <a:cubicBezTo>
                    <a:pt x="216" y="21"/>
                    <a:pt x="174" y="0"/>
                    <a:pt x="1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43"/>
            <p:cNvSpPr/>
            <p:nvPr/>
          </p:nvSpPr>
          <p:spPr>
            <a:xfrm>
              <a:off x="2945998" y="2880151"/>
              <a:ext cx="73212" cy="67723"/>
            </a:xfrm>
            <a:custGeom>
              <a:rect b="b" l="l" r="r" t="t"/>
              <a:pathLst>
                <a:path extrusionOk="0" h="654" w="707">
                  <a:moveTo>
                    <a:pt x="551" y="1"/>
                  </a:moveTo>
                  <a:cubicBezTo>
                    <a:pt x="527" y="1"/>
                    <a:pt x="503" y="9"/>
                    <a:pt x="482" y="30"/>
                  </a:cubicBezTo>
                  <a:cubicBezTo>
                    <a:pt x="322" y="167"/>
                    <a:pt x="185" y="327"/>
                    <a:pt x="71" y="464"/>
                  </a:cubicBezTo>
                  <a:cubicBezTo>
                    <a:pt x="1" y="552"/>
                    <a:pt x="66" y="654"/>
                    <a:pt x="141" y="654"/>
                  </a:cubicBezTo>
                  <a:cubicBezTo>
                    <a:pt x="164" y="654"/>
                    <a:pt x="187" y="645"/>
                    <a:pt x="208" y="624"/>
                  </a:cubicBezTo>
                  <a:cubicBezTo>
                    <a:pt x="345" y="464"/>
                    <a:pt x="482" y="327"/>
                    <a:pt x="619" y="190"/>
                  </a:cubicBezTo>
                  <a:cubicBezTo>
                    <a:pt x="707" y="102"/>
                    <a:pt x="632" y="1"/>
                    <a:pt x="5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43"/>
            <p:cNvSpPr/>
            <p:nvPr/>
          </p:nvSpPr>
          <p:spPr>
            <a:xfrm>
              <a:off x="3069123" y="2926957"/>
              <a:ext cx="26095" cy="56850"/>
            </a:xfrm>
            <a:custGeom>
              <a:rect b="b" l="l" r="r" t="t"/>
              <a:pathLst>
                <a:path extrusionOk="0" h="549" w="252">
                  <a:moveTo>
                    <a:pt x="115" y="1"/>
                  </a:moveTo>
                  <a:cubicBezTo>
                    <a:pt x="57" y="1"/>
                    <a:pt x="0" y="35"/>
                    <a:pt x="0" y="103"/>
                  </a:cubicBezTo>
                  <a:cubicBezTo>
                    <a:pt x="23" y="217"/>
                    <a:pt x="23" y="332"/>
                    <a:pt x="46" y="446"/>
                  </a:cubicBezTo>
                  <a:cubicBezTo>
                    <a:pt x="46" y="514"/>
                    <a:pt x="97" y="548"/>
                    <a:pt x="149" y="548"/>
                  </a:cubicBezTo>
                  <a:cubicBezTo>
                    <a:pt x="200" y="548"/>
                    <a:pt x="251" y="514"/>
                    <a:pt x="251" y="446"/>
                  </a:cubicBezTo>
                  <a:cubicBezTo>
                    <a:pt x="229" y="332"/>
                    <a:pt x="229" y="217"/>
                    <a:pt x="229" y="103"/>
                  </a:cubicBezTo>
                  <a:cubicBezTo>
                    <a:pt x="229" y="35"/>
                    <a:pt x="172" y="1"/>
                    <a:pt x="1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43"/>
            <p:cNvSpPr/>
            <p:nvPr/>
          </p:nvSpPr>
          <p:spPr>
            <a:xfrm>
              <a:off x="2664954" y="2462312"/>
              <a:ext cx="290775" cy="283941"/>
            </a:xfrm>
            <a:custGeom>
              <a:rect b="b" l="l" r="r" t="t"/>
              <a:pathLst>
                <a:path extrusionOk="0" h="2742" w="2808">
                  <a:moveTo>
                    <a:pt x="195" y="1"/>
                  </a:moveTo>
                  <a:cubicBezTo>
                    <a:pt x="182" y="1"/>
                    <a:pt x="171" y="1"/>
                    <a:pt x="160" y="2"/>
                  </a:cubicBezTo>
                  <a:cubicBezTo>
                    <a:pt x="0" y="48"/>
                    <a:pt x="69" y="208"/>
                    <a:pt x="114" y="231"/>
                  </a:cubicBezTo>
                  <a:cubicBezTo>
                    <a:pt x="183" y="276"/>
                    <a:pt x="548" y="413"/>
                    <a:pt x="548" y="413"/>
                  </a:cubicBezTo>
                  <a:cubicBezTo>
                    <a:pt x="548" y="413"/>
                    <a:pt x="662" y="482"/>
                    <a:pt x="594" y="505"/>
                  </a:cubicBezTo>
                  <a:cubicBezTo>
                    <a:pt x="525" y="527"/>
                    <a:pt x="457" y="550"/>
                    <a:pt x="457" y="550"/>
                  </a:cubicBezTo>
                  <a:cubicBezTo>
                    <a:pt x="457" y="550"/>
                    <a:pt x="411" y="664"/>
                    <a:pt x="388" y="687"/>
                  </a:cubicBezTo>
                  <a:cubicBezTo>
                    <a:pt x="343" y="710"/>
                    <a:pt x="320" y="756"/>
                    <a:pt x="320" y="801"/>
                  </a:cubicBezTo>
                  <a:cubicBezTo>
                    <a:pt x="320" y="847"/>
                    <a:pt x="320" y="893"/>
                    <a:pt x="274" y="938"/>
                  </a:cubicBezTo>
                  <a:cubicBezTo>
                    <a:pt x="206" y="984"/>
                    <a:pt x="206" y="1144"/>
                    <a:pt x="206" y="1144"/>
                  </a:cubicBezTo>
                  <a:cubicBezTo>
                    <a:pt x="206" y="1144"/>
                    <a:pt x="160" y="1212"/>
                    <a:pt x="183" y="1326"/>
                  </a:cubicBezTo>
                  <a:cubicBezTo>
                    <a:pt x="206" y="1440"/>
                    <a:pt x="320" y="1646"/>
                    <a:pt x="457" y="1692"/>
                  </a:cubicBezTo>
                  <a:cubicBezTo>
                    <a:pt x="525" y="1714"/>
                    <a:pt x="588" y="1720"/>
                    <a:pt x="634" y="1720"/>
                  </a:cubicBezTo>
                  <a:cubicBezTo>
                    <a:pt x="679" y="1720"/>
                    <a:pt x="708" y="1714"/>
                    <a:pt x="708" y="1714"/>
                  </a:cubicBezTo>
                  <a:lnTo>
                    <a:pt x="799" y="1600"/>
                  </a:lnTo>
                  <a:lnTo>
                    <a:pt x="890" y="1714"/>
                  </a:lnTo>
                  <a:lnTo>
                    <a:pt x="1781" y="2513"/>
                  </a:lnTo>
                  <a:lnTo>
                    <a:pt x="2077" y="2742"/>
                  </a:lnTo>
                  <a:lnTo>
                    <a:pt x="2808" y="1783"/>
                  </a:lnTo>
                  <a:cubicBezTo>
                    <a:pt x="2808" y="1783"/>
                    <a:pt x="2260" y="1600"/>
                    <a:pt x="1986" y="1281"/>
                  </a:cubicBezTo>
                  <a:cubicBezTo>
                    <a:pt x="1712" y="961"/>
                    <a:pt x="1575" y="482"/>
                    <a:pt x="1530" y="436"/>
                  </a:cubicBezTo>
                  <a:cubicBezTo>
                    <a:pt x="1484" y="390"/>
                    <a:pt x="1233" y="276"/>
                    <a:pt x="1027" y="231"/>
                  </a:cubicBezTo>
                  <a:cubicBezTo>
                    <a:pt x="834" y="166"/>
                    <a:pt x="397" y="1"/>
                    <a:pt x="1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43"/>
            <p:cNvSpPr/>
            <p:nvPr/>
          </p:nvSpPr>
          <p:spPr>
            <a:xfrm>
              <a:off x="2671996" y="2448332"/>
              <a:ext cx="283734" cy="297921"/>
            </a:xfrm>
            <a:custGeom>
              <a:rect b="b" l="l" r="r" t="t"/>
              <a:pathLst>
                <a:path extrusionOk="0" fill="none" h="2877" w="2740">
                  <a:moveTo>
                    <a:pt x="663" y="617"/>
                  </a:moveTo>
                  <a:cubicBezTo>
                    <a:pt x="663" y="617"/>
                    <a:pt x="1" y="457"/>
                    <a:pt x="1" y="252"/>
                  </a:cubicBezTo>
                  <a:cubicBezTo>
                    <a:pt x="1" y="1"/>
                    <a:pt x="685" y="297"/>
                    <a:pt x="1119" y="389"/>
                  </a:cubicBezTo>
                  <a:cubicBezTo>
                    <a:pt x="1530" y="503"/>
                    <a:pt x="1484" y="662"/>
                    <a:pt x="1758" y="1187"/>
                  </a:cubicBezTo>
                  <a:cubicBezTo>
                    <a:pt x="2055" y="1712"/>
                    <a:pt x="2740" y="1918"/>
                    <a:pt x="2740" y="1918"/>
                  </a:cubicBezTo>
                  <a:lnTo>
                    <a:pt x="2009" y="2877"/>
                  </a:lnTo>
                  <a:cubicBezTo>
                    <a:pt x="2009" y="2877"/>
                    <a:pt x="1074" y="2146"/>
                    <a:pt x="891" y="1918"/>
                  </a:cubicBezTo>
                  <a:cubicBezTo>
                    <a:pt x="708" y="1690"/>
                    <a:pt x="457" y="1484"/>
                    <a:pt x="343" y="1530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43"/>
            <p:cNvSpPr/>
            <p:nvPr/>
          </p:nvSpPr>
          <p:spPr>
            <a:xfrm>
              <a:off x="2681523" y="2561827"/>
              <a:ext cx="61510" cy="85120"/>
            </a:xfrm>
            <a:custGeom>
              <a:rect b="b" l="l" r="r" t="t"/>
              <a:pathLst>
                <a:path extrusionOk="0" fill="none" h="822" w="594">
                  <a:moveTo>
                    <a:pt x="593" y="616"/>
                  </a:moveTo>
                  <a:cubicBezTo>
                    <a:pt x="593" y="616"/>
                    <a:pt x="593" y="822"/>
                    <a:pt x="434" y="753"/>
                  </a:cubicBezTo>
                  <a:cubicBezTo>
                    <a:pt x="274" y="708"/>
                    <a:pt x="0" y="594"/>
                    <a:pt x="0" y="320"/>
                  </a:cubicBezTo>
                  <a:cubicBezTo>
                    <a:pt x="0" y="0"/>
                    <a:pt x="411" y="183"/>
                    <a:pt x="411" y="183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3"/>
            <p:cNvSpPr/>
            <p:nvPr/>
          </p:nvSpPr>
          <p:spPr>
            <a:xfrm>
              <a:off x="2683801" y="2545259"/>
              <a:ext cx="56850" cy="33137"/>
            </a:xfrm>
            <a:custGeom>
              <a:rect b="b" l="l" r="r" t="t"/>
              <a:pathLst>
                <a:path extrusionOk="0" fill="none" h="320" w="549">
                  <a:moveTo>
                    <a:pt x="549" y="46"/>
                  </a:moveTo>
                  <a:cubicBezTo>
                    <a:pt x="549" y="46"/>
                    <a:pt x="1" y="0"/>
                    <a:pt x="47" y="320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3"/>
            <p:cNvSpPr/>
            <p:nvPr/>
          </p:nvSpPr>
          <p:spPr>
            <a:xfrm>
              <a:off x="2697988" y="2523926"/>
              <a:ext cx="56850" cy="30859"/>
            </a:xfrm>
            <a:custGeom>
              <a:rect b="b" l="l" r="r" t="t"/>
              <a:pathLst>
                <a:path extrusionOk="0" fill="none" h="298" w="549">
                  <a:moveTo>
                    <a:pt x="549" y="92"/>
                  </a:moveTo>
                  <a:cubicBezTo>
                    <a:pt x="549" y="92"/>
                    <a:pt x="161" y="1"/>
                    <a:pt x="69" y="69"/>
                  </a:cubicBezTo>
                  <a:cubicBezTo>
                    <a:pt x="1" y="161"/>
                    <a:pt x="24" y="298"/>
                    <a:pt x="24" y="298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3"/>
            <p:cNvSpPr/>
            <p:nvPr/>
          </p:nvSpPr>
          <p:spPr>
            <a:xfrm>
              <a:off x="2709793" y="2500316"/>
              <a:ext cx="66377" cy="28477"/>
            </a:xfrm>
            <a:custGeom>
              <a:rect b="b" l="l" r="r" t="t"/>
              <a:pathLst>
                <a:path extrusionOk="0" fill="none" h="275" w="641">
                  <a:moveTo>
                    <a:pt x="1" y="275"/>
                  </a:moveTo>
                  <a:cubicBezTo>
                    <a:pt x="1" y="275"/>
                    <a:pt x="47" y="1"/>
                    <a:pt x="640" y="160"/>
                  </a:cubicBez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3"/>
            <p:cNvSpPr/>
            <p:nvPr/>
          </p:nvSpPr>
          <p:spPr>
            <a:xfrm>
              <a:off x="2842238" y="2228488"/>
              <a:ext cx="706746" cy="771880"/>
            </a:xfrm>
            <a:custGeom>
              <a:rect b="b" l="l" r="r" t="t"/>
              <a:pathLst>
                <a:path extrusionOk="0" h="7454" w="6825">
                  <a:moveTo>
                    <a:pt x="1872" y="1"/>
                  </a:moveTo>
                  <a:lnTo>
                    <a:pt x="2853" y="2694"/>
                  </a:lnTo>
                  <a:cubicBezTo>
                    <a:pt x="2853" y="2694"/>
                    <a:pt x="3355" y="3879"/>
                    <a:pt x="3447" y="4359"/>
                  </a:cubicBezTo>
                  <a:lnTo>
                    <a:pt x="3447" y="4359"/>
                  </a:lnTo>
                  <a:lnTo>
                    <a:pt x="1119" y="3539"/>
                  </a:lnTo>
                  <a:lnTo>
                    <a:pt x="0" y="5136"/>
                  </a:lnTo>
                  <a:cubicBezTo>
                    <a:pt x="0" y="5136"/>
                    <a:pt x="1938" y="7454"/>
                    <a:pt x="4054" y="7454"/>
                  </a:cubicBezTo>
                  <a:cubicBezTo>
                    <a:pt x="4140" y="7454"/>
                    <a:pt x="4227" y="7450"/>
                    <a:pt x="4314" y="7442"/>
                  </a:cubicBezTo>
                  <a:cubicBezTo>
                    <a:pt x="5501" y="7328"/>
                    <a:pt x="6825" y="5707"/>
                    <a:pt x="5296" y="3014"/>
                  </a:cubicBezTo>
                  <a:cubicBezTo>
                    <a:pt x="3789" y="298"/>
                    <a:pt x="1872" y="1"/>
                    <a:pt x="1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3"/>
            <p:cNvSpPr/>
            <p:nvPr/>
          </p:nvSpPr>
          <p:spPr>
            <a:xfrm>
              <a:off x="2842238" y="2594861"/>
              <a:ext cx="191469" cy="234132"/>
            </a:xfrm>
            <a:custGeom>
              <a:rect b="b" l="l" r="r" t="t"/>
              <a:pathLst>
                <a:path extrusionOk="0" h="2261" w="1849">
                  <a:moveTo>
                    <a:pt x="1119" y="1"/>
                  </a:moveTo>
                  <a:lnTo>
                    <a:pt x="0" y="1598"/>
                  </a:lnTo>
                  <a:cubicBezTo>
                    <a:pt x="0" y="1598"/>
                    <a:pt x="251" y="1895"/>
                    <a:pt x="639" y="2260"/>
                  </a:cubicBezTo>
                  <a:lnTo>
                    <a:pt x="1849" y="252"/>
                  </a:lnTo>
                  <a:lnTo>
                    <a:pt x="11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3"/>
            <p:cNvSpPr/>
            <p:nvPr/>
          </p:nvSpPr>
          <p:spPr>
            <a:xfrm>
              <a:off x="2842238" y="2594861"/>
              <a:ext cx="191469" cy="234132"/>
            </a:xfrm>
            <a:custGeom>
              <a:rect b="b" l="l" r="r" t="t"/>
              <a:pathLst>
                <a:path extrusionOk="0" fill="none" h="2261" w="1849">
                  <a:moveTo>
                    <a:pt x="0" y="1598"/>
                  </a:moveTo>
                  <a:cubicBezTo>
                    <a:pt x="0" y="1598"/>
                    <a:pt x="251" y="1895"/>
                    <a:pt x="639" y="2260"/>
                  </a:cubicBezTo>
                  <a:lnTo>
                    <a:pt x="1849" y="252"/>
                  </a:lnTo>
                  <a:lnTo>
                    <a:pt x="1119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3"/>
            <p:cNvSpPr/>
            <p:nvPr/>
          </p:nvSpPr>
          <p:spPr>
            <a:xfrm>
              <a:off x="2858703" y="2736729"/>
              <a:ext cx="73419" cy="54469"/>
            </a:xfrm>
            <a:custGeom>
              <a:rect b="b" l="l" r="r" t="t"/>
              <a:pathLst>
                <a:path extrusionOk="0" fill="none" h="526" w="709">
                  <a:moveTo>
                    <a:pt x="1" y="0"/>
                  </a:moveTo>
                  <a:lnTo>
                    <a:pt x="709" y="525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3"/>
            <p:cNvSpPr/>
            <p:nvPr/>
          </p:nvSpPr>
          <p:spPr>
            <a:xfrm>
              <a:off x="2880035" y="2708355"/>
              <a:ext cx="75697" cy="42664"/>
            </a:xfrm>
            <a:custGeom>
              <a:rect b="b" l="l" r="r" t="t"/>
              <a:pathLst>
                <a:path extrusionOk="0" fill="none" h="412" w="731">
                  <a:moveTo>
                    <a:pt x="0" y="0"/>
                  </a:moveTo>
                  <a:lnTo>
                    <a:pt x="731" y="41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43"/>
            <p:cNvSpPr/>
            <p:nvPr/>
          </p:nvSpPr>
          <p:spPr>
            <a:xfrm>
              <a:off x="2901263" y="2675218"/>
              <a:ext cx="75800" cy="40282"/>
            </a:xfrm>
            <a:custGeom>
              <a:rect b="b" l="l" r="r" t="t"/>
              <a:pathLst>
                <a:path extrusionOk="0" fill="none" h="389" w="732">
                  <a:moveTo>
                    <a:pt x="1" y="1"/>
                  </a:moveTo>
                  <a:lnTo>
                    <a:pt x="731" y="389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43"/>
            <p:cNvSpPr/>
            <p:nvPr/>
          </p:nvSpPr>
          <p:spPr>
            <a:xfrm>
              <a:off x="2922595" y="2644566"/>
              <a:ext cx="75697" cy="35519"/>
            </a:xfrm>
            <a:custGeom>
              <a:rect b="b" l="l" r="r" t="t"/>
              <a:pathLst>
                <a:path extrusionOk="0" fill="none" h="343" w="731">
                  <a:moveTo>
                    <a:pt x="0" y="0"/>
                  </a:moveTo>
                  <a:lnTo>
                    <a:pt x="731" y="34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43"/>
            <p:cNvSpPr/>
            <p:nvPr/>
          </p:nvSpPr>
          <p:spPr>
            <a:xfrm>
              <a:off x="2941442" y="2616193"/>
              <a:ext cx="75800" cy="30755"/>
            </a:xfrm>
            <a:custGeom>
              <a:rect b="b" l="l" r="r" t="t"/>
              <a:pathLst>
                <a:path extrusionOk="0" fill="none" h="297" w="732">
                  <a:moveTo>
                    <a:pt x="1" y="0"/>
                  </a:moveTo>
                  <a:lnTo>
                    <a:pt x="731" y="29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3"/>
            <p:cNvSpPr/>
            <p:nvPr/>
          </p:nvSpPr>
          <p:spPr>
            <a:xfrm>
              <a:off x="2842238" y="2228488"/>
              <a:ext cx="706746" cy="791970"/>
            </a:xfrm>
            <a:custGeom>
              <a:rect b="b" l="l" r="r" t="t"/>
              <a:pathLst>
                <a:path extrusionOk="0" fill="none" h="7648" w="6825">
                  <a:moveTo>
                    <a:pt x="1872" y="1"/>
                  </a:moveTo>
                  <a:cubicBezTo>
                    <a:pt x="1872" y="1"/>
                    <a:pt x="3789" y="297"/>
                    <a:pt x="5296" y="3014"/>
                  </a:cubicBezTo>
                  <a:cubicBezTo>
                    <a:pt x="6825" y="5707"/>
                    <a:pt x="5501" y="7328"/>
                    <a:pt x="4314" y="7442"/>
                  </a:cubicBezTo>
                  <a:cubicBezTo>
                    <a:pt x="2100" y="7647"/>
                    <a:pt x="0" y="5136"/>
                    <a:pt x="0" y="5136"/>
                  </a:cubicBezTo>
                  <a:lnTo>
                    <a:pt x="1119" y="3539"/>
                  </a:lnTo>
                  <a:lnTo>
                    <a:pt x="3903" y="452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3"/>
            <p:cNvSpPr/>
            <p:nvPr/>
          </p:nvSpPr>
          <p:spPr>
            <a:xfrm>
              <a:off x="3137676" y="2507461"/>
              <a:ext cx="61510" cy="172622"/>
            </a:xfrm>
            <a:custGeom>
              <a:rect b="b" l="l" r="r" t="t"/>
              <a:pathLst>
                <a:path extrusionOk="0" fill="none" h="1667" w="594">
                  <a:moveTo>
                    <a:pt x="0" y="0"/>
                  </a:moveTo>
                  <a:cubicBezTo>
                    <a:pt x="0" y="0"/>
                    <a:pt x="502" y="1187"/>
                    <a:pt x="594" y="1666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3"/>
            <p:cNvSpPr/>
            <p:nvPr/>
          </p:nvSpPr>
          <p:spPr>
            <a:xfrm>
              <a:off x="2970126" y="2784882"/>
              <a:ext cx="67930" cy="72590"/>
            </a:xfrm>
            <a:custGeom>
              <a:rect b="b" l="l" r="r" t="t"/>
              <a:pathLst>
                <a:path extrusionOk="0" h="701" w="656">
                  <a:moveTo>
                    <a:pt x="157" y="0"/>
                  </a:moveTo>
                  <a:cubicBezTo>
                    <a:pt x="76" y="0"/>
                    <a:pt x="1" y="70"/>
                    <a:pt x="66" y="151"/>
                  </a:cubicBezTo>
                  <a:cubicBezTo>
                    <a:pt x="180" y="334"/>
                    <a:pt x="294" y="494"/>
                    <a:pt x="409" y="654"/>
                  </a:cubicBezTo>
                  <a:cubicBezTo>
                    <a:pt x="435" y="687"/>
                    <a:pt x="470" y="701"/>
                    <a:pt x="503" y="701"/>
                  </a:cubicBezTo>
                  <a:cubicBezTo>
                    <a:pt x="583" y="701"/>
                    <a:pt x="656" y="620"/>
                    <a:pt x="591" y="540"/>
                  </a:cubicBezTo>
                  <a:cubicBezTo>
                    <a:pt x="477" y="380"/>
                    <a:pt x="363" y="220"/>
                    <a:pt x="249" y="37"/>
                  </a:cubicBezTo>
                  <a:cubicBezTo>
                    <a:pt x="223" y="11"/>
                    <a:pt x="189" y="0"/>
                    <a:pt x="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3"/>
            <p:cNvSpPr/>
            <p:nvPr/>
          </p:nvSpPr>
          <p:spPr>
            <a:xfrm>
              <a:off x="3026563" y="2701210"/>
              <a:ext cx="59128" cy="23921"/>
            </a:xfrm>
            <a:custGeom>
              <a:rect b="b" l="l" r="r" t="t"/>
              <a:pathLst>
                <a:path extrusionOk="0" h="231" w="571">
                  <a:moveTo>
                    <a:pt x="137" y="1"/>
                  </a:moveTo>
                  <a:cubicBezTo>
                    <a:pt x="1" y="1"/>
                    <a:pt x="1" y="206"/>
                    <a:pt x="137" y="229"/>
                  </a:cubicBezTo>
                  <a:lnTo>
                    <a:pt x="434" y="229"/>
                  </a:lnTo>
                  <a:cubicBezTo>
                    <a:pt x="441" y="230"/>
                    <a:pt x="447" y="231"/>
                    <a:pt x="453" y="231"/>
                  </a:cubicBezTo>
                  <a:cubicBezTo>
                    <a:pt x="571" y="231"/>
                    <a:pt x="565" y="24"/>
                    <a:pt x="434" y="24"/>
                  </a:cubicBezTo>
                  <a:cubicBezTo>
                    <a:pt x="343" y="24"/>
                    <a:pt x="252" y="24"/>
                    <a:pt x="1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3"/>
            <p:cNvSpPr/>
            <p:nvPr/>
          </p:nvSpPr>
          <p:spPr>
            <a:xfrm>
              <a:off x="3080721" y="2787160"/>
              <a:ext cx="67723" cy="37797"/>
            </a:xfrm>
            <a:custGeom>
              <a:rect b="b" l="l" r="r" t="t"/>
              <a:pathLst>
                <a:path extrusionOk="0" h="365" w="654">
                  <a:moveTo>
                    <a:pt x="156" y="0"/>
                  </a:moveTo>
                  <a:cubicBezTo>
                    <a:pt x="65" y="0"/>
                    <a:pt x="1" y="140"/>
                    <a:pt x="117" y="198"/>
                  </a:cubicBezTo>
                  <a:cubicBezTo>
                    <a:pt x="231" y="244"/>
                    <a:pt x="368" y="312"/>
                    <a:pt x="482" y="358"/>
                  </a:cubicBezTo>
                  <a:cubicBezTo>
                    <a:pt x="495" y="362"/>
                    <a:pt x="508" y="364"/>
                    <a:pt x="520" y="364"/>
                  </a:cubicBezTo>
                  <a:cubicBezTo>
                    <a:pt x="626" y="364"/>
                    <a:pt x="653" y="193"/>
                    <a:pt x="550" y="152"/>
                  </a:cubicBezTo>
                  <a:cubicBezTo>
                    <a:pt x="436" y="107"/>
                    <a:pt x="322" y="61"/>
                    <a:pt x="208" y="15"/>
                  </a:cubicBezTo>
                  <a:cubicBezTo>
                    <a:pt x="190" y="5"/>
                    <a:pt x="173" y="0"/>
                    <a:pt x="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3"/>
            <p:cNvSpPr/>
            <p:nvPr/>
          </p:nvSpPr>
          <p:spPr>
            <a:xfrm>
              <a:off x="3116240" y="2897237"/>
              <a:ext cx="68862" cy="52501"/>
            </a:xfrm>
            <a:custGeom>
              <a:rect b="b" l="l" r="r" t="t"/>
              <a:pathLst>
                <a:path extrusionOk="0" h="507" w="665">
                  <a:moveTo>
                    <a:pt x="123" y="0"/>
                  </a:moveTo>
                  <a:cubicBezTo>
                    <a:pt x="43" y="0"/>
                    <a:pt x="1" y="134"/>
                    <a:pt x="93" y="208"/>
                  </a:cubicBezTo>
                  <a:cubicBezTo>
                    <a:pt x="207" y="299"/>
                    <a:pt x="344" y="390"/>
                    <a:pt x="481" y="482"/>
                  </a:cubicBezTo>
                  <a:cubicBezTo>
                    <a:pt x="499" y="499"/>
                    <a:pt x="517" y="507"/>
                    <a:pt x="534" y="507"/>
                  </a:cubicBezTo>
                  <a:cubicBezTo>
                    <a:pt x="608" y="507"/>
                    <a:pt x="665" y="373"/>
                    <a:pt x="573" y="299"/>
                  </a:cubicBezTo>
                  <a:cubicBezTo>
                    <a:pt x="458" y="208"/>
                    <a:pt x="321" y="116"/>
                    <a:pt x="184" y="25"/>
                  </a:cubicBezTo>
                  <a:cubicBezTo>
                    <a:pt x="163" y="8"/>
                    <a:pt x="142" y="0"/>
                    <a:pt x="1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3"/>
            <p:cNvSpPr/>
            <p:nvPr/>
          </p:nvSpPr>
          <p:spPr>
            <a:xfrm>
              <a:off x="3203846" y="2731966"/>
              <a:ext cx="71037" cy="26095"/>
            </a:xfrm>
            <a:custGeom>
              <a:rect b="b" l="l" r="r" t="t"/>
              <a:pathLst>
                <a:path extrusionOk="0" h="252" w="686">
                  <a:moveTo>
                    <a:pt x="548" y="1"/>
                  </a:moveTo>
                  <a:cubicBezTo>
                    <a:pt x="411" y="23"/>
                    <a:pt x="274" y="23"/>
                    <a:pt x="137" y="23"/>
                  </a:cubicBezTo>
                  <a:cubicBezTo>
                    <a:pt x="0" y="46"/>
                    <a:pt x="0" y="252"/>
                    <a:pt x="137" y="252"/>
                  </a:cubicBezTo>
                  <a:cubicBezTo>
                    <a:pt x="274" y="229"/>
                    <a:pt x="411" y="229"/>
                    <a:pt x="548" y="229"/>
                  </a:cubicBezTo>
                  <a:cubicBezTo>
                    <a:pt x="685" y="206"/>
                    <a:pt x="685" y="1"/>
                    <a:pt x="5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3"/>
            <p:cNvSpPr/>
            <p:nvPr/>
          </p:nvSpPr>
          <p:spPr>
            <a:xfrm>
              <a:off x="3230977" y="2837694"/>
              <a:ext cx="71658" cy="36347"/>
            </a:xfrm>
            <a:custGeom>
              <a:rect b="b" l="l" r="r" t="t"/>
              <a:pathLst>
                <a:path extrusionOk="0" h="351" w="692">
                  <a:moveTo>
                    <a:pt x="134" y="0"/>
                  </a:moveTo>
                  <a:cubicBezTo>
                    <a:pt x="28" y="0"/>
                    <a:pt x="1" y="171"/>
                    <a:pt x="104" y="212"/>
                  </a:cubicBezTo>
                  <a:lnTo>
                    <a:pt x="514" y="349"/>
                  </a:lnTo>
                  <a:cubicBezTo>
                    <a:pt x="522" y="350"/>
                    <a:pt x="529" y="351"/>
                    <a:pt x="535" y="351"/>
                  </a:cubicBezTo>
                  <a:cubicBezTo>
                    <a:pt x="656" y="351"/>
                    <a:pt x="691" y="165"/>
                    <a:pt x="583" y="144"/>
                  </a:cubicBezTo>
                  <a:cubicBezTo>
                    <a:pt x="446" y="98"/>
                    <a:pt x="309" y="52"/>
                    <a:pt x="172" y="7"/>
                  </a:cubicBezTo>
                  <a:cubicBezTo>
                    <a:pt x="159" y="2"/>
                    <a:pt x="146" y="0"/>
                    <a:pt x="1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43"/>
            <p:cNvSpPr/>
            <p:nvPr/>
          </p:nvSpPr>
          <p:spPr>
            <a:xfrm>
              <a:off x="3283686" y="2924990"/>
              <a:ext cx="67620" cy="35519"/>
            </a:xfrm>
            <a:custGeom>
              <a:rect b="b" l="l" r="r" t="t"/>
              <a:pathLst>
                <a:path extrusionOk="0" h="343" w="653">
                  <a:moveTo>
                    <a:pt x="460" y="1"/>
                  </a:moveTo>
                  <a:cubicBezTo>
                    <a:pt x="446" y="1"/>
                    <a:pt x="431" y="3"/>
                    <a:pt x="416" y="8"/>
                  </a:cubicBezTo>
                  <a:cubicBezTo>
                    <a:pt x="325" y="54"/>
                    <a:pt x="211" y="100"/>
                    <a:pt x="97" y="145"/>
                  </a:cubicBezTo>
                  <a:cubicBezTo>
                    <a:pt x="0" y="203"/>
                    <a:pt x="67" y="343"/>
                    <a:pt x="159" y="343"/>
                  </a:cubicBezTo>
                  <a:cubicBezTo>
                    <a:pt x="176" y="343"/>
                    <a:pt x="193" y="338"/>
                    <a:pt x="211" y="328"/>
                  </a:cubicBezTo>
                  <a:cubicBezTo>
                    <a:pt x="325" y="282"/>
                    <a:pt x="416" y="236"/>
                    <a:pt x="530" y="191"/>
                  </a:cubicBezTo>
                  <a:cubicBezTo>
                    <a:pt x="652" y="150"/>
                    <a:pt x="575" y="1"/>
                    <a:pt x="4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43"/>
            <p:cNvSpPr/>
            <p:nvPr/>
          </p:nvSpPr>
          <p:spPr>
            <a:xfrm>
              <a:off x="3378438" y="2806938"/>
              <a:ext cx="47841" cy="51880"/>
            </a:xfrm>
            <a:custGeom>
              <a:rect b="b" l="l" r="r" t="t"/>
              <a:pathLst>
                <a:path extrusionOk="0" h="501" w="462">
                  <a:moveTo>
                    <a:pt x="320" y="1"/>
                  </a:moveTo>
                  <a:cubicBezTo>
                    <a:pt x="287" y="1"/>
                    <a:pt x="253" y="16"/>
                    <a:pt x="232" y="53"/>
                  </a:cubicBezTo>
                  <a:cubicBezTo>
                    <a:pt x="186" y="167"/>
                    <a:pt x="118" y="258"/>
                    <a:pt x="49" y="349"/>
                  </a:cubicBezTo>
                  <a:cubicBezTo>
                    <a:pt x="0" y="431"/>
                    <a:pt x="79" y="501"/>
                    <a:pt x="154" y="501"/>
                  </a:cubicBezTo>
                  <a:cubicBezTo>
                    <a:pt x="183" y="501"/>
                    <a:pt x="212" y="490"/>
                    <a:pt x="232" y="463"/>
                  </a:cubicBezTo>
                  <a:cubicBezTo>
                    <a:pt x="300" y="349"/>
                    <a:pt x="369" y="258"/>
                    <a:pt x="414" y="167"/>
                  </a:cubicBezTo>
                  <a:cubicBezTo>
                    <a:pt x="461" y="73"/>
                    <a:pt x="391" y="1"/>
                    <a:pt x="3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43"/>
            <p:cNvSpPr/>
            <p:nvPr/>
          </p:nvSpPr>
          <p:spPr>
            <a:xfrm>
              <a:off x="3309678" y="2743771"/>
              <a:ext cx="58093" cy="46599"/>
            </a:xfrm>
            <a:custGeom>
              <a:rect b="b" l="l" r="r" t="t"/>
              <a:pathLst>
                <a:path extrusionOk="0" h="450" w="561">
                  <a:moveTo>
                    <a:pt x="428" y="1"/>
                  </a:moveTo>
                  <a:cubicBezTo>
                    <a:pt x="410" y="1"/>
                    <a:pt x="391" y="7"/>
                    <a:pt x="371" y="24"/>
                  </a:cubicBezTo>
                  <a:cubicBezTo>
                    <a:pt x="279" y="92"/>
                    <a:pt x="188" y="160"/>
                    <a:pt x="97" y="229"/>
                  </a:cubicBezTo>
                  <a:cubicBezTo>
                    <a:pt x="0" y="306"/>
                    <a:pt x="67" y="449"/>
                    <a:pt x="146" y="449"/>
                  </a:cubicBezTo>
                  <a:cubicBezTo>
                    <a:pt x="160" y="449"/>
                    <a:pt x="174" y="445"/>
                    <a:pt x="188" y="434"/>
                  </a:cubicBezTo>
                  <a:cubicBezTo>
                    <a:pt x="279" y="343"/>
                    <a:pt x="371" y="275"/>
                    <a:pt x="485" y="206"/>
                  </a:cubicBezTo>
                  <a:cubicBezTo>
                    <a:pt x="560" y="150"/>
                    <a:pt x="511" y="1"/>
                    <a:pt x="4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43"/>
            <p:cNvSpPr/>
            <p:nvPr/>
          </p:nvSpPr>
          <p:spPr>
            <a:xfrm>
              <a:off x="3285239" y="2626548"/>
              <a:ext cx="32205" cy="66481"/>
            </a:xfrm>
            <a:custGeom>
              <a:rect b="b" l="l" r="r" t="t"/>
              <a:pathLst>
                <a:path extrusionOk="0" h="642" w="311">
                  <a:moveTo>
                    <a:pt x="124" y="0"/>
                  </a:moveTo>
                  <a:cubicBezTo>
                    <a:pt x="64" y="0"/>
                    <a:pt x="0" y="49"/>
                    <a:pt x="13" y="128"/>
                  </a:cubicBezTo>
                  <a:cubicBezTo>
                    <a:pt x="59" y="265"/>
                    <a:pt x="82" y="402"/>
                    <a:pt x="82" y="539"/>
                  </a:cubicBezTo>
                  <a:cubicBezTo>
                    <a:pt x="93" y="608"/>
                    <a:pt x="150" y="642"/>
                    <a:pt x="204" y="642"/>
                  </a:cubicBezTo>
                  <a:cubicBezTo>
                    <a:pt x="259" y="642"/>
                    <a:pt x="310" y="608"/>
                    <a:pt x="310" y="539"/>
                  </a:cubicBezTo>
                  <a:cubicBezTo>
                    <a:pt x="287" y="379"/>
                    <a:pt x="264" y="242"/>
                    <a:pt x="219" y="83"/>
                  </a:cubicBezTo>
                  <a:cubicBezTo>
                    <a:pt x="209" y="25"/>
                    <a:pt x="168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43"/>
            <p:cNvSpPr/>
            <p:nvPr/>
          </p:nvSpPr>
          <p:spPr>
            <a:xfrm>
              <a:off x="3390036" y="2648605"/>
              <a:ext cx="37590" cy="62856"/>
            </a:xfrm>
            <a:custGeom>
              <a:rect b="b" l="l" r="r" t="t"/>
              <a:pathLst>
                <a:path extrusionOk="0" h="607" w="363">
                  <a:moveTo>
                    <a:pt x="135" y="0"/>
                  </a:moveTo>
                  <a:cubicBezTo>
                    <a:pt x="68" y="0"/>
                    <a:pt x="0" y="59"/>
                    <a:pt x="28" y="144"/>
                  </a:cubicBezTo>
                  <a:cubicBezTo>
                    <a:pt x="74" y="258"/>
                    <a:pt x="97" y="395"/>
                    <a:pt x="143" y="532"/>
                  </a:cubicBezTo>
                  <a:cubicBezTo>
                    <a:pt x="151" y="584"/>
                    <a:pt x="187" y="606"/>
                    <a:pt x="226" y="606"/>
                  </a:cubicBezTo>
                  <a:cubicBezTo>
                    <a:pt x="289" y="606"/>
                    <a:pt x="362" y="548"/>
                    <a:pt x="348" y="463"/>
                  </a:cubicBezTo>
                  <a:cubicBezTo>
                    <a:pt x="302" y="349"/>
                    <a:pt x="280" y="212"/>
                    <a:pt x="234" y="75"/>
                  </a:cubicBezTo>
                  <a:cubicBezTo>
                    <a:pt x="216" y="23"/>
                    <a:pt x="176" y="0"/>
                    <a:pt x="1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43"/>
            <p:cNvSpPr/>
            <p:nvPr/>
          </p:nvSpPr>
          <p:spPr>
            <a:xfrm>
              <a:off x="3200015" y="2536146"/>
              <a:ext cx="35208" cy="76008"/>
            </a:xfrm>
            <a:custGeom>
              <a:rect b="b" l="l" r="r" t="t"/>
              <a:pathLst>
                <a:path extrusionOk="0" h="734" w="340">
                  <a:moveTo>
                    <a:pt x="208" y="1"/>
                  </a:moveTo>
                  <a:cubicBezTo>
                    <a:pt x="166" y="1"/>
                    <a:pt x="124" y="21"/>
                    <a:pt x="106" y="66"/>
                  </a:cubicBezTo>
                  <a:cubicBezTo>
                    <a:pt x="83" y="248"/>
                    <a:pt x="60" y="431"/>
                    <a:pt x="15" y="591"/>
                  </a:cubicBezTo>
                  <a:cubicBezTo>
                    <a:pt x="0" y="675"/>
                    <a:pt x="74" y="734"/>
                    <a:pt x="137" y="734"/>
                  </a:cubicBezTo>
                  <a:cubicBezTo>
                    <a:pt x="176" y="734"/>
                    <a:pt x="211" y="711"/>
                    <a:pt x="220" y="659"/>
                  </a:cubicBezTo>
                  <a:cubicBezTo>
                    <a:pt x="266" y="476"/>
                    <a:pt x="288" y="317"/>
                    <a:pt x="311" y="134"/>
                  </a:cubicBezTo>
                  <a:cubicBezTo>
                    <a:pt x="339" y="50"/>
                    <a:pt x="274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43"/>
            <p:cNvSpPr/>
            <p:nvPr/>
          </p:nvSpPr>
          <p:spPr>
            <a:xfrm>
              <a:off x="3302326" y="2500938"/>
              <a:ext cx="48980" cy="74558"/>
            </a:xfrm>
            <a:custGeom>
              <a:rect b="b" l="l" r="r" t="t"/>
              <a:pathLst>
                <a:path extrusionOk="0" h="720" w="473">
                  <a:moveTo>
                    <a:pt x="138" y="1"/>
                  </a:moveTo>
                  <a:cubicBezTo>
                    <a:pt x="73" y="1"/>
                    <a:pt x="0" y="78"/>
                    <a:pt x="31" y="154"/>
                  </a:cubicBezTo>
                  <a:cubicBezTo>
                    <a:pt x="99" y="337"/>
                    <a:pt x="191" y="497"/>
                    <a:pt x="259" y="657"/>
                  </a:cubicBezTo>
                  <a:cubicBezTo>
                    <a:pt x="274" y="701"/>
                    <a:pt x="303" y="719"/>
                    <a:pt x="335" y="719"/>
                  </a:cubicBezTo>
                  <a:cubicBezTo>
                    <a:pt x="400" y="719"/>
                    <a:pt x="473" y="642"/>
                    <a:pt x="442" y="565"/>
                  </a:cubicBezTo>
                  <a:cubicBezTo>
                    <a:pt x="373" y="383"/>
                    <a:pt x="282" y="223"/>
                    <a:pt x="214" y="63"/>
                  </a:cubicBezTo>
                  <a:cubicBezTo>
                    <a:pt x="199" y="19"/>
                    <a:pt x="169" y="1"/>
                    <a:pt x="1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43"/>
            <p:cNvSpPr/>
            <p:nvPr/>
          </p:nvSpPr>
          <p:spPr>
            <a:xfrm>
              <a:off x="3224143" y="2433938"/>
              <a:ext cx="48463" cy="65859"/>
            </a:xfrm>
            <a:custGeom>
              <a:rect b="b" l="l" r="r" t="t"/>
              <a:pathLst>
                <a:path extrusionOk="0" h="636" w="468">
                  <a:moveTo>
                    <a:pt x="149" y="1"/>
                  </a:moveTo>
                  <a:cubicBezTo>
                    <a:pt x="82" y="1"/>
                    <a:pt x="0" y="82"/>
                    <a:pt x="33" y="162"/>
                  </a:cubicBezTo>
                  <a:lnTo>
                    <a:pt x="238" y="573"/>
                  </a:lnTo>
                  <a:cubicBezTo>
                    <a:pt x="260" y="617"/>
                    <a:pt x="293" y="635"/>
                    <a:pt x="327" y="635"/>
                  </a:cubicBezTo>
                  <a:cubicBezTo>
                    <a:pt x="398" y="635"/>
                    <a:pt x="467" y="552"/>
                    <a:pt x="421" y="459"/>
                  </a:cubicBezTo>
                  <a:cubicBezTo>
                    <a:pt x="352" y="322"/>
                    <a:pt x="284" y="185"/>
                    <a:pt x="215" y="48"/>
                  </a:cubicBezTo>
                  <a:cubicBezTo>
                    <a:pt x="202" y="15"/>
                    <a:pt x="177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43"/>
            <p:cNvSpPr/>
            <p:nvPr/>
          </p:nvSpPr>
          <p:spPr>
            <a:xfrm>
              <a:off x="3138608" y="2394899"/>
              <a:ext cx="31273" cy="57886"/>
            </a:xfrm>
            <a:custGeom>
              <a:rect b="b" l="l" r="r" t="t"/>
              <a:pathLst>
                <a:path extrusionOk="0" h="559" w="302">
                  <a:moveTo>
                    <a:pt x="177" y="0"/>
                  </a:moveTo>
                  <a:cubicBezTo>
                    <a:pt x="134" y="0"/>
                    <a:pt x="92" y="25"/>
                    <a:pt x="83" y="83"/>
                  </a:cubicBezTo>
                  <a:cubicBezTo>
                    <a:pt x="60" y="197"/>
                    <a:pt x="37" y="311"/>
                    <a:pt x="14" y="425"/>
                  </a:cubicBezTo>
                  <a:cubicBezTo>
                    <a:pt x="0" y="509"/>
                    <a:pt x="71" y="558"/>
                    <a:pt x="134" y="558"/>
                  </a:cubicBezTo>
                  <a:cubicBezTo>
                    <a:pt x="174" y="558"/>
                    <a:pt x="211" y="538"/>
                    <a:pt x="220" y="494"/>
                  </a:cubicBezTo>
                  <a:cubicBezTo>
                    <a:pt x="242" y="357"/>
                    <a:pt x="265" y="243"/>
                    <a:pt x="288" y="128"/>
                  </a:cubicBezTo>
                  <a:cubicBezTo>
                    <a:pt x="301" y="49"/>
                    <a:pt x="237" y="0"/>
                    <a:pt x="1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43"/>
            <p:cNvSpPr/>
            <p:nvPr/>
          </p:nvSpPr>
          <p:spPr>
            <a:xfrm>
              <a:off x="2901263" y="2181785"/>
              <a:ext cx="231750" cy="168376"/>
            </a:xfrm>
            <a:custGeom>
              <a:rect b="b" l="l" r="r" t="t"/>
              <a:pathLst>
                <a:path extrusionOk="0" h="1626" w="2238">
                  <a:moveTo>
                    <a:pt x="1199" y="1"/>
                  </a:moveTo>
                  <a:cubicBezTo>
                    <a:pt x="1165" y="1"/>
                    <a:pt x="1131" y="7"/>
                    <a:pt x="1096" y="18"/>
                  </a:cubicBezTo>
                  <a:cubicBezTo>
                    <a:pt x="914" y="41"/>
                    <a:pt x="708" y="109"/>
                    <a:pt x="526" y="269"/>
                  </a:cubicBezTo>
                  <a:cubicBezTo>
                    <a:pt x="138" y="566"/>
                    <a:pt x="1" y="1000"/>
                    <a:pt x="229" y="1251"/>
                  </a:cubicBezTo>
                  <a:cubicBezTo>
                    <a:pt x="320" y="1353"/>
                    <a:pt x="417" y="1399"/>
                    <a:pt x="531" y="1399"/>
                  </a:cubicBezTo>
                  <a:cubicBezTo>
                    <a:pt x="646" y="1399"/>
                    <a:pt x="777" y="1353"/>
                    <a:pt x="937" y="1273"/>
                  </a:cubicBezTo>
                  <a:cubicBezTo>
                    <a:pt x="1175" y="1540"/>
                    <a:pt x="1396" y="1625"/>
                    <a:pt x="1589" y="1625"/>
                  </a:cubicBezTo>
                  <a:cubicBezTo>
                    <a:pt x="1711" y="1625"/>
                    <a:pt x="1821" y="1591"/>
                    <a:pt x="1918" y="1547"/>
                  </a:cubicBezTo>
                  <a:cubicBezTo>
                    <a:pt x="2192" y="1365"/>
                    <a:pt x="2238" y="863"/>
                    <a:pt x="1987" y="452"/>
                  </a:cubicBezTo>
                  <a:cubicBezTo>
                    <a:pt x="1850" y="269"/>
                    <a:pt x="1667" y="155"/>
                    <a:pt x="1484" y="87"/>
                  </a:cubicBezTo>
                  <a:cubicBezTo>
                    <a:pt x="1439" y="41"/>
                    <a:pt x="1370" y="18"/>
                    <a:pt x="1302" y="18"/>
                  </a:cubicBezTo>
                  <a:cubicBezTo>
                    <a:pt x="1268" y="7"/>
                    <a:pt x="1233" y="1"/>
                    <a:pt x="11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43"/>
            <p:cNvSpPr/>
            <p:nvPr/>
          </p:nvSpPr>
          <p:spPr>
            <a:xfrm>
              <a:off x="2901263" y="2181268"/>
              <a:ext cx="231750" cy="177385"/>
            </a:xfrm>
            <a:custGeom>
              <a:rect b="b" l="l" r="r" t="t"/>
              <a:pathLst>
                <a:path extrusionOk="0" fill="none" h="1713" w="2238">
                  <a:moveTo>
                    <a:pt x="1987" y="457"/>
                  </a:moveTo>
                  <a:cubicBezTo>
                    <a:pt x="1850" y="274"/>
                    <a:pt x="1667" y="160"/>
                    <a:pt x="1484" y="92"/>
                  </a:cubicBezTo>
                  <a:cubicBezTo>
                    <a:pt x="1439" y="46"/>
                    <a:pt x="1370" y="23"/>
                    <a:pt x="1302" y="23"/>
                  </a:cubicBezTo>
                  <a:cubicBezTo>
                    <a:pt x="1233" y="0"/>
                    <a:pt x="1165" y="0"/>
                    <a:pt x="1096" y="23"/>
                  </a:cubicBezTo>
                  <a:cubicBezTo>
                    <a:pt x="914" y="46"/>
                    <a:pt x="708" y="114"/>
                    <a:pt x="526" y="274"/>
                  </a:cubicBezTo>
                  <a:cubicBezTo>
                    <a:pt x="138" y="571"/>
                    <a:pt x="1" y="1005"/>
                    <a:pt x="229" y="1256"/>
                  </a:cubicBezTo>
                  <a:cubicBezTo>
                    <a:pt x="412" y="1461"/>
                    <a:pt x="617" y="1438"/>
                    <a:pt x="937" y="1278"/>
                  </a:cubicBezTo>
                  <a:cubicBezTo>
                    <a:pt x="1325" y="1712"/>
                    <a:pt x="1667" y="1667"/>
                    <a:pt x="1918" y="1552"/>
                  </a:cubicBezTo>
                  <a:cubicBezTo>
                    <a:pt x="2192" y="1370"/>
                    <a:pt x="2238" y="868"/>
                    <a:pt x="1987" y="457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43"/>
            <p:cNvSpPr/>
            <p:nvPr/>
          </p:nvSpPr>
          <p:spPr>
            <a:xfrm>
              <a:off x="2832711" y="1880962"/>
              <a:ext cx="326294" cy="397331"/>
            </a:xfrm>
            <a:custGeom>
              <a:rect b="b" l="l" r="r" t="t"/>
              <a:pathLst>
                <a:path extrusionOk="0" h="3837" w="3151">
                  <a:moveTo>
                    <a:pt x="1475" y="1"/>
                  </a:moveTo>
                  <a:cubicBezTo>
                    <a:pt x="1463" y="1"/>
                    <a:pt x="1451" y="1"/>
                    <a:pt x="1439" y="1"/>
                  </a:cubicBezTo>
                  <a:lnTo>
                    <a:pt x="777" y="24"/>
                  </a:lnTo>
                  <a:cubicBezTo>
                    <a:pt x="343" y="47"/>
                    <a:pt x="1" y="458"/>
                    <a:pt x="1" y="960"/>
                  </a:cubicBezTo>
                  <a:lnTo>
                    <a:pt x="46" y="2010"/>
                  </a:lnTo>
                  <a:cubicBezTo>
                    <a:pt x="69" y="2512"/>
                    <a:pt x="435" y="2900"/>
                    <a:pt x="891" y="2900"/>
                  </a:cubicBezTo>
                  <a:lnTo>
                    <a:pt x="1256" y="2877"/>
                  </a:lnTo>
                  <a:lnTo>
                    <a:pt x="1279" y="3425"/>
                  </a:lnTo>
                  <a:cubicBezTo>
                    <a:pt x="1302" y="3653"/>
                    <a:pt x="1484" y="3836"/>
                    <a:pt x="1713" y="3836"/>
                  </a:cubicBezTo>
                  <a:lnTo>
                    <a:pt x="1987" y="3836"/>
                  </a:lnTo>
                  <a:cubicBezTo>
                    <a:pt x="2215" y="3813"/>
                    <a:pt x="2398" y="3631"/>
                    <a:pt x="2375" y="3402"/>
                  </a:cubicBezTo>
                  <a:lnTo>
                    <a:pt x="2352" y="2763"/>
                  </a:lnTo>
                  <a:lnTo>
                    <a:pt x="2352" y="2740"/>
                  </a:lnTo>
                  <a:lnTo>
                    <a:pt x="2329" y="2101"/>
                  </a:lnTo>
                  <a:cubicBezTo>
                    <a:pt x="2329" y="2101"/>
                    <a:pt x="2329" y="2079"/>
                    <a:pt x="2329" y="2079"/>
                  </a:cubicBezTo>
                  <a:cubicBezTo>
                    <a:pt x="2420" y="2124"/>
                    <a:pt x="2534" y="2147"/>
                    <a:pt x="2649" y="2147"/>
                  </a:cubicBezTo>
                  <a:cubicBezTo>
                    <a:pt x="2922" y="2147"/>
                    <a:pt x="3151" y="1896"/>
                    <a:pt x="3151" y="1599"/>
                  </a:cubicBezTo>
                  <a:cubicBezTo>
                    <a:pt x="3151" y="1325"/>
                    <a:pt x="2900" y="1097"/>
                    <a:pt x="2603" y="1097"/>
                  </a:cubicBezTo>
                  <a:cubicBezTo>
                    <a:pt x="2489" y="1097"/>
                    <a:pt x="2375" y="1143"/>
                    <a:pt x="2306" y="1211"/>
                  </a:cubicBezTo>
                  <a:lnTo>
                    <a:pt x="2283" y="892"/>
                  </a:lnTo>
                  <a:cubicBezTo>
                    <a:pt x="2261" y="403"/>
                    <a:pt x="1915" y="1"/>
                    <a:pt x="14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43"/>
            <p:cNvSpPr/>
            <p:nvPr/>
          </p:nvSpPr>
          <p:spPr>
            <a:xfrm>
              <a:off x="2832711" y="1878684"/>
              <a:ext cx="326294" cy="399609"/>
            </a:xfrm>
            <a:custGeom>
              <a:rect b="b" l="l" r="r" t="t"/>
              <a:pathLst>
                <a:path extrusionOk="0" fill="none" h="3859" w="3151">
                  <a:moveTo>
                    <a:pt x="2603" y="1119"/>
                  </a:moveTo>
                  <a:cubicBezTo>
                    <a:pt x="2489" y="1119"/>
                    <a:pt x="2375" y="1165"/>
                    <a:pt x="2306" y="1233"/>
                  </a:cubicBezTo>
                  <a:lnTo>
                    <a:pt x="2283" y="914"/>
                  </a:lnTo>
                  <a:cubicBezTo>
                    <a:pt x="2261" y="411"/>
                    <a:pt x="1895" y="1"/>
                    <a:pt x="1439" y="23"/>
                  </a:cubicBezTo>
                  <a:lnTo>
                    <a:pt x="777" y="46"/>
                  </a:lnTo>
                  <a:cubicBezTo>
                    <a:pt x="343" y="69"/>
                    <a:pt x="1" y="480"/>
                    <a:pt x="1" y="982"/>
                  </a:cubicBezTo>
                  <a:lnTo>
                    <a:pt x="46" y="2032"/>
                  </a:lnTo>
                  <a:cubicBezTo>
                    <a:pt x="69" y="2534"/>
                    <a:pt x="435" y="2922"/>
                    <a:pt x="891" y="2922"/>
                  </a:cubicBezTo>
                  <a:lnTo>
                    <a:pt x="1256" y="2899"/>
                  </a:lnTo>
                  <a:lnTo>
                    <a:pt x="1279" y="3447"/>
                  </a:lnTo>
                  <a:cubicBezTo>
                    <a:pt x="1302" y="3675"/>
                    <a:pt x="1484" y="3858"/>
                    <a:pt x="1713" y="3858"/>
                  </a:cubicBezTo>
                  <a:lnTo>
                    <a:pt x="1987" y="3858"/>
                  </a:lnTo>
                  <a:cubicBezTo>
                    <a:pt x="2215" y="3835"/>
                    <a:pt x="2398" y="3653"/>
                    <a:pt x="2375" y="3424"/>
                  </a:cubicBezTo>
                  <a:lnTo>
                    <a:pt x="2352" y="2785"/>
                  </a:lnTo>
                  <a:lnTo>
                    <a:pt x="2352" y="2762"/>
                  </a:lnTo>
                  <a:lnTo>
                    <a:pt x="2329" y="2123"/>
                  </a:lnTo>
                  <a:cubicBezTo>
                    <a:pt x="2329" y="2123"/>
                    <a:pt x="2329" y="2101"/>
                    <a:pt x="2329" y="2101"/>
                  </a:cubicBezTo>
                  <a:cubicBezTo>
                    <a:pt x="2420" y="2146"/>
                    <a:pt x="2534" y="2169"/>
                    <a:pt x="2649" y="2169"/>
                  </a:cubicBezTo>
                  <a:cubicBezTo>
                    <a:pt x="2922" y="2169"/>
                    <a:pt x="3151" y="1918"/>
                    <a:pt x="3151" y="1621"/>
                  </a:cubicBezTo>
                  <a:cubicBezTo>
                    <a:pt x="3151" y="1347"/>
                    <a:pt x="2900" y="1119"/>
                    <a:pt x="2603" y="1119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43"/>
            <p:cNvSpPr/>
            <p:nvPr/>
          </p:nvSpPr>
          <p:spPr>
            <a:xfrm>
              <a:off x="3071505" y="2020552"/>
              <a:ext cx="37900" cy="37900"/>
            </a:xfrm>
            <a:custGeom>
              <a:rect b="b" l="l" r="r" t="t"/>
              <a:pathLst>
                <a:path extrusionOk="0" fill="none" h="366" w="366">
                  <a:moveTo>
                    <a:pt x="23" y="365"/>
                  </a:moveTo>
                  <a:cubicBezTo>
                    <a:pt x="23" y="365"/>
                    <a:pt x="0" y="0"/>
                    <a:pt x="365" y="23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43"/>
            <p:cNvSpPr/>
            <p:nvPr/>
          </p:nvSpPr>
          <p:spPr>
            <a:xfrm>
              <a:off x="2941442" y="1996839"/>
              <a:ext cx="30859" cy="30859"/>
            </a:xfrm>
            <a:custGeom>
              <a:rect b="b" l="l" r="r" t="t"/>
              <a:pathLst>
                <a:path extrusionOk="0" h="298" w="298">
                  <a:moveTo>
                    <a:pt x="138" y="1"/>
                  </a:moveTo>
                  <a:cubicBezTo>
                    <a:pt x="69" y="1"/>
                    <a:pt x="1" y="69"/>
                    <a:pt x="1" y="161"/>
                  </a:cubicBezTo>
                  <a:cubicBezTo>
                    <a:pt x="1" y="229"/>
                    <a:pt x="69" y="298"/>
                    <a:pt x="161" y="298"/>
                  </a:cubicBezTo>
                  <a:cubicBezTo>
                    <a:pt x="252" y="298"/>
                    <a:pt x="298" y="229"/>
                    <a:pt x="298" y="138"/>
                  </a:cubicBezTo>
                  <a:cubicBezTo>
                    <a:pt x="298" y="69"/>
                    <a:pt x="229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43"/>
            <p:cNvSpPr/>
            <p:nvPr/>
          </p:nvSpPr>
          <p:spPr>
            <a:xfrm>
              <a:off x="2844516" y="1999220"/>
              <a:ext cx="26199" cy="28477"/>
            </a:xfrm>
            <a:custGeom>
              <a:rect b="b" l="l" r="r" t="t"/>
              <a:pathLst>
                <a:path extrusionOk="0" h="275" w="253">
                  <a:moveTo>
                    <a:pt x="115" y="1"/>
                  </a:moveTo>
                  <a:cubicBezTo>
                    <a:pt x="47" y="1"/>
                    <a:pt x="1" y="69"/>
                    <a:pt x="1" y="138"/>
                  </a:cubicBezTo>
                  <a:cubicBezTo>
                    <a:pt x="1" y="206"/>
                    <a:pt x="69" y="275"/>
                    <a:pt x="138" y="275"/>
                  </a:cubicBezTo>
                  <a:cubicBezTo>
                    <a:pt x="206" y="252"/>
                    <a:pt x="252" y="206"/>
                    <a:pt x="252" y="138"/>
                  </a:cubicBezTo>
                  <a:cubicBezTo>
                    <a:pt x="252" y="69"/>
                    <a:pt x="184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43"/>
            <p:cNvSpPr/>
            <p:nvPr/>
          </p:nvSpPr>
          <p:spPr>
            <a:xfrm>
              <a:off x="2949209" y="1972814"/>
              <a:ext cx="36658" cy="17604"/>
            </a:xfrm>
            <a:custGeom>
              <a:rect b="b" l="l" r="r" t="t"/>
              <a:pathLst>
                <a:path extrusionOk="0" h="170" w="354">
                  <a:moveTo>
                    <a:pt x="45" y="0"/>
                  </a:moveTo>
                  <a:cubicBezTo>
                    <a:pt x="12" y="0"/>
                    <a:pt x="1" y="53"/>
                    <a:pt x="40" y="73"/>
                  </a:cubicBezTo>
                  <a:cubicBezTo>
                    <a:pt x="131" y="96"/>
                    <a:pt x="200" y="119"/>
                    <a:pt x="268" y="164"/>
                  </a:cubicBezTo>
                  <a:cubicBezTo>
                    <a:pt x="275" y="168"/>
                    <a:pt x="281" y="169"/>
                    <a:pt x="287" y="169"/>
                  </a:cubicBezTo>
                  <a:cubicBezTo>
                    <a:pt x="325" y="169"/>
                    <a:pt x="353" y="116"/>
                    <a:pt x="314" y="96"/>
                  </a:cubicBezTo>
                  <a:cubicBezTo>
                    <a:pt x="223" y="50"/>
                    <a:pt x="154" y="27"/>
                    <a:pt x="63" y="5"/>
                  </a:cubicBezTo>
                  <a:cubicBezTo>
                    <a:pt x="56" y="1"/>
                    <a:pt x="50" y="0"/>
                    <a:pt x="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43"/>
            <p:cNvSpPr/>
            <p:nvPr/>
          </p:nvSpPr>
          <p:spPr>
            <a:xfrm>
              <a:off x="2837474" y="1982652"/>
              <a:ext cx="37900" cy="9630"/>
            </a:xfrm>
            <a:custGeom>
              <a:rect b="b" l="l" r="r" t="t"/>
              <a:pathLst>
                <a:path extrusionOk="0" h="93" w="366">
                  <a:moveTo>
                    <a:pt x="320" y="1"/>
                  </a:moveTo>
                  <a:cubicBezTo>
                    <a:pt x="229" y="1"/>
                    <a:pt x="137" y="1"/>
                    <a:pt x="46" y="24"/>
                  </a:cubicBezTo>
                  <a:cubicBezTo>
                    <a:pt x="0" y="24"/>
                    <a:pt x="23" y="92"/>
                    <a:pt x="69" y="92"/>
                  </a:cubicBezTo>
                  <a:cubicBezTo>
                    <a:pt x="160" y="69"/>
                    <a:pt x="229" y="69"/>
                    <a:pt x="320" y="69"/>
                  </a:cubicBezTo>
                  <a:cubicBezTo>
                    <a:pt x="366" y="69"/>
                    <a:pt x="366" y="1"/>
                    <a:pt x="3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43"/>
            <p:cNvSpPr/>
            <p:nvPr/>
          </p:nvSpPr>
          <p:spPr>
            <a:xfrm>
              <a:off x="2880035" y="1994353"/>
              <a:ext cx="30859" cy="54676"/>
            </a:xfrm>
            <a:custGeom>
              <a:rect b="b" l="l" r="r" t="t"/>
              <a:pathLst>
                <a:path extrusionOk="0" h="528" w="298">
                  <a:moveTo>
                    <a:pt x="46" y="413"/>
                  </a:moveTo>
                  <a:cubicBezTo>
                    <a:pt x="52" y="413"/>
                    <a:pt x="56" y="414"/>
                    <a:pt x="60" y="417"/>
                  </a:cubicBezTo>
                  <a:lnTo>
                    <a:pt x="60" y="417"/>
                  </a:lnTo>
                  <a:cubicBezTo>
                    <a:pt x="55" y="416"/>
                    <a:pt x="51" y="414"/>
                    <a:pt x="46" y="413"/>
                  </a:cubicBezTo>
                  <a:close/>
                  <a:moveTo>
                    <a:pt x="221" y="0"/>
                  </a:moveTo>
                  <a:cubicBezTo>
                    <a:pt x="207" y="0"/>
                    <a:pt x="192" y="7"/>
                    <a:pt x="183" y="25"/>
                  </a:cubicBezTo>
                  <a:cubicBezTo>
                    <a:pt x="160" y="162"/>
                    <a:pt x="92" y="299"/>
                    <a:pt x="23" y="413"/>
                  </a:cubicBezTo>
                  <a:cubicBezTo>
                    <a:pt x="0" y="436"/>
                    <a:pt x="23" y="459"/>
                    <a:pt x="46" y="481"/>
                  </a:cubicBezTo>
                  <a:cubicBezTo>
                    <a:pt x="114" y="504"/>
                    <a:pt x="160" y="504"/>
                    <a:pt x="229" y="527"/>
                  </a:cubicBezTo>
                  <a:cubicBezTo>
                    <a:pt x="274" y="527"/>
                    <a:pt x="297" y="459"/>
                    <a:pt x="251" y="459"/>
                  </a:cubicBezTo>
                  <a:cubicBezTo>
                    <a:pt x="198" y="441"/>
                    <a:pt x="144" y="437"/>
                    <a:pt x="90" y="425"/>
                  </a:cubicBezTo>
                  <a:lnTo>
                    <a:pt x="90" y="425"/>
                  </a:lnTo>
                  <a:cubicBezTo>
                    <a:pt x="168" y="299"/>
                    <a:pt x="210" y="173"/>
                    <a:pt x="251" y="48"/>
                  </a:cubicBezTo>
                  <a:cubicBezTo>
                    <a:pt x="266" y="20"/>
                    <a:pt x="245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43"/>
            <p:cNvSpPr/>
            <p:nvPr/>
          </p:nvSpPr>
          <p:spPr>
            <a:xfrm>
              <a:off x="2809101" y="1800605"/>
              <a:ext cx="345244" cy="217667"/>
            </a:xfrm>
            <a:custGeom>
              <a:rect b="b" l="l" r="r" t="t"/>
              <a:pathLst>
                <a:path extrusionOk="0" h="2102" w="3334">
                  <a:moveTo>
                    <a:pt x="1761" y="1"/>
                  </a:moveTo>
                  <a:cubicBezTo>
                    <a:pt x="1422" y="1"/>
                    <a:pt x="1069" y="115"/>
                    <a:pt x="731" y="344"/>
                  </a:cubicBezTo>
                  <a:cubicBezTo>
                    <a:pt x="1" y="800"/>
                    <a:pt x="46" y="1508"/>
                    <a:pt x="92" y="1622"/>
                  </a:cubicBezTo>
                  <a:cubicBezTo>
                    <a:pt x="115" y="1668"/>
                    <a:pt x="160" y="1713"/>
                    <a:pt x="229" y="1736"/>
                  </a:cubicBezTo>
                  <a:cubicBezTo>
                    <a:pt x="297" y="1736"/>
                    <a:pt x="411" y="1736"/>
                    <a:pt x="617" y="1668"/>
                  </a:cubicBezTo>
                  <a:cubicBezTo>
                    <a:pt x="1187" y="1531"/>
                    <a:pt x="1553" y="1006"/>
                    <a:pt x="1553" y="1006"/>
                  </a:cubicBezTo>
                  <a:lnTo>
                    <a:pt x="1553" y="1006"/>
                  </a:lnTo>
                  <a:cubicBezTo>
                    <a:pt x="1553" y="1006"/>
                    <a:pt x="1507" y="1097"/>
                    <a:pt x="1712" y="1531"/>
                  </a:cubicBezTo>
                  <a:cubicBezTo>
                    <a:pt x="1872" y="1827"/>
                    <a:pt x="2260" y="2010"/>
                    <a:pt x="2443" y="2101"/>
                  </a:cubicBezTo>
                  <a:cubicBezTo>
                    <a:pt x="2511" y="2010"/>
                    <a:pt x="2648" y="1896"/>
                    <a:pt x="2831" y="1873"/>
                  </a:cubicBezTo>
                  <a:cubicBezTo>
                    <a:pt x="2945" y="1873"/>
                    <a:pt x="3105" y="1942"/>
                    <a:pt x="3196" y="2010"/>
                  </a:cubicBezTo>
                  <a:cubicBezTo>
                    <a:pt x="3333" y="1713"/>
                    <a:pt x="3287" y="914"/>
                    <a:pt x="2785" y="412"/>
                  </a:cubicBezTo>
                  <a:cubicBezTo>
                    <a:pt x="2487" y="138"/>
                    <a:pt x="2133" y="1"/>
                    <a:pt x="1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43"/>
            <p:cNvSpPr/>
            <p:nvPr/>
          </p:nvSpPr>
          <p:spPr>
            <a:xfrm>
              <a:off x="2877653" y="2090244"/>
              <a:ext cx="56850" cy="31480"/>
            </a:xfrm>
            <a:custGeom>
              <a:rect b="b" l="l" r="r" t="t"/>
              <a:pathLst>
                <a:path extrusionOk="0" h="304" w="549">
                  <a:moveTo>
                    <a:pt x="514" y="0"/>
                  </a:moveTo>
                  <a:cubicBezTo>
                    <a:pt x="497" y="0"/>
                    <a:pt x="480" y="12"/>
                    <a:pt x="480" y="35"/>
                  </a:cubicBezTo>
                  <a:cubicBezTo>
                    <a:pt x="468" y="160"/>
                    <a:pt x="377" y="223"/>
                    <a:pt x="283" y="223"/>
                  </a:cubicBezTo>
                  <a:cubicBezTo>
                    <a:pt x="189" y="223"/>
                    <a:pt x="92" y="160"/>
                    <a:pt x="69" y="35"/>
                  </a:cubicBezTo>
                  <a:cubicBezTo>
                    <a:pt x="69" y="17"/>
                    <a:pt x="59" y="10"/>
                    <a:pt x="47" y="10"/>
                  </a:cubicBezTo>
                  <a:cubicBezTo>
                    <a:pt x="27" y="10"/>
                    <a:pt x="1" y="29"/>
                    <a:pt x="1" y="58"/>
                  </a:cubicBezTo>
                  <a:cubicBezTo>
                    <a:pt x="23" y="223"/>
                    <a:pt x="146" y="303"/>
                    <a:pt x="270" y="303"/>
                  </a:cubicBezTo>
                  <a:cubicBezTo>
                    <a:pt x="403" y="303"/>
                    <a:pt x="537" y="212"/>
                    <a:pt x="548" y="35"/>
                  </a:cubicBezTo>
                  <a:cubicBezTo>
                    <a:pt x="548" y="12"/>
                    <a:pt x="531" y="0"/>
                    <a:pt x="5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43"/>
            <p:cNvSpPr/>
            <p:nvPr/>
          </p:nvSpPr>
          <p:spPr>
            <a:xfrm>
              <a:off x="2104730" y="3646654"/>
              <a:ext cx="165580" cy="219946"/>
            </a:xfrm>
            <a:custGeom>
              <a:rect b="b" l="l" r="r" t="t"/>
              <a:pathLst>
                <a:path extrusionOk="0" h="2124" w="1599">
                  <a:moveTo>
                    <a:pt x="1" y="1"/>
                  </a:moveTo>
                  <a:lnTo>
                    <a:pt x="69" y="1941"/>
                  </a:lnTo>
                  <a:lnTo>
                    <a:pt x="1553" y="2124"/>
                  </a:lnTo>
                  <a:lnTo>
                    <a:pt x="1598" y="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43"/>
            <p:cNvSpPr/>
            <p:nvPr/>
          </p:nvSpPr>
          <p:spPr>
            <a:xfrm>
              <a:off x="2104730" y="3646654"/>
              <a:ext cx="165580" cy="219946"/>
            </a:xfrm>
            <a:custGeom>
              <a:rect b="b" l="l" r="r" t="t"/>
              <a:pathLst>
                <a:path extrusionOk="0" fill="none" h="2124" w="1599">
                  <a:moveTo>
                    <a:pt x="1" y="1"/>
                  </a:moveTo>
                  <a:lnTo>
                    <a:pt x="69" y="1941"/>
                  </a:lnTo>
                  <a:lnTo>
                    <a:pt x="1553" y="2124"/>
                  </a:lnTo>
                  <a:lnTo>
                    <a:pt x="1598" y="24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43"/>
            <p:cNvSpPr/>
            <p:nvPr/>
          </p:nvSpPr>
          <p:spPr>
            <a:xfrm>
              <a:off x="2128341" y="3646654"/>
              <a:ext cx="12012" cy="205759"/>
            </a:xfrm>
            <a:custGeom>
              <a:rect b="b" l="l" r="r" t="t"/>
              <a:pathLst>
                <a:path extrusionOk="0" fill="none" h="1987" w="116">
                  <a:moveTo>
                    <a:pt x="1" y="1"/>
                  </a:moveTo>
                  <a:lnTo>
                    <a:pt x="115" y="198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43"/>
            <p:cNvSpPr/>
            <p:nvPr/>
          </p:nvSpPr>
          <p:spPr>
            <a:xfrm>
              <a:off x="2166241" y="3646654"/>
              <a:ext cx="11909" cy="205759"/>
            </a:xfrm>
            <a:custGeom>
              <a:rect b="b" l="l" r="r" t="t"/>
              <a:pathLst>
                <a:path extrusionOk="0" fill="none" h="1987" w="115">
                  <a:moveTo>
                    <a:pt x="0" y="1"/>
                  </a:moveTo>
                  <a:lnTo>
                    <a:pt x="114" y="1987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43"/>
            <p:cNvSpPr/>
            <p:nvPr/>
          </p:nvSpPr>
          <p:spPr>
            <a:xfrm>
              <a:off x="2199275" y="3644376"/>
              <a:ext cx="4867" cy="210419"/>
            </a:xfrm>
            <a:custGeom>
              <a:rect b="b" l="l" r="r" t="t"/>
              <a:pathLst>
                <a:path extrusionOk="0" fill="none" h="2032" w="47">
                  <a:moveTo>
                    <a:pt x="1" y="0"/>
                  </a:moveTo>
                  <a:lnTo>
                    <a:pt x="46" y="203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43"/>
            <p:cNvSpPr/>
            <p:nvPr/>
          </p:nvSpPr>
          <p:spPr>
            <a:xfrm>
              <a:off x="2230030" y="3646654"/>
              <a:ext cx="4867" cy="210522"/>
            </a:xfrm>
            <a:custGeom>
              <a:rect b="b" l="l" r="r" t="t"/>
              <a:pathLst>
                <a:path extrusionOk="0" fill="none" h="2033" w="47">
                  <a:moveTo>
                    <a:pt x="0" y="1"/>
                  </a:moveTo>
                  <a:lnTo>
                    <a:pt x="46" y="203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43"/>
            <p:cNvSpPr/>
            <p:nvPr/>
          </p:nvSpPr>
          <p:spPr>
            <a:xfrm>
              <a:off x="1823479" y="3805091"/>
              <a:ext cx="494049" cy="302580"/>
            </a:xfrm>
            <a:custGeom>
              <a:rect b="b" l="l" r="r" t="t"/>
              <a:pathLst>
                <a:path extrusionOk="0" h="2922" w="4771">
                  <a:moveTo>
                    <a:pt x="4611" y="0"/>
                  </a:moveTo>
                  <a:lnTo>
                    <a:pt x="2374" y="206"/>
                  </a:lnTo>
                  <a:lnTo>
                    <a:pt x="2329" y="1301"/>
                  </a:lnTo>
                  <a:lnTo>
                    <a:pt x="0" y="2922"/>
                  </a:lnTo>
                  <a:lnTo>
                    <a:pt x="4771" y="2831"/>
                  </a:lnTo>
                  <a:lnTo>
                    <a:pt x="46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43"/>
            <p:cNvSpPr/>
            <p:nvPr/>
          </p:nvSpPr>
          <p:spPr>
            <a:xfrm>
              <a:off x="1823479" y="3805091"/>
              <a:ext cx="494049" cy="302580"/>
            </a:xfrm>
            <a:custGeom>
              <a:rect b="b" l="l" r="r" t="t"/>
              <a:pathLst>
                <a:path extrusionOk="0" fill="none" h="2922" w="4771">
                  <a:moveTo>
                    <a:pt x="0" y="2922"/>
                  </a:moveTo>
                  <a:lnTo>
                    <a:pt x="4771" y="2831"/>
                  </a:lnTo>
                  <a:lnTo>
                    <a:pt x="4611" y="0"/>
                  </a:lnTo>
                  <a:lnTo>
                    <a:pt x="2374" y="206"/>
                  </a:lnTo>
                  <a:lnTo>
                    <a:pt x="2329" y="130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43"/>
            <p:cNvSpPr/>
            <p:nvPr/>
          </p:nvSpPr>
          <p:spPr>
            <a:xfrm>
              <a:off x="1967626" y="3982375"/>
              <a:ext cx="30859" cy="66274"/>
            </a:xfrm>
            <a:custGeom>
              <a:rect b="b" l="l" r="r" t="t"/>
              <a:pathLst>
                <a:path extrusionOk="0" fill="none" h="640" w="298">
                  <a:moveTo>
                    <a:pt x="1" y="0"/>
                  </a:moveTo>
                  <a:lnTo>
                    <a:pt x="298" y="6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43"/>
            <p:cNvSpPr/>
            <p:nvPr/>
          </p:nvSpPr>
          <p:spPr>
            <a:xfrm>
              <a:off x="2012568" y="3956383"/>
              <a:ext cx="30859" cy="66274"/>
            </a:xfrm>
            <a:custGeom>
              <a:rect b="b" l="l" r="r" t="t"/>
              <a:pathLst>
                <a:path extrusionOk="0" fill="none" h="640" w="298">
                  <a:moveTo>
                    <a:pt x="0" y="0"/>
                  </a:moveTo>
                  <a:lnTo>
                    <a:pt x="297" y="6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43"/>
            <p:cNvSpPr/>
            <p:nvPr/>
          </p:nvSpPr>
          <p:spPr>
            <a:xfrm>
              <a:off x="1918024" y="3800328"/>
              <a:ext cx="127784" cy="144249"/>
            </a:xfrm>
            <a:custGeom>
              <a:rect b="b" l="l" r="r" t="t"/>
              <a:pathLst>
                <a:path extrusionOk="0" fill="none" h="1393" w="1234">
                  <a:moveTo>
                    <a:pt x="1233" y="1393"/>
                  </a:moveTo>
                  <a:cubicBezTo>
                    <a:pt x="1233" y="1393"/>
                    <a:pt x="0" y="914"/>
                    <a:pt x="183" y="571"/>
                  </a:cubicBezTo>
                  <a:cubicBezTo>
                    <a:pt x="503" y="1"/>
                    <a:pt x="1233" y="1393"/>
                    <a:pt x="1233" y="1393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43"/>
            <p:cNvSpPr/>
            <p:nvPr/>
          </p:nvSpPr>
          <p:spPr>
            <a:xfrm>
              <a:off x="2014950" y="3823938"/>
              <a:ext cx="33137" cy="123020"/>
            </a:xfrm>
            <a:custGeom>
              <a:rect b="b" l="l" r="r" t="t"/>
              <a:pathLst>
                <a:path extrusionOk="0" fill="none" h="1188" w="320">
                  <a:moveTo>
                    <a:pt x="0" y="1"/>
                  </a:moveTo>
                  <a:lnTo>
                    <a:pt x="320" y="1188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43"/>
            <p:cNvSpPr/>
            <p:nvPr/>
          </p:nvSpPr>
          <p:spPr>
            <a:xfrm>
              <a:off x="2118917" y="3890005"/>
              <a:ext cx="120639" cy="118568"/>
            </a:xfrm>
            <a:custGeom>
              <a:rect b="b" l="l" r="r" t="t"/>
              <a:pathLst>
                <a:path extrusionOk="0" h="1145" w="1165">
                  <a:moveTo>
                    <a:pt x="609" y="0"/>
                  </a:moveTo>
                  <a:cubicBezTo>
                    <a:pt x="596" y="0"/>
                    <a:pt x="584" y="1"/>
                    <a:pt x="571" y="2"/>
                  </a:cubicBezTo>
                  <a:cubicBezTo>
                    <a:pt x="252" y="2"/>
                    <a:pt x="1" y="276"/>
                    <a:pt x="1" y="595"/>
                  </a:cubicBezTo>
                  <a:cubicBezTo>
                    <a:pt x="22" y="901"/>
                    <a:pt x="254" y="1145"/>
                    <a:pt x="554" y="1145"/>
                  </a:cubicBezTo>
                  <a:cubicBezTo>
                    <a:pt x="567" y="1145"/>
                    <a:pt x="581" y="1144"/>
                    <a:pt x="594" y="1143"/>
                  </a:cubicBezTo>
                  <a:cubicBezTo>
                    <a:pt x="914" y="1143"/>
                    <a:pt x="1165" y="869"/>
                    <a:pt x="1165" y="550"/>
                  </a:cubicBezTo>
                  <a:cubicBezTo>
                    <a:pt x="1143" y="244"/>
                    <a:pt x="891" y="0"/>
                    <a:pt x="6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43"/>
            <p:cNvSpPr/>
            <p:nvPr/>
          </p:nvSpPr>
          <p:spPr>
            <a:xfrm>
              <a:off x="1601254" y="3207069"/>
              <a:ext cx="248319" cy="271929"/>
            </a:xfrm>
            <a:custGeom>
              <a:rect b="b" l="l" r="r" t="t"/>
              <a:pathLst>
                <a:path extrusionOk="0" h="2626" w="2398">
                  <a:moveTo>
                    <a:pt x="1256" y="0"/>
                  </a:moveTo>
                  <a:lnTo>
                    <a:pt x="1" y="1484"/>
                  </a:lnTo>
                  <a:lnTo>
                    <a:pt x="982" y="2625"/>
                  </a:lnTo>
                  <a:lnTo>
                    <a:pt x="2398" y="1096"/>
                  </a:lnTo>
                  <a:lnTo>
                    <a:pt x="1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3"/>
            <p:cNvSpPr/>
            <p:nvPr/>
          </p:nvSpPr>
          <p:spPr>
            <a:xfrm>
              <a:off x="1601254" y="3207069"/>
              <a:ext cx="248319" cy="271929"/>
            </a:xfrm>
            <a:custGeom>
              <a:rect b="b" l="l" r="r" t="t"/>
              <a:pathLst>
                <a:path extrusionOk="0" fill="none" h="2626" w="2398">
                  <a:moveTo>
                    <a:pt x="1256" y="0"/>
                  </a:moveTo>
                  <a:lnTo>
                    <a:pt x="1" y="1484"/>
                  </a:lnTo>
                  <a:lnTo>
                    <a:pt x="982" y="2625"/>
                  </a:lnTo>
                  <a:lnTo>
                    <a:pt x="2398" y="1096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3"/>
            <p:cNvSpPr/>
            <p:nvPr/>
          </p:nvSpPr>
          <p:spPr>
            <a:xfrm>
              <a:off x="1620204" y="3223638"/>
              <a:ext cx="127784" cy="160817"/>
            </a:xfrm>
            <a:custGeom>
              <a:rect b="b" l="l" r="r" t="t"/>
              <a:pathLst>
                <a:path extrusionOk="0" fill="none" h="1553" w="1234">
                  <a:moveTo>
                    <a:pt x="1233" y="0"/>
                  </a:moveTo>
                  <a:lnTo>
                    <a:pt x="0" y="155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3"/>
            <p:cNvSpPr/>
            <p:nvPr/>
          </p:nvSpPr>
          <p:spPr>
            <a:xfrm>
              <a:off x="1646196" y="3247248"/>
              <a:ext cx="127784" cy="160817"/>
            </a:xfrm>
            <a:custGeom>
              <a:rect b="b" l="l" r="r" t="t"/>
              <a:pathLst>
                <a:path extrusionOk="0" fill="none" h="1553" w="1234">
                  <a:moveTo>
                    <a:pt x="1233" y="0"/>
                  </a:moveTo>
                  <a:lnTo>
                    <a:pt x="1" y="1553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3"/>
            <p:cNvSpPr/>
            <p:nvPr/>
          </p:nvSpPr>
          <p:spPr>
            <a:xfrm>
              <a:off x="1665146" y="3268477"/>
              <a:ext cx="134825" cy="158539"/>
            </a:xfrm>
            <a:custGeom>
              <a:rect b="b" l="l" r="r" t="t"/>
              <a:pathLst>
                <a:path extrusionOk="0" fill="none" h="1531" w="1302">
                  <a:moveTo>
                    <a:pt x="1301" y="1"/>
                  </a:moveTo>
                  <a:lnTo>
                    <a:pt x="0" y="153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3"/>
            <p:cNvSpPr/>
            <p:nvPr/>
          </p:nvSpPr>
          <p:spPr>
            <a:xfrm>
              <a:off x="1686375" y="3289809"/>
              <a:ext cx="134825" cy="160817"/>
            </a:xfrm>
            <a:custGeom>
              <a:rect b="b" l="l" r="r" t="t"/>
              <a:pathLst>
                <a:path extrusionOk="0" fill="none" h="1553" w="1302">
                  <a:moveTo>
                    <a:pt x="1302" y="0"/>
                  </a:moveTo>
                  <a:lnTo>
                    <a:pt x="1" y="1552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3"/>
            <p:cNvSpPr/>
            <p:nvPr/>
          </p:nvSpPr>
          <p:spPr>
            <a:xfrm>
              <a:off x="1211272" y="3315801"/>
              <a:ext cx="557941" cy="368854"/>
            </a:xfrm>
            <a:custGeom>
              <a:rect b="b" l="l" r="r" t="t"/>
              <a:pathLst>
                <a:path extrusionOk="0" h="3562" w="5388">
                  <a:moveTo>
                    <a:pt x="3607" y="0"/>
                  </a:moveTo>
                  <a:lnTo>
                    <a:pt x="2831" y="799"/>
                  </a:lnTo>
                  <a:lnTo>
                    <a:pt x="1" y="434"/>
                  </a:lnTo>
                  <a:lnTo>
                    <a:pt x="3607" y="3561"/>
                  </a:lnTo>
                  <a:lnTo>
                    <a:pt x="5387" y="1370"/>
                  </a:lnTo>
                  <a:lnTo>
                    <a:pt x="36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3"/>
            <p:cNvSpPr/>
            <p:nvPr/>
          </p:nvSpPr>
          <p:spPr>
            <a:xfrm>
              <a:off x="1211272" y="3315801"/>
              <a:ext cx="557941" cy="368854"/>
            </a:xfrm>
            <a:custGeom>
              <a:rect b="b" l="l" r="r" t="t"/>
              <a:pathLst>
                <a:path extrusionOk="0" fill="none" h="3562" w="5388">
                  <a:moveTo>
                    <a:pt x="1" y="434"/>
                  </a:moveTo>
                  <a:lnTo>
                    <a:pt x="3607" y="3561"/>
                  </a:lnTo>
                  <a:lnTo>
                    <a:pt x="5387" y="1370"/>
                  </a:lnTo>
                  <a:lnTo>
                    <a:pt x="3607" y="0"/>
                  </a:lnTo>
                  <a:lnTo>
                    <a:pt x="2831" y="799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3"/>
            <p:cNvSpPr/>
            <p:nvPr/>
          </p:nvSpPr>
          <p:spPr>
            <a:xfrm>
              <a:off x="1381513" y="3363021"/>
              <a:ext cx="21332" cy="71037"/>
            </a:xfrm>
            <a:custGeom>
              <a:rect b="b" l="l" r="r" t="t"/>
              <a:pathLst>
                <a:path extrusionOk="0" fill="none" h="686" w="206">
                  <a:moveTo>
                    <a:pt x="206" y="1"/>
                  </a:moveTo>
                  <a:lnTo>
                    <a:pt x="0" y="68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3"/>
            <p:cNvSpPr/>
            <p:nvPr/>
          </p:nvSpPr>
          <p:spPr>
            <a:xfrm>
              <a:off x="1431115" y="3374930"/>
              <a:ext cx="21332" cy="70933"/>
            </a:xfrm>
            <a:custGeom>
              <a:rect b="b" l="l" r="r" t="t"/>
              <a:pathLst>
                <a:path extrusionOk="0" fill="none" h="685" w="206">
                  <a:moveTo>
                    <a:pt x="206" y="0"/>
                  </a:moveTo>
                  <a:lnTo>
                    <a:pt x="0" y="68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3"/>
            <p:cNvSpPr/>
            <p:nvPr/>
          </p:nvSpPr>
          <p:spPr>
            <a:xfrm>
              <a:off x="1423970" y="3230680"/>
              <a:ext cx="101792" cy="158435"/>
            </a:xfrm>
            <a:custGeom>
              <a:rect b="b" l="l" r="r" t="t"/>
              <a:pathLst>
                <a:path extrusionOk="0" fill="none" h="1530" w="983">
                  <a:moveTo>
                    <a:pt x="594" y="1530"/>
                  </a:moveTo>
                  <a:cubicBezTo>
                    <a:pt x="594" y="1530"/>
                    <a:pt x="1" y="343"/>
                    <a:pt x="389" y="206"/>
                  </a:cubicBezTo>
                  <a:cubicBezTo>
                    <a:pt x="982" y="1"/>
                    <a:pt x="594" y="1530"/>
                    <a:pt x="594" y="1530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3"/>
            <p:cNvSpPr/>
            <p:nvPr/>
          </p:nvSpPr>
          <p:spPr>
            <a:xfrm>
              <a:off x="1487863" y="3278004"/>
              <a:ext cx="56850" cy="115875"/>
            </a:xfrm>
            <a:custGeom>
              <a:rect b="b" l="l" r="r" t="t"/>
              <a:pathLst>
                <a:path extrusionOk="0" fill="none" h="1119" w="549">
                  <a:moveTo>
                    <a:pt x="548" y="0"/>
                  </a:moveTo>
                  <a:lnTo>
                    <a:pt x="0" y="111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3"/>
            <p:cNvSpPr/>
            <p:nvPr/>
          </p:nvSpPr>
          <p:spPr>
            <a:xfrm>
              <a:off x="1516236" y="3421943"/>
              <a:ext cx="132444" cy="118671"/>
            </a:xfrm>
            <a:custGeom>
              <a:rect b="b" l="l" r="r" t="t"/>
              <a:pathLst>
                <a:path extrusionOk="0" h="1146" w="1279">
                  <a:moveTo>
                    <a:pt x="640" y="1"/>
                  </a:moveTo>
                  <a:cubicBezTo>
                    <a:pt x="480" y="1"/>
                    <a:pt x="319" y="70"/>
                    <a:pt x="206" y="208"/>
                  </a:cubicBezTo>
                  <a:cubicBezTo>
                    <a:pt x="0" y="436"/>
                    <a:pt x="23" y="801"/>
                    <a:pt x="274" y="1007"/>
                  </a:cubicBezTo>
                  <a:cubicBezTo>
                    <a:pt x="377" y="1099"/>
                    <a:pt x="507" y="1146"/>
                    <a:pt x="638" y="1146"/>
                  </a:cubicBezTo>
                  <a:cubicBezTo>
                    <a:pt x="799" y="1146"/>
                    <a:pt x="960" y="1076"/>
                    <a:pt x="1073" y="938"/>
                  </a:cubicBezTo>
                  <a:cubicBezTo>
                    <a:pt x="1278" y="687"/>
                    <a:pt x="1256" y="322"/>
                    <a:pt x="1004" y="139"/>
                  </a:cubicBezTo>
                  <a:cubicBezTo>
                    <a:pt x="902" y="47"/>
                    <a:pt x="771" y="1"/>
                    <a:pt x="6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3"/>
            <p:cNvSpPr/>
            <p:nvPr/>
          </p:nvSpPr>
          <p:spPr>
            <a:xfrm>
              <a:off x="1610781" y="2686402"/>
              <a:ext cx="1564782" cy="991101"/>
            </a:xfrm>
            <a:custGeom>
              <a:rect b="b" l="l" r="r" t="t"/>
              <a:pathLst>
                <a:path extrusionOk="0" h="9571" w="15111">
                  <a:moveTo>
                    <a:pt x="5801" y="1"/>
                  </a:moveTo>
                  <a:cubicBezTo>
                    <a:pt x="5412" y="1"/>
                    <a:pt x="4939" y="110"/>
                    <a:pt x="4360" y="532"/>
                  </a:cubicBezTo>
                  <a:cubicBezTo>
                    <a:pt x="4360" y="532"/>
                    <a:pt x="2716" y="1764"/>
                    <a:pt x="2534" y="1924"/>
                  </a:cubicBezTo>
                  <a:cubicBezTo>
                    <a:pt x="2351" y="2084"/>
                    <a:pt x="0" y="4321"/>
                    <a:pt x="0" y="4321"/>
                  </a:cubicBezTo>
                  <a:lnTo>
                    <a:pt x="3036" y="6946"/>
                  </a:lnTo>
                  <a:lnTo>
                    <a:pt x="3995" y="5873"/>
                  </a:lnTo>
                  <a:lnTo>
                    <a:pt x="3698" y="9525"/>
                  </a:lnTo>
                  <a:lnTo>
                    <a:pt x="7350" y="9571"/>
                  </a:lnTo>
                  <a:lnTo>
                    <a:pt x="7281" y="5896"/>
                  </a:lnTo>
                  <a:cubicBezTo>
                    <a:pt x="7281" y="5896"/>
                    <a:pt x="7263" y="5801"/>
                    <a:pt x="7379" y="5801"/>
                  </a:cubicBezTo>
                  <a:cubicBezTo>
                    <a:pt x="7391" y="5801"/>
                    <a:pt x="7404" y="5802"/>
                    <a:pt x="7418" y="5804"/>
                  </a:cubicBezTo>
                  <a:cubicBezTo>
                    <a:pt x="7578" y="5804"/>
                    <a:pt x="10157" y="5873"/>
                    <a:pt x="10157" y="5873"/>
                  </a:cubicBezTo>
                  <a:cubicBezTo>
                    <a:pt x="10157" y="5873"/>
                    <a:pt x="10637" y="5896"/>
                    <a:pt x="10842" y="5964"/>
                  </a:cubicBezTo>
                  <a:cubicBezTo>
                    <a:pt x="10998" y="6016"/>
                    <a:pt x="12039" y="6253"/>
                    <a:pt x="12900" y="6253"/>
                  </a:cubicBezTo>
                  <a:cubicBezTo>
                    <a:pt x="13171" y="6253"/>
                    <a:pt x="13425" y="6230"/>
                    <a:pt x="13627" y="6170"/>
                  </a:cubicBezTo>
                  <a:cubicBezTo>
                    <a:pt x="14449" y="5919"/>
                    <a:pt x="14745" y="5531"/>
                    <a:pt x="14859" y="5280"/>
                  </a:cubicBezTo>
                  <a:cubicBezTo>
                    <a:pt x="14974" y="5006"/>
                    <a:pt x="15088" y="4663"/>
                    <a:pt x="15088" y="4412"/>
                  </a:cubicBezTo>
                  <a:cubicBezTo>
                    <a:pt x="15111" y="4138"/>
                    <a:pt x="13148" y="3020"/>
                    <a:pt x="13148" y="3020"/>
                  </a:cubicBezTo>
                  <a:lnTo>
                    <a:pt x="12417" y="2609"/>
                  </a:lnTo>
                  <a:cubicBezTo>
                    <a:pt x="12417" y="2609"/>
                    <a:pt x="9975" y="1422"/>
                    <a:pt x="9290" y="1125"/>
                  </a:cubicBezTo>
                  <a:cubicBezTo>
                    <a:pt x="8628" y="851"/>
                    <a:pt x="6985" y="212"/>
                    <a:pt x="6528" y="98"/>
                  </a:cubicBezTo>
                  <a:cubicBezTo>
                    <a:pt x="6325" y="60"/>
                    <a:pt x="6086" y="1"/>
                    <a:pt x="5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3"/>
            <p:cNvSpPr/>
            <p:nvPr/>
          </p:nvSpPr>
          <p:spPr>
            <a:xfrm>
              <a:off x="1610781" y="2675218"/>
              <a:ext cx="1337898" cy="730459"/>
            </a:xfrm>
            <a:custGeom>
              <a:rect b="b" l="l" r="r" t="t"/>
              <a:pathLst>
                <a:path extrusionOk="0" fill="none" h="7054" w="12920">
                  <a:moveTo>
                    <a:pt x="12919" y="2991"/>
                  </a:moveTo>
                  <a:cubicBezTo>
                    <a:pt x="12919" y="2991"/>
                    <a:pt x="7236" y="1"/>
                    <a:pt x="5638" y="92"/>
                  </a:cubicBezTo>
                  <a:cubicBezTo>
                    <a:pt x="4063" y="183"/>
                    <a:pt x="0" y="4429"/>
                    <a:pt x="0" y="4429"/>
                  </a:cubicBezTo>
                  <a:lnTo>
                    <a:pt x="3036" y="7054"/>
                  </a:lnTo>
                  <a:lnTo>
                    <a:pt x="3995" y="5935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3"/>
            <p:cNvSpPr/>
            <p:nvPr/>
          </p:nvSpPr>
          <p:spPr>
            <a:xfrm>
              <a:off x="2116536" y="2989607"/>
              <a:ext cx="1118160" cy="420837"/>
            </a:xfrm>
            <a:custGeom>
              <a:rect b="b" l="l" r="r" t="t"/>
              <a:pathLst>
                <a:path extrusionOk="0" fill="none" h="4064" w="10798">
                  <a:moveTo>
                    <a:pt x="1" y="1"/>
                  </a:moveTo>
                  <a:cubicBezTo>
                    <a:pt x="1" y="1"/>
                    <a:pt x="4680" y="2717"/>
                    <a:pt x="6004" y="3059"/>
                  </a:cubicBezTo>
                  <a:cubicBezTo>
                    <a:pt x="7305" y="3379"/>
                    <a:pt x="10797" y="4063"/>
                    <a:pt x="10158" y="27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3"/>
            <p:cNvSpPr/>
            <p:nvPr/>
          </p:nvSpPr>
          <p:spPr>
            <a:xfrm>
              <a:off x="1993618" y="3025022"/>
              <a:ext cx="378277" cy="652484"/>
            </a:xfrm>
            <a:custGeom>
              <a:rect b="b" l="l" r="r" t="t"/>
              <a:pathLst>
                <a:path extrusionOk="0" fill="none" h="6301" w="3653">
                  <a:moveTo>
                    <a:pt x="1781" y="1"/>
                  </a:moveTo>
                  <a:cubicBezTo>
                    <a:pt x="1781" y="1"/>
                    <a:pt x="594" y="69"/>
                    <a:pt x="457" y="914"/>
                  </a:cubicBezTo>
                  <a:cubicBezTo>
                    <a:pt x="343" y="1758"/>
                    <a:pt x="1" y="6255"/>
                    <a:pt x="1" y="6255"/>
                  </a:cubicBezTo>
                  <a:lnTo>
                    <a:pt x="3653" y="6301"/>
                  </a:lnTo>
                  <a:lnTo>
                    <a:pt x="3584" y="1667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3"/>
            <p:cNvSpPr/>
            <p:nvPr/>
          </p:nvSpPr>
          <p:spPr>
            <a:xfrm>
              <a:off x="2364753" y="3287427"/>
              <a:ext cx="338099" cy="7145"/>
            </a:xfrm>
            <a:custGeom>
              <a:rect b="b" l="l" r="r" t="t"/>
              <a:pathLst>
                <a:path extrusionOk="0" fill="none" h="69" w="3265">
                  <a:moveTo>
                    <a:pt x="0" y="0"/>
                  </a:moveTo>
                  <a:lnTo>
                    <a:pt x="3264" y="69"/>
                  </a:lnTo>
                </a:path>
              </a:pathLst>
            </a:custGeom>
            <a:noFill/>
            <a:ln cap="rnd" cmpd="sng" w="9525">
              <a:solidFill>
                <a:srgbClr val="01000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3"/>
            <p:cNvSpPr/>
            <p:nvPr/>
          </p:nvSpPr>
          <p:spPr>
            <a:xfrm>
              <a:off x="2544418" y="3294469"/>
              <a:ext cx="668949" cy="1304865"/>
            </a:xfrm>
            <a:custGeom>
              <a:rect b="b" l="l" r="r" t="t"/>
              <a:pathLst>
                <a:path extrusionOk="0" h="12601" w="6460">
                  <a:moveTo>
                    <a:pt x="0" y="1"/>
                  </a:moveTo>
                  <a:lnTo>
                    <a:pt x="0" y="12601"/>
                  </a:lnTo>
                  <a:lnTo>
                    <a:pt x="6460" y="12601"/>
                  </a:lnTo>
                  <a:lnTo>
                    <a:pt x="646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43"/>
            <p:cNvSpPr/>
            <p:nvPr/>
          </p:nvSpPr>
          <p:spPr>
            <a:xfrm>
              <a:off x="1691138" y="4102912"/>
              <a:ext cx="666567" cy="501194"/>
            </a:xfrm>
            <a:custGeom>
              <a:rect b="b" l="l" r="r" t="t"/>
              <a:pathLst>
                <a:path extrusionOk="0" h="4840" w="6437">
                  <a:moveTo>
                    <a:pt x="0" y="0"/>
                  </a:moveTo>
                  <a:lnTo>
                    <a:pt x="0" y="4839"/>
                  </a:lnTo>
                  <a:lnTo>
                    <a:pt x="6437" y="4839"/>
                  </a:lnTo>
                  <a:lnTo>
                    <a:pt x="643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43"/>
            <p:cNvSpPr/>
            <p:nvPr/>
          </p:nvSpPr>
          <p:spPr>
            <a:xfrm>
              <a:off x="835476" y="3748344"/>
              <a:ext cx="666671" cy="850994"/>
            </a:xfrm>
            <a:custGeom>
              <a:rect b="b" l="l" r="r" t="t"/>
              <a:pathLst>
                <a:path extrusionOk="0" h="8218" w="6438">
                  <a:moveTo>
                    <a:pt x="0" y="0"/>
                  </a:moveTo>
                  <a:lnTo>
                    <a:pt x="0" y="8218"/>
                  </a:lnTo>
                  <a:lnTo>
                    <a:pt x="6437" y="8218"/>
                  </a:lnTo>
                  <a:lnTo>
                    <a:pt x="6437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42" name="Google Shape;1442;p43"/>
          <p:cNvCxnSpPr/>
          <p:nvPr/>
        </p:nvCxnSpPr>
        <p:spPr>
          <a:xfrm>
            <a:off x="558863" y="4604100"/>
            <a:ext cx="3058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3" name="Google Shape;1443;p43"/>
          <p:cNvSpPr/>
          <p:nvPr/>
        </p:nvSpPr>
        <p:spPr>
          <a:xfrm rot="900041">
            <a:off x="1786335" y="1687149"/>
            <a:ext cx="251005" cy="252403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4" name="Google Shape;1444;p43"/>
          <p:cNvSpPr/>
          <p:nvPr/>
        </p:nvSpPr>
        <p:spPr>
          <a:xfrm rot="900041">
            <a:off x="1274645" y="1951176"/>
            <a:ext cx="520755" cy="52075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5" name="Google Shape;1445;p43"/>
          <p:cNvSpPr/>
          <p:nvPr/>
        </p:nvSpPr>
        <p:spPr>
          <a:xfrm>
            <a:off x="3589227" y="1141687"/>
            <a:ext cx="658919" cy="658919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44"/>
          <p:cNvSpPr txBox="1"/>
          <p:nvPr>
            <p:ph type="title"/>
          </p:nvPr>
        </p:nvSpPr>
        <p:spPr>
          <a:xfrm>
            <a:off x="630600" y="43260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Our company Budget</a:t>
            </a:r>
            <a:endParaRPr/>
          </a:p>
        </p:txBody>
      </p:sp>
      <p:sp>
        <p:nvSpPr>
          <p:cNvPr id="1451" name="Google Shape;1451;p44"/>
          <p:cNvSpPr/>
          <p:nvPr/>
        </p:nvSpPr>
        <p:spPr>
          <a:xfrm>
            <a:off x="1564106" y="1777213"/>
            <a:ext cx="724200" cy="724200"/>
          </a:xfrm>
          <a:prstGeom prst="donut">
            <a:avLst>
              <a:gd fmla="val 1215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44"/>
          <p:cNvSpPr txBox="1"/>
          <p:nvPr/>
        </p:nvSpPr>
        <p:spPr>
          <a:xfrm>
            <a:off x="967851" y="1219963"/>
            <a:ext cx="30285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Team gender 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53" name="Google Shape;1453;p44"/>
          <p:cNvSpPr txBox="1"/>
          <p:nvPr/>
        </p:nvSpPr>
        <p:spPr>
          <a:xfrm>
            <a:off x="967831" y="1968025"/>
            <a:ext cx="459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17%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54" name="Google Shape;1454;p44"/>
          <p:cNvSpPr/>
          <p:nvPr/>
        </p:nvSpPr>
        <p:spPr>
          <a:xfrm>
            <a:off x="3272231" y="1793075"/>
            <a:ext cx="724200" cy="724200"/>
          </a:xfrm>
          <a:prstGeom prst="donut">
            <a:avLst>
              <a:gd fmla="val 1215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44"/>
          <p:cNvSpPr txBox="1"/>
          <p:nvPr/>
        </p:nvSpPr>
        <p:spPr>
          <a:xfrm>
            <a:off x="2675931" y="1983888"/>
            <a:ext cx="4593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83</a:t>
            </a: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%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grpSp>
        <p:nvGrpSpPr>
          <p:cNvPr id="1456" name="Google Shape;1456;p44"/>
          <p:cNvGrpSpPr/>
          <p:nvPr/>
        </p:nvGrpSpPr>
        <p:grpSpPr>
          <a:xfrm>
            <a:off x="3517233" y="2005306"/>
            <a:ext cx="234200" cy="299828"/>
            <a:chOff x="7606248" y="2431303"/>
            <a:chExt cx="284984" cy="364843"/>
          </a:xfrm>
        </p:grpSpPr>
        <p:sp>
          <p:nvSpPr>
            <p:cNvPr id="1457" name="Google Shape;1457;p44"/>
            <p:cNvSpPr/>
            <p:nvPr/>
          </p:nvSpPr>
          <p:spPr>
            <a:xfrm>
              <a:off x="7611281" y="2636586"/>
              <a:ext cx="274340" cy="154316"/>
            </a:xfrm>
            <a:custGeom>
              <a:rect b="b" l="l" r="r" t="t"/>
              <a:pathLst>
                <a:path extrusionOk="0" h="5886" w="10464">
                  <a:moveTo>
                    <a:pt x="3705" y="0"/>
                  </a:moveTo>
                  <a:lnTo>
                    <a:pt x="3705" y="1036"/>
                  </a:lnTo>
                  <a:cubicBezTo>
                    <a:pt x="3705" y="1326"/>
                    <a:pt x="3517" y="1583"/>
                    <a:pt x="3238" y="1663"/>
                  </a:cubicBezTo>
                  <a:lnTo>
                    <a:pt x="942" y="2340"/>
                  </a:lnTo>
                  <a:cubicBezTo>
                    <a:pt x="384" y="2503"/>
                    <a:pt x="0" y="3013"/>
                    <a:pt x="0" y="3593"/>
                  </a:cubicBezTo>
                  <a:lnTo>
                    <a:pt x="0" y="5886"/>
                  </a:lnTo>
                  <a:lnTo>
                    <a:pt x="10464" y="5886"/>
                  </a:lnTo>
                  <a:lnTo>
                    <a:pt x="10464" y="3593"/>
                  </a:lnTo>
                  <a:cubicBezTo>
                    <a:pt x="10464" y="3013"/>
                    <a:pt x="10080" y="2503"/>
                    <a:pt x="9526" y="2340"/>
                  </a:cubicBezTo>
                  <a:lnTo>
                    <a:pt x="7229" y="1663"/>
                  </a:lnTo>
                  <a:cubicBezTo>
                    <a:pt x="6951" y="1583"/>
                    <a:pt x="6759" y="1326"/>
                    <a:pt x="6759" y="1036"/>
                  </a:cubicBezTo>
                  <a:lnTo>
                    <a:pt x="6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4"/>
            <p:cNvSpPr/>
            <p:nvPr/>
          </p:nvSpPr>
          <p:spPr>
            <a:xfrm>
              <a:off x="7611281" y="2684617"/>
              <a:ext cx="274340" cy="106286"/>
            </a:xfrm>
            <a:custGeom>
              <a:rect b="b" l="l" r="r" t="t"/>
              <a:pathLst>
                <a:path extrusionOk="0" h="4054" w="10464">
                  <a:moveTo>
                    <a:pt x="2670" y="1"/>
                  </a:moveTo>
                  <a:lnTo>
                    <a:pt x="942" y="508"/>
                  </a:lnTo>
                  <a:cubicBezTo>
                    <a:pt x="384" y="671"/>
                    <a:pt x="0" y="1181"/>
                    <a:pt x="0" y="1761"/>
                  </a:cubicBezTo>
                  <a:lnTo>
                    <a:pt x="0" y="4054"/>
                  </a:lnTo>
                  <a:lnTo>
                    <a:pt x="10464" y="4054"/>
                  </a:lnTo>
                  <a:lnTo>
                    <a:pt x="10464" y="1761"/>
                  </a:lnTo>
                  <a:cubicBezTo>
                    <a:pt x="10464" y="1181"/>
                    <a:pt x="10080" y="671"/>
                    <a:pt x="9526" y="508"/>
                  </a:cubicBezTo>
                  <a:lnTo>
                    <a:pt x="7794" y="1"/>
                  </a:lnTo>
                  <a:cubicBezTo>
                    <a:pt x="7548" y="1218"/>
                    <a:pt x="6476" y="2091"/>
                    <a:pt x="5234" y="2091"/>
                  </a:cubicBezTo>
                  <a:cubicBezTo>
                    <a:pt x="3992" y="2091"/>
                    <a:pt x="2920" y="1218"/>
                    <a:pt x="26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4"/>
            <p:cNvSpPr/>
            <p:nvPr/>
          </p:nvSpPr>
          <p:spPr>
            <a:xfrm>
              <a:off x="7708522" y="2636586"/>
              <a:ext cx="79963" cy="28551"/>
            </a:xfrm>
            <a:custGeom>
              <a:rect b="b" l="l" r="r" t="t"/>
              <a:pathLst>
                <a:path extrusionOk="0" h="1089" w="3050">
                  <a:moveTo>
                    <a:pt x="0" y="0"/>
                  </a:moveTo>
                  <a:lnTo>
                    <a:pt x="0" y="703"/>
                  </a:lnTo>
                  <a:cubicBezTo>
                    <a:pt x="475" y="960"/>
                    <a:pt x="999" y="1089"/>
                    <a:pt x="1523" y="1089"/>
                  </a:cubicBezTo>
                  <a:cubicBezTo>
                    <a:pt x="2048" y="1089"/>
                    <a:pt x="2573" y="960"/>
                    <a:pt x="3050" y="703"/>
                  </a:cubicBezTo>
                  <a:lnTo>
                    <a:pt x="30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4"/>
            <p:cNvSpPr/>
            <p:nvPr/>
          </p:nvSpPr>
          <p:spPr>
            <a:xfrm>
              <a:off x="7651342" y="2487986"/>
              <a:ext cx="194298" cy="160110"/>
            </a:xfrm>
            <a:custGeom>
              <a:rect b="b" l="l" r="r" t="t"/>
              <a:pathLst>
                <a:path extrusionOk="0" h="6107" w="7411">
                  <a:moveTo>
                    <a:pt x="870" y="0"/>
                  </a:moveTo>
                  <a:lnTo>
                    <a:pt x="870" y="2398"/>
                  </a:lnTo>
                  <a:lnTo>
                    <a:pt x="544" y="2398"/>
                  </a:lnTo>
                  <a:cubicBezTo>
                    <a:pt x="243" y="2398"/>
                    <a:pt x="1" y="2640"/>
                    <a:pt x="1" y="2945"/>
                  </a:cubicBezTo>
                  <a:cubicBezTo>
                    <a:pt x="1" y="3245"/>
                    <a:pt x="243" y="3488"/>
                    <a:pt x="544" y="3488"/>
                  </a:cubicBezTo>
                  <a:lnTo>
                    <a:pt x="881" y="3488"/>
                  </a:lnTo>
                  <a:cubicBezTo>
                    <a:pt x="993" y="4966"/>
                    <a:pt x="2225" y="6106"/>
                    <a:pt x="3706" y="6106"/>
                  </a:cubicBezTo>
                  <a:cubicBezTo>
                    <a:pt x="5187" y="6106"/>
                    <a:pt x="6415" y="4966"/>
                    <a:pt x="6527" y="3488"/>
                  </a:cubicBezTo>
                  <a:lnTo>
                    <a:pt x="6864" y="3488"/>
                  </a:lnTo>
                  <a:cubicBezTo>
                    <a:pt x="7165" y="3488"/>
                    <a:pt x="7411" y="3245"/>
                    <a:pt x="7411" y="2945"/>
                  </a:cubicBezTo>
                  <a:cubicBezTo>
                    <a:pt x="7411" y="2640"/>
                    <a:pt x="7165" y="2398"/>
                    <a:pt x="6864" y="2398"/>
                  </a:cubicBezTo>
                  <a:lnTo>
                    <a:pt x="6538" y="2398"/>
                  </a:lnTo>
                  <a:lnTo>
                    <a:pt x="65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1" name="Google Shape;1461;p44"/>
            <p:cNvSpPr/>
            <p:nvPr/>
          </p:nvSpPr>
          <p:spPr>
            <a:xfrm>
              <a:off x="7650503" y="2487986"/>
              <a:ext cx="172249" cy="160136"/>
            </a:xfrm>
            <a:custGeom>
              <a:rect b="b" l="l" r="r" t="t"/>
              <a:pathLst>
                <a:path extrusionOk="0" h="6108" w="6570">
                  <a:moveTo>
                    <a:pt x="902" y="0"/>
                  </a:moveTo>
                  <a:lnTo>
                    <a:pt x="902" y="2401"/>
                  </a:lnTo>
                  <a:lnTo>
                    <a:pt x="609" y="2401"/>
                  </a:lnTo>
                  <a:cubicBezTo>
                    <a:pt x="323" y="2401"/>
                    <a:pt x="65" y="2604"/>
                    <a:pt x="36" y="2890"/>
                  </a:cubicBezTo>
                  <a:cubicBezTo>
                    <a:pt x="0" y="3213"/>
                    <a:pt x="254" y="3492"/>
                    <a:pt x="580" y="3492"/>
                  </a:cubicBezTo>
                  <a:lnTo>
                    <a:pt x="916" y="3492"/>
                  </a:lnTo>
                  <a:cubicBezTo>
                    <a:pt x="1021" y="4987"/>
                    <a:pt x="2269" y="6108"/>
                    <a:pt x="3717" y="6108"/>
                  </a:cubicBezTo>
                  <a:cubicBezTo>
                    <a:pt x="3868" y="6108"/>
                    <a:pt x="4021" y="6096"/>
                    <a:pt x="4176" y="6070"/>
                  </a:cubicBezTo>
                  <a:cubicBezTo>
                    <a:pt x="2796" y="5857"/>
                    <a:pt x="1778" y="4669"/>
                    <a:pt x="1775" y="3274"/>
                  </a:cubicBezTo>
                  <a:lnTo>
                    <a:pt x="1775" y="1525"/>
                  </a:lnTo>
                  <a:cubicBezTo>
                    <a:pt x="1775" y="1043"/>
                    <a:pt x="2166" y="656"/>
                    <a:pt x="2648" y="656"/>
                  </a:cubicBezTo>
                  <a:lnTo>
                    <a:pt x="3962" y="656"/>
                  </a:lnTo>
                  <a:cubicBezTo>
                    <a:pt x="4151" y="799"/>
                    <a:pt x="4379" y="872"/>
                    <a:pt x="4607" y="872"/>
                  </a:cubicBezTo>
                  <a:cubicBezTo>
                    <a:pt x="4777" y="872"/>
                    <a:pt x="4947" y="832"/>
                    <a:pt x="5103" y="750"/>
                  </a:cubicBezTo>
                  <a:cubicBezTo>
                    <a:pt x="5403" y="972"/>
                    <a:pt x="5764" y="1090"/>
                    <a:pt x="6131" y="1090"/>
                  </a:cubicBezTo>
                  <a:cubicBezTo>
                    <a:pt x="6277" y="1090"/>
                    <a:pt x="6425" y="1071"/>
                    <a:pt x="6570" y="1032"/>
                  </a:cubicBezTo>
                  <a:lnTo>
                    <a:pt x="65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2" name="Google Shape;1462;p44"/>
            <p:cNvSpPr/>
            <p:nvPr/>
          </p:nvSpPr>
          <p:spPr>
            <a:xfrm>
              <a:off x="7659338" y="2436599"/>
              <a:ext cx="173874" cy="114256"/>
            </a:xfrm>
            <a:custGeom>
              <a:rect b="b" l="l" r="r" t="t"/>
              <a:pathLst>
                <a:path extrusionOk="0" h="4358" w="6632">
                  <a:moveTo>
                    <a:pt x="1840" y="1"/>
                  </a:moveTo>
                  <a:cubicBezTo>
                    <a:pt x="808" y="1"/>
                    <a:pt x="0" y="892"/>
                    <a:pt x="105" y="1917"/>
                  </a:cubicBezTo>
                  <a:lnTo>
                    <a:pt x="348" y="4358"/>
                  </a:lnTo>
                  <a:lnTo>
                    <a:pt x="565" y="4358"/>
                  </a:lnTo>
                  <a:cubicBezTo>
                    <a:pt x="804" y="4358"/>
                    <a:pt x="1000" y="4162"/>
                    <a:pt x="1000" y="3923"/>
                  </a:cubicBezTo>
                  <a:lnTo>
                    <a:pt x="1000" y="2960"/>
                  </a:lnTo>
                  <a:cubicBezTo>
                    <a:pt x="1000" y="2478"/>
                    <a:pt x="1391" y="2087"/>
                    <a:pt x="1872" y="2087"/>
                  </a:cubicBezTo>
                  <a:lnTo>
                    <a:pt x="5795" y="2087"/>
                  </a:lnTo>
                  <a:lnTo>
                    <a:pt x="5795" y="3923"/>
                  </a:lnTo>
                  <a:cubicBezTo>
                    <a:pt x="5795" y="4162"/>
                    <a:pt x="5990" y="4358"/>
                    <a:pt x="6233" y="4358"/>
                  </a:cubicBezTo>
                  <a:lnTo>
                    <a:pt x="6450" y="4358"/>
                  </a:lnTo>
                  <a:lnTo>
                    <a:pt x="6631" y="2000"/>
                  </a:lnTo>
                  <a:lnTo>
                    <a:pt x="6617" y="1996"/>
                  </a:lnTo>
                  <a:lnTo>
                    <a:pt x="57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3" name="Google Shape;1463;p44"/>
            <p:cNvSpPr/>
            <p:nvPr/>
          </p:nvSpPr>
          <p:spPr>
            <a:xfrm>
              <a:off x="7659417" y="2436599"/>
              <a:ext cx="71915" cy="114256"/>
            </a:xfrm>
            <a:custGeom>
              <a:rect b="b" l="l" r="r" t="t"/>
              <a:pathLst>
                <a:path extrusionOk="0" h="4358" w="2743">
                  <a:moveTo>
                    <a:pt x="1837" y="1"/>
                  </a:moveTo>
                  <a:cubicBezTo>
                    <a:pt x="805" y="1"/>
                    <a:pt x="1" y="888"/>
                    <a:pt x="102" y="1917"/>
                  </a:cubicBezTo>
                  <a:lnTo>
                    <a:pt x="348" y="4358"/>
                  </a:lnTo>
                  <a:lnTo>
                    <a:pt x="566" y="4358"/>
                  </a:lnTo>
                  <a:cubicBezTo>
                    <a:pt x="805" y="4358"/>
                    <a:pt x="1000" y="4162"/>
                    <a:pt x="1000" y="3923"/>
                  </a:cubicBezTo>
                  <a:lnTo>
                    <a:pt x="1000" y="1743"/>
                  </a:lnTo>
                  <a:cubicBezTo>
                    <a:pt x="1000" y="780"/>
                    <a:pt x="1779" y="1"/>
                    <a:pt x="27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4" name="Google Shape;1464;p44"/>
            <p:cNvSpPr/>
            <p:nvPr/>
          </p:nvSpPr>
          <p:spPr>
            <a:xfrm>
              <a:off x="7777055" y="2436599"/>
              <a:ext cx="68585" cy="68585"/>
            </a:xfrm>
            <a:custGeom>
              <a:rect b="b" l="l" r="r" t="t"/>
              <a:pathLst>
                <a:path extrusionOk="0" h="2616" w="2616">
                  <a:moveTo>
                    <a:pt x="1308" y="1"/>
                  </a:moveTo>
                  <a:cubicBezTo>
                    <a:pt x="584" y="1"/>
                    <a:pt x="1" y="584"/>
                    <a:pt x="1" y="1308"/>
                  </a:cubicBezTo>
                  <a:cubicBezTo>
                    <a:pt x="1" y="2029"/>
                    <a:pt x="584" y="2616"/>
                    <a:pt x="1308" y="2616"/>
                  </a:cubicBezTo>
                  <a:cubicBezTo>
                    <a:pt x="2029" y="2616"/>
                    <a:pt x="2616" y="2029"/>
                    <a:pt x="2616" y="1308"/>
                  </a:cubicBezTo>
                  <a:cubicBezTo>
                    <a:pt x="2616" y="584"/>
                    <a:pt x="2029" y="1"/>
                    <a:pt x="13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5" name="Google Shape;1465;p44"/>
            <p:cNvSpPr/>
            <p:nvPr/>
          </p:nvSpPr>
          <p:spPr>
            <a:xfrm>
              <a:off x="7754193" y="2465203"/>
              <a:ext cx="34292" cy="34292"/>
            </a:xfrm>
            <a:custGeom>
              <a:rect b="b" l="l" r="r" t="t"/>
              <a:pathLst>
                <a:path extrusionOk="0" h="1308" w="1308">
                  <a:moveTo>
                    <a:pt x="652" y="0"/>
                  </a:moveTo>
                  <a:cubicBezTo>
                    <a:pt x="293" y="0"/>
                    <a:pt x="0" y="290"/>
                    <a:pt x="0" y="652"/>
                  </a:cubicBezTo>
                  <a:cubicBezTo>
                    <a:pt x="0" y="1014"/>
                    <a:pt x="293" y="1307"/>
                    <a:pt x="652" y="1307"/>
                  </a:cubicBezTo>
                  <a:cubicBezTo>
                    <a:pt x="1014" y="1307"/>
                    <a:pt x="1308" y="1014"/>
                    <a:pt x="1308" y="652"/>
                  </a:cubicBezTo>
                  <a:cubicBezTo>
                    <a:pt x="1308" y="290"/>
                    <a:pt x="1014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6" name="Google Shape;1466;p44"/>
            <p:cNvSpPr/>
            <p:nvPr/>
          </p:nvSpPr>
          <p:spPr>
            <a:xfrm>
              <a:off x="7659338" y="2684538"/>
              <a:ext cx="178227" cy="77682"/>
            </a:xfrm>
            <a:custGeom>
              <a:rect b="b" l="l" r="r" t="t"/>
              <a:pathLst>
                <a:path extrusionOk="0" h="2963" w="6798">
                  <a:moveTo>
                    <a:pt x="837" y="0"/>
                  </a:moveTo>
                  <a:lnTo>
                    <a:pt x="0" y="246"/>
                  </a:lnTo>
                  <a:cubicBezTo>
                    <a:pt x="362" y="1836"/>
                    <a:pt x="1771" y="2963"/>
                    <a:pt x="3401" y="2963"/>
                  </a:cubicBezTo>
                  <a:cubicBezTo>
                    <a:pt x="5027" y="2963"/>
                    <a:pt x="6439" y="1836"/>
                    <a:pt x="6798" y="246"/>
                  </a:cubicBezTo>
                  <a:lnTo>
                    <a:pt x="5961" y="0"/>
                  </a:lnTo>
                  <a:cubicBezTo>
                    <a:pt x="5715" y="1221"/>
                    <a:pt x="4643" y="2094"/>
                    <a:pt x="3401" y="2094"/>
                  </a:cubicBezTo>
                  <a:cubicBezTo>
                    <a:pt x="2159" y="2094"/>
                    <a:pt x="1087" y="1221"/>
                    <a:pt x="8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7" name="Google Shape;1467;p44"/>
            <p:cNvSpPr/>
            <p:nvPr/>
          </p:nvSpPr>
          <p:spPr>
            <a:xfrm>
              <a:off x="7709073" y="2551222"/>
              <a:ext cx="10671" cy="16386"/>
            </a:xfrm>
            <a:custGeom>
              <a:rect b="b" l="l" r="r" t="t"/>
              <a:pathLst>
                <a:path extrusionOk="0" h="625" w="407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6" y="556"/>
                    <a:pt x="406" y="420"/>
                  </a:cubicBezTo>
                  <a:lnTo>
                    <a:pt x="406" y="203"/>
                  </a:lnTo>
                  <a:cubicBezTo>
                    <a:pt x="406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8" name="Google Shape;1468;p44"/>
            <p:cNvSpPr/>
            <p:nvPr/>
          </p:nvSpPr>
          <p:spPr>
            <a:xfrm>
              <a:off x="7777631" y="2551222"/>
              <a:ext cx="10671" cy="16386"/>
            </a:xfrm>
            <a:custGeom>
              <a:rect b="b" l="l" r="r" t="t"/>
              <a:pathLst>
                <a:path extrusionOk="0" h="625" w="407">
                  <a:moveTo>
                    <a:pt x="203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0"/>
                  </a:lnTo>
                  <a:cubicBezTo>
                    <a:pt x="1" y="556"/>
                    <a:pt x="102" y="624"/>
                    <a:pt x="203" y="624"/>
                  </a:cubicBezTo>
                  <a:cubicBezTo>
                    <a:pt x="305" y="624"/>
                    <a:pt x="406" y="556"/>
                    <a:pt x="406" y="420"/>
                  </a:cubicBezTo>
                  <a:lnTo>
                    <a:pt x="406" y="203"/>
                  </a:lnTo>
                  <a:cubicBezTo>
                    <a:pt x="406" y="91"/>
                    <a:pt x="316" y="0"/>
                    <a:pt x="2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9" name="Google Shape;1469;p44"/>
            <p:cNvSpPr/>
            <p:nvPr/>
          </p:nvSpPr>
          <p:spPr>
            <a:xfrm>
              <a:off x="7723912" y="2591151"/>
              <a:ext cx="49630" cy="16491"/>
            </a:xfrm>
            <a:custGeom>
              <a:rect b="b" l="l" r="r" t="t"/>
              <a:pathLst>
                <a:path extrusionOk="0" h="629" w="1893">
                  <a:moveTo>
                    <a:pt x="293" y="1"/>
                  </a:moveTo>
                  <a:cubicBezTo>
                    <a:pt x="136" y="1"/>
                    <a:pt x="1" y="206"/>
                    <a:pt x="148" y="353"/>
                  </a:cubicBezTo>
                  <a:cubicBezTo>
                    <a:pt x="326" y="527"/>
                    <a:pt x="623" y="629"/>
                    <a:pt x="945" y="629"/>
                  </a:cubicBezTo>
                  <a:cubicBezTo>
                    <a:pt x="1271" y="629"/>
                    <a:pt x="1568" y="527"/>
                    <a:pt x="1742" y="353"/>
                  </a:cubicBezTo>
                  <a:cubicBezTo>
                    <a:pt x="1892" y="206"/>
                    <a:pt x="1758" y="1"/>
                    <a:pt x="1599" y="1"/>
                  </a:cubicBezTo>
                  <a:cubicBezTo>
                    <a:pt x="1551" y="1"/>
                    <a:pt x="1501" y="19"/>
                    <a:pt x="1456" y="64"/>
                  </a:cubicBezTo>
                  <a:cubicBezTo>
                    <a:pt x="1383" y="136"/>
                    <a:pt x="1206" y="223"/>
                    <a:pt x="945" y="223"/>
                  </a:cubicBezTo>
                  <a:cubicBezTo>
                    <a:pt x="688" y="223"/>
                    <a:pt x="510" y="136"/>
                    <a:pt x="434" y="64"/>
                  </a:cubicBezTo>
                  <a:cubicBezTo>
                    <a:pt x="390" y="19"/>
                    <a:pt x="340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0" name="Google Shape;1470;p44"/>
            <p:cNvSpPr/>
            <p:nvPr/>
          </p:nvSpPr>
          <p:spPr>
            <a:xfrm>
              <a:off x="7606248" y="2431303"/>
              <a:ext cx="284984" cy="364843"/>
            </a:xfrm>
            <a:custGeom>
              <a:rect b="b" l="l" r="r" t="t"/>
              <a:pathLst>
                <a:path extrusionOk="0" h="13916" w="10870">
                  <a:moveTo>
                    <a:pt x="8410" y="2897"/>
                  </a:moveTo>
                  <a:lnTo>
                    <a:pt x="8298" y="4357"/>
                  </a:lnTo>
                  <a:lnTo>
                    <a:pt x="8269" y="4357"/>
                  </a:lnTo>
                  <a:cubicBezTo>
                    <a:pt x="8138" y="4357"/>
                    <a:pt x="8037" y="4252"/>
                    <a:pt x="8037" y="4125"/>
                  </a:cubicBezTo>
                  <a:lnTo>
                    <a:pt x="8037" y="3006"/>
                  </a:lnTo>
                  <a:cubicBezTo>
                    <a:pt x="8164" y="2984"/>
                    <a:pt x="8291" y="2948"/>
                    <a:pt x="8410" y="2897"/>
                  </a:cubicBezTo>
                  <a:close/>
                  <a:moveTo>
                    <a:pt x="7813" y="406"/>
                  </a:moveTo>
                  <a:cubicBezTo>
                    <a:pt x="8664" y="406"/>
                    <a:pt x="9192" y="1329"/>
                    <a:pt x="8765" y="2064"/>
                  </a:cubicBezTo>
                  <a:cubicBezTo>
                    <a:pt x="8552" y="2430"/>
                    <a:pt x="8182" y="2613"/>
                    <a:pt x="7812" y="2613"/>
                  </a:cubicBezTo>
                  <a:cubicBezTo>
                    <a:pt x="7438" y="2613"/>
                    <a:pt x="7064" y="2427"/>
                    <a:pt x="6853" y="2054"/>
                  </a:cubicBezTo>
                  <a:cubicBezTo>
                    <a:pt x="6811" y="1980"/>
                    <a:pt x="6747" y="1949"/>
                    <a:pt x="6683" y="1949"/>
                  </a:cubicBezTo>
                  <a:cubicBezTo>
                    <a:pt x="6544" y="1949"/>
                    <a:pt x="6406" y="2095"/>
                    <a:pt x="6498" y="2256"/>
                  </a:cubicBezTo>
                  <a:cubicBezTo>
                    <a:pt x="6509" y="2278"/>
                    <a:pt x="6523" y="2300"/>
                    <a:pt x="6534" y="2318"/>
                  </a:cubicBezTo>
                  <a:cubicBezTo>
                    <a:pt x="6456" y="2371"/>
                    <a:pt x="6370" y="2394"/>
                    <a:pt x="6286" y="2394"/>
                  </a:cubicBezTo>
                  <a:cubicBezTo>
                    <a:pt x="6053" y="2394"/>
                    <a:pt x="5835" y="2209"/>
                    <a:pt x="5835" y="1945"/>
                  </a:cubicBezTo>
                  <a:cubicBezTo>
                    <a:pt x="5835" y="1809"/>
                    <a:pt x="5734" y="1741"/>
                    <a:pt x="5632" y="1741"/>
                  </a:cubicBezTo>
                  <a:cubicBezTo>
                    <a:pt x="5531" y="1741"/>
                    <a:pt x="5429" y="1809"/>
                    <a:pt x="5429" y="1945"/>
                  </a:cubicBezTo>
                  <a:cubicBezTo>
                    <a:pt x="5429" y="2452"/>
                    <a:pt x="5846" y="2804"/>
                    <a:pt x="6290" y="2804"/>
                  </a:cubicBezTo>
                  <a:cubicBezTo>
                    <a:pt x="6464" y="2804"/>
                    <a:pt x="6643" y="2750"/>
                    <a:pt x="6802" y="2629"/>
                  </a:cubicBezTo>
                  <a:cubicBezTo>
                    <a:pt x="7030" y="2840"/>
                    <a:pt x="7320" y="2970"/>
                    <a:pt x="7628" y="3010"/>
                  </a:cubicBezTo>
                  <a:lnTo>
                    <a:pt x="7628" y="4125"/>
                  </a:lnTo>
                  <a:cubicBezTo>
                    <a:pt x="7628" y="4477"/>
                    <a:pt x="7914" y="4763"/>
                    <a:pt x="8265" y="4763"/>
                  </a:cubicBezTo>
                  <a:lnTo>
                    <a:pt x="8595" y="4763"/>
                  </a:lnTo>
                  <a:cubicBezTo>
                    <a:pt x="8798" y="4763"/>
                    <a:pt x="8953" y="4940"/>
                    <a:pt x="8932" y="5139"/>
                  </a:cubicBezTo>
                  <a:cubicBezTo>
                    <a:pt x="8917" y="5313"/>
                    <a:pt x="8751" y="5447"/>
                    <a:pt x="8562" y="5447"/>
                  </a:cubicBezTo>
                  <a:lnTo>
                    <a:pt x="8472" y="5447"/>
                  </a:lnTo>
                  <a:lnTo>
                    <a:pt x="8472" y="5433"/>
                  </a:lnTo>
                  <a:cubicBezTo>
                    <a:pt x="8472" y="5320"/>
                    <a:pt x="8381" y="5230"/>
                    <a:pt x="8269" y="5230"/>
                  </a:cubicBezTo>
                  <a:cubicBezTo>
                    <a:pt x="8157" y="5230"/>
                    <a:pt x="8066" y="5320"/>
                    <a:pt x="8066" y="5433"/>
                  </a:cubicBezTo>
                  <a:cubicBezTo>
                    <a:pt x="8062" y="6885"/>
                    <a:pt x="6885" y="8062"/>
                    <a:pt x="5437" y="8062"/>
                  </a:cubicBezTo>
                  <a:cubicBezTo>
                    <a:pt x="3984" y="8062"/>
                    <a:pt x="2807" y="6885"/>
                    <a:pt x="2807" y="5433"/>
                  </a:cubicBezTo>
                  <a:lnTo>
                    <a:pt x="2804" y="5433"/>
                  </a:lnTo>
                  <a:cubicBezTo>
                    <a:pt x="2804" y="5297"/>
                    <a:pt x="2702" y="5229"/>
                    <a:pt x="2601" y="5229"/>
                  </a:cubicBezTo>
                  <a:cubicBezTo>
                    <a:pt x="2499" y="5229"/>
                    <a:pt x="2398" y="5297"/>
                    <a:pt x="2398" y="5433"/>
                  </a:cubicBezTo>
                  <a:lnTo>
                    <a:pt x="2398" y="5447"/>
                  </a:lnTo>
                  <a:lnTo>
                    <a:pt x="2275" y="5447"/>
                  </a:lnTo>
                  <a:cubicBezTo>
                    <a:pt x="2072" y="5447"/>
                    <a:pt x="1913" y="5270"/>
                    <a:pt x="1934" y="5070"/>
                  </a:cubicBezTo>
                  <a:cubicBezTo>
                    <a:pt x="1953" y="4897"/>
                    <a:pt x="2116" y="4763"/>
                    <a:pt x="2304" y="4763"/>
                  </a:cubicBezTo>
                  <a:lnTo>
                    <a:pt x="2601" y="4763"/>
                  </a:lnTo>
                  <a:cubicBezTo>
                    <a:pt x="2952" y="4763"/>
                    <a:pt x="3238" y="4477"/>
                    <a:pt x="3242" y="4125"/>
                  </a:cubicBezTo>
                  <a:lnTo>
                    <a:pt x="3242" y="3173"/>
                  </a:lnTo>
                  <a:cubicBezTo>
                    <a:pt x="3242" y="2803"/>
                    <a:pt x="3539" y="2503"/>
                    <a:pt x="3908" y="2503"/>
                  </a:cubicBezTo>
                  <a:lnTo>
                    <a:pt x="4763" y="2503"/>
                  </a:lnTo>
                  <a:cubicBezTo>
                    <a:pt x="5035" y="2503"/>
                    <a:pt x="5035" y="2097"/>
                    <a:pt x="4763" y="2097"/>
                  </a:cubicBezTo>
                  <a:lnTo>
                    <a:pt x="3908" y="2097"/>
                  </a:lnTo>
                  <a:cubicBezTo>
                    <a:pt x="3314" y="2097"/>
                    <a:pt x="2833" y="2579"/>
                    <a:pt x="2833" y="3173"/>
                  </a:cubicBezTo>
                  <a:lnTo>
                    <a:pt x="2833" y="4125"/>
                  </a:lnTo>
                  <a:cubicBezTo>
                    <a:pt x="2833" y="4252"/>
                    <a:pt x="2728" y="4357"/>
                    <a:pt x="2601" y="4357"/>
                  </a:cubicBezTo>
                  <a:lnTo>
                    <a:pt x="2568" y="4357"/>
                  </a:lnTo>
                  <a:lnTo>
                    <a:pt x="2340" y="2097"/>
                  </a:lnTo>
                  <a:cubicBezTo>
                    <a:pt x="2250" y="1192"/>
                    <a:pt x="2963" y="406"/>
                    <a:pt x="3872" y="406"/>
                  </a:cubicBezTo>
                  <a:close/>
                  <a:moveTo>
                    <a:pt x="6755" y="8167"/>
                  </a:moveTo>
                  <a:lnTo>
                    <a:pt x="6755" y="8866"/>
                  </a:lnTo>
                  <a:cubicBezTo>
                    <a:pt x="6759" y="9246"/>
                    <a:pt x="7009" y="9580"/>
                    <a:pt x="7371" y="9688"/>
                  </a:cubicBezTo>
                  <a:lnTo>
                    <a:pt x="7733" y="9797"/>
                  </a:lnTo>
                  <a:cubicBezTo>
                    <a:pt x="7635" y="10145"/>
                    <a:pt x="7461" y="10463"/>
                    <a:pt x="7222" y="10731"/>
                  </a:cubicBezTo>
                  <a:cubicBezTo>
                    <a:pt x="7087" y="10886"/>
                    <a:pt x="7223" y="11077"/>
                    <a:pt x="7376" y="11077"/>
                  </a:cubicBezTo>
                  <a:cubicBezTo>
                    <a:pt x="7427" y="11077"/>
                    <a:pt x="7481" y="11055"/>
                    <a:pt x="7526" y="11003"/>
                  </a:cubicBezTo>
                  <a:cubicBezTo>
                    <a:pt x="7805" y="10688"/>
                    <a:pt x="8008" y="10318"/>
                    <a:pt x="8124" y="9913"/>
                  </a:cubicBezTo>
                  <a:lnTo>
                    <a:pt x="8569" y="10043"/>
                  </a:lnTo>
                  <a:cubicBezTo>
                    <a:pt x="8381" y="10695"/>
                    <a:pt x="7997" y="11274"/>
                    <a:pt x="7468" y="11702"/>
                  </a:cubicBezTo>
                  <a:cubicBezTo>
                    <a:pt x="6867" y="12182"/>
                    <a:pt x="6140" y="12422"/>
                    <a:pt x="5414" y="12422"/>
                  </a:cubicBezTo>
                  <a:cubicBezTo>
                    <a:pt x="4687" y="12422"/>
                    <a:pt x="3961" y="12182"/>
                    <a:pt x="3361" y="11702"/>
                  </a:cubicBezTo>
                  <a:cubicBezTo>
                    <a:pt x="2836" y="11278"/>
                    <a:pt x="2449" y="10702"/>
                    <a:pt x="2260" y="10054"/>
                  </a:cubicBezTo>
                  <a:lnTo>
                    <a:pt x="2706" y="9924"/>
                  </a:lnTo>
                  <a:cubicBezTo>
                    <a:pt x="3072" y="11183"/>
                    <a:pt x="4217" y="11959"/>
                    <a:pt x="5420" y="11959"/>
                  </a:cubicBezTo>
                  <a:cubicBezTo>
                    <a:pt x="5895" y="11959"/>
                    <a:pt x="6379" y="11838"/>
                    <a:pt x="6827" y="11579"/>
                  </a:cubicBezTo>
                  <a:cubicBezTo>
                    <a:pt x="7026" y="11466"/>
                    <a:pt x="6911" y="11196"/>
                    <a:pt x="6729" y="11196"/>
                  </a:cubicBezTo>
                  <a:cubicBezTo>
                    <a:pt x="6695" y="11196"/>
                    <a:pt x="6658" y="11206"/>
                    <a:pt x="6621" y="11227"/>
                  </a:cubicBezTo>
                  <a:cubicBezTo>
                    <a:pt x="6239" y="11448"/>
                    <a:pt x="5826" y="11551"/>
                    <a:pt x="5421" y="11551"/>
                  </a:cubicBezTo>
                  <a:cubicBezTo>
                    <a:pt x="4392" y="11551"/>
                    <a:pt x="3412" y="10886"/>
                    <a:pt x="3097" y="9808"/>
                  </a:cubicBezTo>
                  <a:lnTo>
                    <a:pt x="3495" y="9692"/>
                  </a:lnTo>
                  <a:cubicBezTo>
                    <a:pt x="3861" y="9583"/>
                    <a:pt x="4111" y="9246"/>
                    <a:pt x="4111" y="8870"/>
                  </a:cubicBezTo>
                  <a:lnTo>
                    <a:pt x="4111" y="8167"/>
                  </a:lnTo>
                  <a:cubicBezTo>
                    <a:pt x="4529" y="8368"/>
                    <a:pt x="4982" y="8469"/>
                    <a:pt x="5434" y="8469"/>
                  </a:cubicBezTo>
                  <a:cubicBezTo>
                    <a:pt x="5887" y="8469"/>
                    <a:pt x="6338" y="8368"/>
                    <a:pt x="6755" y="8167"/>
                  </a:cubicBezTo>
                  <a:close/>
                  <a:moveTo>
                    <a:pt x="3876" y="0"/>
                  </a:moveTo>
                  <a:cubicBezTo>
                    <a:pt x="2724" y="0"/>
                    <a:pt x="1822" y="992"/>
                    <a:pt x="1938" y="2141"/>
                  </a:cubicBezTo>
                  <a:lnTo>
                    <a:pt x="2163" y="4371"/>
                  </a:lnTo>
                  <a:cubicBezTo>
                    <a:pt x="1829" y="4433"/>
                    <a:pt x="1565" y="4701"/>
                    <a:pt x="1532" y="5031"/>
                  </a:cubicBezTo>
                  <a:cubicBezTo>
                    <a:pt x="1485" y="5472"/>
                    <a:pt x="1833" y="5856"/>
                    <a:pt x="2279" y="5856"/>
                  </a:cubicBezTo>
                  <a:lnTo>
                    <a:pt x="2431" y="5856"/>
                  </a:lnTo>
                  <a:cubicBezTo>
                    <a:pt x="2550" y="6697"/>
                    <a:pt x="3010" y="7446"/>
                    <a:pt x="3709" y="7928"/>
                  </a:cubicBezTo>
                  <a:lnTo>
                    <a:pt x="3709" y="8866"/>
                  </a:lnTo>
                  <a:cubicBezTo>
                    <a:pt x="3705" y="9065"/>
                    <a:pt x="3575" y="9239"/>
                    <a:pt x="3387" y="9297"/>
                  </a:cubicBezTo>
                  <a:lnTo>
                    <a:pt x="1087" y="9974"/>
                  </a:lnTo>
                  <a:cubicBezTo>
                    <a:pt x="446" y="10163"/>
                    <a:pt x="4" y="10753"/>
                    <a:pt x="0" y="11423"/>
                  </a:cubicBezTo>
                  <a:lnTo>
                    <a:pt x="0" y="13712"/>
                  </a:lnTo>
                  <a:cubicBezTo>
                    <a:pt x="0" y="13848"/>
                    <a:pt x="103" y="13916"/>
                    <a:pt x="205" y="13916"/>
                  </a:cubicBezTo>
                  <a:cubicBezTo>
                    <a:pt x="307" y="13916"/>
                    <a:pt x="410" y="13848"/>
                    <a:pt x="410" y="13712"/>
                  </a:cubicBezTo>
                  <a:lnTo>
                    <a:pt x="410" y="11423"/>
                  </a:lnTo>
                  <a:cubicBezTo>
                    <a:pt x="410" y="10934"/>
                    <a:pt x="732" y="10503"/>
                    <a:pt x="1203" y="10362"/>
                  </a:cubicBezTo>
                  <a:lnTo>
                    <a:pt x="1873" y="10166"/>
                  </a:lnTo>
                  <a:cubicBezTo>
                    <a:pt x="2333" y="11745"/>
                    <a:pt x="3778" y="12828"/>
                    <a:pt x="5422" y="12828"/>
                  </a:cubicBezTo>
                  <a:cubicBezTo>
                    <a:pt x="7066" y="12825"/>
                    <a:pt x="8512" y="11734"/>
                    <a:pt x="8968" y="10155"/>
                  </a:cubicBezTo>
                  <a:lnTo>
                    <a:pt x="9670" y="10362"/>
                  </a:lnTo>
                  <a:cubicBezTo>
                    <a:pt x="10138" y="10503"/>
                    <a:pt x="10460" y="10934"/>
                    <a:pt x="10464" y="11423"/>
                  </a:cubicBezTo>
                  <a:lnTo>
                    <a:pt x="10464" y="13712"/>
                  </a:lnTo>
                  <a:cubicBezTo>
                    <a:pt x="10464" y="13848"/>
                    <a:pt x="10565" y="13916"/>
                    <a:pt x="10666" y="13916"/>
                  </a:cubicBezTo>
                  <a:cubicBezTo>
                    <a:pt x="10768" y="13916"/>
                    <a:pt x="10869" y="13848"/>
                    <a:pt x="10869" y="13712"/>
                  </a:cubicBezTo>
                  <a:lnTo>
                    <a:pt x="10869" y="11423"/>
                  </a:lnTo>
                  <a:cubicBezTo>
                    <a:pt x="10866" y="10753"/>
                    <a:pt x="10424" y="10163"/>
                    <a:pt x="9783" y="9974"/>
                  </a:cubicBezTo>
                  <a:lnTo>
                    <a:pt x="7487" y="9297"/>
                  </a:lnTo>
                  <a:cubicBezTo>
                    <a:pt x="7295" y="9239"/>
                    <a:pt x="7164" y="9065"/>
                    <a:pt x="7164" y="8866"/>
                  </a:cubicBezTo>
                  <a:lnTo>
                    <a:pt x="7164" y="7928"/>
                  </a:lnTo>
                  <a:cubicBezTo>
                    <a:pt x="7860" y="7443"/>
                    <a:pt x="8323" y="6693"/>
                    <a:pt x="8443" y="5853"/>
                  </a:cubicBezTo>
                  <a:lnTo>
                    <a:pt x="8562" y="5853"/>
                  </a:lnTo>
                  <a:cubicBezTo>
                    <a:pt x="8961" y="5853"/>
                    <a:pt x="9301" y="5559"/>
                    <a:pt x="9341" y="5183"/>
                  </a:cubicBezTo>
                  <a:cubicBezTo>
                    <a:pt x="9381" y="4784"/>
                    <a:pt x="9102" y="4426"/>
                    <a:pt x="8707" y="4368"/>
                  </a:cubicBezTo>
                  <a:lnTo>
                    <a:pt x="8841" y="2619"/>
                  </a:lnTo>
                  <a:cubicBezTo>
                    <a:pt x="9297" y="2198"/>
                    <a:pt x="9450" y="1539"/>
                    <a:pt x="9221" y="960"/>
                  </a:cubicBezTo>
                  <a:cubicBezTo>
                    <a:pt x="8997" y="380"/>
                    <a:pt x="8439" y="0"/>
                    <a:pt x="78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1" name="Google Shape;1471;p44"/>
            <p:cNvSpPr/>
            <p:nvPr/>
          </p:nvSpPr>
          <p:spPr>
            <a:xfrm>
              <a:off x="7701574" y="2534128"/>
              <a:ext cx="25667" cy="10749"/>
            </a:xfrm>
            <a:custGeom>
              <a:rect b="b" l="l" r="r" t="t"/>
              <a:pathLst>
                <a:path extrusionOk="0" h="410" w="979">
                  <a:moveTo>
                    <a:pt x="272" y="0"/>
                  </a:moveTo>
                  <a:cubicBezTo>
                    <a:pt x="1" y="0"/>
                    <a:pt x="1" y="410"/>
                    <a:pt x="272" y="410"/>
                  </a:cubicBezTo>
                  <a:lnTo>
                    <a:pt x="707" y="410"/>
                  </a:lnTo>
                  <a:cubicBezTo>
                    <a:pt x="979" y="410"/>
                    <a:pt x="979" y="0"/>
                    <a:pt x="7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2" name="Google Shape;1472;p44"/>
            <p:cNvSpPr/>
            <p:nvPr/>
          </p:nvSpPr>
          <p:spPr>
            <a:xfrm>
              <a:off x="7770133" y="2534128"/>
              <a:ext cx="25667" cy="10749"/>
            </a:xfrm>
            <a:custGeom>
              <a:rect b="b" l="l" r="r" t="t"/>
              <a:pathLst>
                <a:path extrusionOk="0" h="410" w="979">
                  <a:moveTo>
                    <a:pt x="272" y="0"/>
                  </a:moveTo>
                  <a:cubicBezTo>
                    <a:pt x="1" y="0"/>
                    <a:pt x="1" y="410"/>
                    <a:pt x="272" y="410"/>
                  </a:cubicBezTo>
                  <a:lnTo>
                    <a:pt x="710" y="410"/>
                  </a:lnTo>
                  <a:cubicBezTo>
                    <a:pt x="978" y="410"/>
                    <a:pt x="978" y="0"/>
                    <a:pt x="7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3" name="Google Shape;1473;p44"/>
          <p:cNvGrpSpPr/>
          <p:nvPr/>
        </p:nvGrpSpPr>
        <p:grpSpPr>
          <a:xfrm>
            <a:off x="1784368" y="1988081"/>
            <a:ext cx="283685" cy="302527"/>
            <a:chOff x="1694062" y="2253056"/>
            <a:chExt cx="283685" cy="302527"/>
          </a:xfrm>
        </p:grpSpPr>
        <p:sp>
          <p:nvSpPr>
            <p:cNvPr id="1474" name="Google Shape;1474;p44"/>
            <p:cNvSpPr/>
            <p:nvPr/>
          </p:nvSpPr>
          <p:spPr>
            <a:xfrm>
              <a:off x="1695322" y="2257445"/>
              <a:ext cx="281099" cy="284229"/>
            </a:xfrm>
            <a:custGeom>
              <a:rect b="b" l="l" r="r" t="t"/>
              <a:pathLst>
                <a:path extrusionOk="0" h="13079" w="12935">
                  <a:moveTo>
                    <a:pt x="5633" y="1"/>
                  </a:moveTo>
                  <a:cubicBezTo>
                    <a:pt x="4651" y="1"/>
                    <a:pt x="2674" y="946"/>
                    <a:pt x="2453" y="2782"/>
                  </a:cubicBezTo>
                  <a:cubicBezTo>
                    <a:pt x="2326" y="3865"/>
                    <a:pt x="1906" y="3992"/>
                    <a:pt x="1674" y="4756"/>
                  </a:cubicBezTo>
                  <a:cubicBezTo>
                    <a:pt x="1424" y="5575"/>
                    <a:pt x="1638" y="6082"/>
                    <a:pt x="1428" y="6821"/>
                  </a:cubicBezTo>
                  <a:cubicBezTo>
                    <a:pt x="1218" y="7563"/>
                    <a:pt x="801" y="7777"/>
                    <a:pt x="819" y="9030"/>
                  </a:cubicBezTo>
                  <a:cubicBezTo>
                    <a:pt x="841" y="10482"/>
                    <a:pt x="1" y="10808"/>
                    <a:pt x="330" y="11771"/>
                  </a:cubicBezTo>
                  <a:cubicBezTo>
                    <a:pt x="573" y="12488"/>
                    <a:pt x="1891" y="13079"/>
                    <a:pt x="1891" y="13079"/>
                  </a:cubicBezTo>
                  <a:lnTo>
                    <a:pt x="11044" y="13079"/>
                  </a:lnTo>
                  <a:cubicBezTo>
                    <a:pt x="11044" y="13079"/>
                    <a:pt x="12362" y="12492"/>
                    <a:pt x="12608" y="11771"/>
                  </a:cubicBezTo>
                  <a:cubicBezTo>
                    <a:pt x="12934" y="10808"/>
                    <a:pt x="12097" y="10482"/>
                    <a:pt x="12116" y="9030"/>
                  </a:cubicBezTo>
                  <a:cubicBezTo>
                    <a:pt x="12134" y="7777"/>
                    <a:pt x="11717" y="7559"/>
                    <a:pt x="11507" y="6821"/>
                  </a:cubicBezTo>
                  <a:cubicBezTo>
                    <a:pt x="11301" y="6085"/>
                    <a:pt x="11511" y="5575"/>
                    <a:pt x="11264" y="4756"/>
                  </a:cubicBezTo>
                  <a:cubicBezTo>
                    <a:pt x="11033" y="3992"/>
                    <a:pt x="10613" y="3865"/>
                    <a:pt x="10482" y="2782"/>
                  </a:cubicBezTo>
                  <a:cubicBezTo>
                    <a:pt x="10265" y="946"/>
                    <a:pt x="8284" y="1"/>
                    <a:pt x="7302" y="1"/>
                  </a:cubicBezTo>
                  <a:cubicBezTo>
                    <a:pt x="7027" y="1"/>
                    <a:pt x="6839" y="73"/>
                    <a:pt x="6708" y="157"/>
                  </a:cubicBezTo>
                  <a:cubicBezTo>
                    <a:pt x="6636" y="205"/>
                    <a:pt x="6552" y="230"/>
                    <a:pt x="6467" y="230"/>
                  </a:cubicBezTo>
                  <a:cubicBezTo>
                    <a:pt x="6383" y="230"/>
                    <a:pt x="6299" y="205"/>
                    <a:pt x="6227" y="157"/>
                  </a:cubicBezTo>
                  <a:cubicBezTo>
                    <a:pt x="6100" y="73"/>
                    <a:pt x="5912" y="1"/>
                    <a:pt x="56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44"/>
            <p:cNvSpPr/>
            <p:nvPr/>
          </p:nvSpPr>
          <p:spPr>
            <a:xfrm>
              <a:off x="1695409" y="2257445"/>
              <a:ext cx="140517" cy="284229"/>
            </a:xfrm>
            <a:custGeom>
              <a:rect b="b" l="l" r="r" t="t"/>
              <a:pathLst>
                <a:path extrusionOk="0" h="13079" w="6466">
                  <a:moveTo>
                    <a:pt x="5629" y="1"/>
                  </a:moveTo>
                  <a:cubicBezTo>
                    <a:pt x="4647" y="1"/>
                    <a:pt x="2670" y="946"/>
                    <a:pt x="2452" y="2782"/>
                  </a:cubicBezTo>
                  <a:cubicBezTo>
                    <a:pt x="2322" y="3865"/>
                    <a:pt x="1902" y="3992"/>
                    <a:pt x="1670" y="4756"/>
                  </a:cubicBezTo>
                  <a:cubicBezTo>
                    <a:pt x="1420" y="5575"/>
                    <a:pt x="1634" y="6082"/>
                    <a:pt x="1424" y="6824"/>
                  </a:cubicBezTo>
                  <a:cubicBezTo>
                    <a:pt x="1214" y="7563"/>
                    <a:pt x="797" y="7777"/>
                    <a:pt x="815" y="9030"/>
                  </a:cubicBezTo>
                  <a:cubicBezTo>
                    <a:pt x="837" y="10482"/>
                    <a:pt x="1" y="10808"/>
                    <a:pt x="326" y="11771"/>
                  </a:cubicBezTo>
                  <a:cubicBezTo>
                    <a:pt x="569" y="12492"/>
                    <a:pt x="1887" y="13079"/>
                    <a:pt x="1887" y="13079"/>
                  </a:cubicBezTo>
                  <a:lnTo>
                    <a:pt x="6465" y="13079"/>
                  </a:lnTo>
                  <a:lnTo>
                    <a:pt x="6465" y="229"/>
                  </a:lnTo>
                  <a:cubicBezTo>
                    <a:pt x="6378" y="229"/>
                    <a:pt x="6295" y="204"/>
                    <a:pt x="6223" y="157"/>
                  </a:cubicBezTo>
                  <a:cubicBezTo>
                    <a:pt x="6096" y="73"/>
                    <a:pt x="5908" y="1"/>
                    <a:pt x="56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44"/>
            <p:cNvSpPr/>
            <p:nvPr/>
          </p:nvSpPr>
          <p:spPr>
            <a:xfrm>
              <a:off x="1726963" y="2428017"/>
              <a:ext cx="217882" cy="123197"/>
            </a:xfrm>
            <a:custGeom>
              <a:rect b="b" l="l" r="r" t="t"/>
              <a:pathLst>
                <a:path extrusionOk="0" h="5669" w="10026">
                  <a:moveTo>
                    <a:pt x="3706" y="0"/>
                  </a:moveTo>
                  <a:lnTo>
                    <a:pt x="3706" y="1126"/>
                  </a:lnTo>
                  <a:cubicBezTo>
                    <a:pt x="3706" y="1496"/>
                    <a:pt x="3470" y="1825"/>
                    <a:pt x="3123" y="1949"/>
                  </a:cubicBezTo>
                  <a:lnTo>
                    <a:pt x="874" y="2742"/>
                  </a:lnTo>
                  <a:cubicBezTo>
                    <a:pt x="349" y="2926"/>
                    <a:pt x="1" y="3423"/>
                    <a:pt x="1" y="3977"/>
                  </a:cubicBezTo>
                  <a:lnTo>
                    <a:pt x="1" y="5668"/>
                  </a:lnTo>
                  <a:lnTo>
                    <a:pt x="10026" y="5668"/>
                  </a:lnTo>
                  <a:lnTo>
                    <a:pt x="10026" y="3977"/>
                  </a:lnTo>
                  <a:cubicBezTo>
                    <a:pt x="10026" y="3423"/>
                    <a:pt x="9674" y="2926"/>
                    <a:pt x="9153" y="2742"/>
                  </a:cubicBezTo>
                  <a:lnTo>
                    <a:pt x="6904" y="1949"/>
                  </a:lnTo>
                  <a:cubicBezTo>
                    <a:pt x="6553" y="1825"/>
                    <a:pt x="6321" y="1496"/>
                    <a:pt x="6321" y="1126"/>
                  </a:cubicBezTo>
                  <a:lnTo>
                    <a:pt x="632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44"/>
            <p:cNvSpPr/>
            <p:nvPr/>
          </p:nvSpPr>
          <p:spPr>
            <a:xfrm>
              <a:off x="1726963" y="2476088"/>
              <a:ext cx="217882" cy="75126"/>
            </a:xfrm>
            <a:custGeom>
              <a:rect b="b" l="l" r="r" t="t"/>
              <a:pathLst>
                <a:path extrusionOk="0" h="3457" w="10026">
                  <a:moveTo>
                    <a:pt x="2373" y="1"/>
                  </a:moveTo>
                  <a:lnTo>
                    <a:pt x="874" y="530"/>
                  </a:lnTo>
                  <a:cubicBezTo>
                    <a:pt x="349" y="714"/>
                    <a:pt x="1" y="1211"/>
                    <a:pt x="1" y="1765"/>
                  </a:cubicBezTo>
                  <a:lnTo>
                    <a:pt x="1" y="3456"/>
                  </a:lnTo>
                  <a:lnTo>
                    <a:pt x="10026" y="3456"/>
                  </a:lnTo>
                  <a:lnTo>
                    <a:pt x="10026" y="1765"/>
                  </a:lnTo>
                  <a:cubicBezTo>
                    <a:pt x="10026" y="1211"/>
                    <a:pt x="9674" y="714"/>
                    <a:pt x="9153" y="530"/>
                  </a:cubicBezTo>
                  <a:lnTo>
                    <a:pt x="7650" y="1"/>
                  </a:lnTo>
                  <a:cubicBezTo>
                    <a:pt x="7060" y="816"/>
                    <a:pt x="6256" y="1721"/>
                    <a:pt x="5318" y="2217"/>
                  </a:cubicBezTo>
                  <a:cubicBezTo>
                    <a:pt x="5222" y="2268"/>
                    <a:pt x="5117" y="2293"/>
                    <a:pt x="5011" y="2293"/>
                  </a:cubicBezTo>
                  <a:cubicBezTo>
                    <a:pt x="4906" y="2293"/>
                    <a:pt x="4801" y="2268"/>
                    <a:pt x="4705" y="2217"/>
                  </a:cubicBezTo>
                  <a:cubicBezTo>
                    <a:pt x="3771" y="1721"/>
                    <a:pt x="2967" y="819"/>
                    <a:pt x="23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44"/>
            <p:cNvSpPr/>
            <p:nvPr/>
          </p:nvSpPr>
          <p:spPr>
            <a:xfrm>
              <a:off x="1807479" y="2428017"/>
              <a:ext cx="56850" cy="23666"/>
            </a:xfrm>
            <a:custGeom>
              <a:rect b="b" l="l" r="r" t="t"/>
              <a:pathLst>
                <a:path extrusionOk="0" h="1089" w="2616">
                  <a:moveTo>
                    <a:pt x="1" y="0"/>
                  </a:moveTo>
                  <a:lnTo>
                    <a:pt x="1" y="811"/>
                  </a:lnTo>
                  <a:cubicBezTo>
                    <a:pt x="416" y="996"/>
                    <a:pt x="861" y="1088"/>
                    <a:pt x="1307" y="1088"/>
                  </a:cubicBezTo>
                  <a:cubicBezTo>
                    <a:pt x="1753" y="1088"/>
                    <a:pt x="2199" y="996"/>
                    <a:pt x="2616" y="811"/>
                  </a:cubicBezTo>
                  <a:lnTo>
                    <a:pt x="26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44"/>
            <p:cNvSpPr/>
            <p:nvPr/>
          </p:nvSpPr>
          <p:spPr>
            <a:xfrm>
              <a:off x="1774273" y="2295389"/>
              <a:ext cx="123197" cy="142082"/>
            </a:xfrm>
            <a:custGeom>
              <a:rect b="b" l="l" r="r" t="t"/>
              <a:pathLst>
                <a:path extrusionOk="0" h="6538" w="5669">
                  <a:moveTo>
                    <a:pt x="1" y="0"/>
                  </a:moveTo>
                  <a:lnTo>
                    <a:pt x="1" y="3705"/>
                  </a:lnTo>
                  <a:cubicBezTo>
                    <a:pt x="1" y="5270"/>
                    <a:pt x="1272" y="6538"/>
                    <a:pt x="2836" y="6538"/>
                  </a:cubicBezTo>
                  <a:cubicBezTo>
                    <a:pt x="4401" y="6538"/>
                    <a:pt x="5668" y="5270"/>
                    <a:pt x="5668" y="3705"/>
                  </a:cubicBezTo>
                  <a:lnTo>
                    <a:pt x="56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44"/>
            <p:cNvSpPr/>
            <p:nvPr/>
          </p:nvSpPr>
          <p:spPr>
            <a:xfrm>
              <a:off x="1774056" y="2295389"/>
              <a:ext cx="123414" cy="142103"/>
            </a:xfrm>
            <a:custGeom>
              <a:rect b="b" l="l" r="r" t="t"/>
              <a:pathLst>
                <a:path extrusionOk="0" h="6539" w="5679">
                  <a:moveTo>
                    <a:pt x="11" y="0"/>
                  </a:moveTo>
                  <a:lnTo>
                    <a:pt x="11" y="3705"/>
                  </a:lnTo>
                  <a:cubicBezTo>
                    <a:pt x="1" y="5292"/>
                    <a:pt x="1294" y="6538"/>
                    <a:pt x="2824" y="6538"/>
                  </a:cubicBezTo>
                  <a:cubicBezTo>
                    <a:pt x="2974" y="6538"/>
                    <a:pt x="3127" y="6526"/>
                    <a:pt x="3281" y="6501"/>
                  </a:cubicBezTo>
                  <a:cubicBezTo>
                    <a:pt x="1901" y="6288"/>
                    <a:pt x="883" y="5100"/>
                    <a:pt x="883" y="3705"/>
                  </a:cubicBezTo>
                  <a:lnTo>
                    <a:pt x="883" y="3293"/>
                  </a:lnTo>
                  <a:cubicBezTo>
                    <a:pt x="887" y="2898"/>
                    <a:pt x="1003" y="2514"/>
                    <a:pt x="1217" y="2184"/>
                  </a:cubicBezTo>
                  <a:lnTo>
                    <a:pt x="1220" y="2177"/>
                  </a:lnTo>
                  <a:cubicBezTo>
                    <a:pt x="1532" y="1681"/>
                    <a:pt x="1785" y="1616"/>
                    <a:pt x="2169" y="1518"/>
                  </a:cubicBezTo>
                  <a:cubicBezTo>
                    <a:pt x="2404" y="1467"/>
                    <a:pt x="2633" y="1388"/>
                    <a:pt x="2846" y="1275"/>
                  </a:cubicBezTo>
                  <a:cubicBezTo>
                    <a:pt x="3056" y="1388"/>
                    <a:pt x="3285" y="1467"/>
                    <a:pt x="3520" y="1518"/>
                  </a:cubicBezTo>
                  <a:cubicBezTo>
                    <a:pt x="3904" y="1616"/>
                    <a:pt x="4157" y="1681"/>
                    <a:pt x="4472" y="2181"/>
                  </a:cubicBezTo>
                  <a:cubicBezTo>
                    <a:pt x="4867" y="2818"/>
                    <a:pt x="5331" y="3144"/>
                    <a:pt x="5668" y="3383"/>
                  </a:cubicBezTo>
                  <a:lnTo>
                    <a:pt x="5678" y="3390"/>
                  </a:lnTo>
                  <a:lnTo>
                    <a:pt x="56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44"/>
            <p:cNvSpPr/>
            <p:nvPr/>
          </p:nvSpPr>
          <p:spPr>
            <a:xfrm>
              <a:off x="1711534" y="2257445"/>
              <a:ext cx="124392" cy="212210"/>
            </a:xfrm>
            <a:custGeom>
              <a:rect b="b" l="l" r="r" t="t"/>
              <a:pathLst>
                <a:path extrusionOk="0" h="9765" w="5724">
                  <a:moveTo>
                    <a:pt x="4887" y="1"/>
                  </a:moveTo>
                  <a:cubicBezTo>
                    <a:pt x="3909" y="1"/>
                    <a:pt x="1928" y="946"/>
                    <a:pt x="1710" y="2782"/>
                  </a:cubicBezTo>
                  <a:cubicBezTo>
                    <a:pt x="1580" y="3865"/>
                    <a:pt x="1160" y="3992"/>
                    <a:pt x="928" y="4756"/>
                  </a:cubicBezTo>
                  <a:cubicBezTo>
                    <a:pt x="678" y="5575"/>
                    <a:pt x="892" y="6082"/>
                    <a:pt x="682" y="6821"/>
                  </a:cubicBezTo>
                  <a:cubicBezTo>
                    <a:pt x="472" y="7559"/>
                    <a:pt x="55" y="7777"/>
                    <a:pt x="73" y="9030"/>
                  </a:cubicBezTo>
                  <a:cubicBezTo>
                    <a:pt x="77" y="9276"/>
                    <a:pt x="55" y="9526"/>
                    <a:pt x="1" y="9765"/>
                  </a:cubicBezTo>
                  <a:cubicBezTo>
                    <a:pt x="490" y="8284"/>
                    <a:pt x="1580" y="7632"/>
                    <a:pt x="1692" y="6208"/>
                  </a:cubicBezTo>
                  <a:cubicBezTo>
                    <a:pt x="1714" y="5955"/>
                    <a:pt x="1667" y="5698"/>
                    <a:pt x="1750" y="5459"/>
                  </a:cubicBezTo>
                  <a:cubicBezTo>
                    <a:pt x="2044" y="4618"/>
                    <a:pt x="2880" y="4644"/>
                    <a:pt x="3543" y="3579"/>
                  </a:cubicBezTo>
                  <a:cubicBezTo>
                    <a:pt x="4325" y="2326"/>
                    <a:pt x="5158" y="2891"/>
                    <a:pt x="5723" y="2181"/>
                  </a:cubicBezTo>
                  <a:lnTo>
                    <a:pt x="5723" y="229"/>
                  </a:lnTo>
                  <a:cubicBezTo>
                    <a:pt x="5636" y="229"/>
                    <a:pt x="5553" y="204"/>
                    <a:pt x="5481" y="157"/>
                  </a:cubicBezTo>
                  <a:cubicBezTo>
                    <a:pt x="5354" y="73"/>
                    <a:pt x="5166" y="1"/>
                    <a:pt x="48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44"/>
            <p:cNvSpPr/>
            <p:nvPr/>
          </p:nvSpPr>
          <p:spPr>
            <a:xfrm>
              <a:off x="1815324" y="2395072"/>
              <a:ext cx="41116" cy="13669"/>
            </a:xfrm>
            <a:custGeom>
              <a:rect b="b" l="l" r="r" t="t"/>
              <a:pathLst>
                <a:path extrusionOk="0" h="629" w="1892">
                  <a:moveTo>
                    <a:pt x="293" y="1"/>
                  </a:moveTo>
                  <a:cubicBezTo>
                    <a:pt x="134" y="1"/>
                    <a:pt x="0" y="206"/>
                    <a:pt x="151" y="353"/>
                  </a:cubicBezTo>
                  <a:cubicBezTo>
                    <a:pt x="324" y="527"/>
                    <a:pt x="625" y="629"/>
                    <a:pt x="947" y="629"/>
                  </a:cubicBezTo>
                  <a:cubicBezTo>
                    <a:pt x="1270" y="629"/>
                    <a:pt x="1567" y="527"/>
                    <a:pt x="1744" y="353"/>
                  </a:cubicBezTo>
                  <a:cubicBezTo>
                    <a:pt x="1892" y="206"/>
                    <a:pt x="1757" y="1"/>
                    <a:pt x="1599" y="1"/>
                  </a:cubicBezTo>
                  <a:cubicBezTo>
                    <a:pt x="1552" y="1"/>
                    <a:pt x="1502" y="19"/>
                    <a:pt x="1458" y="64"/>
                  </a:cubicBezTo>
                  <a:cubicBezTo>
                    <a:pt x="1382" y="136"/>
                    <a:pt x="1204" y="223"/>
                    <a:pt x="947" y="223"/>
                  </a:cubicBezTo>
                  <a:cubicBezTo>
                    <a:pt x="687" y="223"/>
                    <a:pt x="509" y="136"/>
                    <a:pt x="437" y="64"/>
                  </a:cubicBezTo>
                  <a:cubicBezTo>
                    <a:pt x="391" y="19"/>
                    <a:pt x="341" y="1"/>
                    <a:pt x="2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44"/>
            <p:cNvSpPr/>
            <p:nvPr/>
          </p:nvSpPr>
          <p:spPr>
            <a:xfrm>
              <a:off x="1803002" y="2361975"/>
              <a:ext cx="8910" cy="13582"/>
            </a:xfrm>
            <a:custGeom>
              <a:rect b="b" l="l" r="r" t="t"/>
              <a:pathLst>
                <a:path extrusionOk="0" h="625" w="410">
                  <a:moveTo>
                    <a:pt x="207" y="0"/>
                  </a:moveTo>
                  <a:cubicBezTo>
                    <a:pt x="95" y="0"/>
                    <a:pt x="0" y="91"/>
                    <a:pt x="0" y="203"/>
                  </a:cubicBezTo>
                  <a:lnTo>
                    <a:pt x="0" y="421"/>
                  </a:lnTo>
                  <a:cubicBezTo>
                    <a:pt x="0" y="556"/>
                    <a:pt x="103" y="624"/>
                    <a:pt x="205" y="624"/>
                  </a:cubicBezTo>
                  <a:cubicBezTo>
                    <a:pt x="307" y="624"/>
                    <a:pt x="410" y="556"/>
                    <a:pt x="410" y="421"/>
                  </a:cubicBezTo>
                  <a:lnTo>
                    <a:pt x="410" y="203"/>
                  </a:lnTo>
                  <a:cubicBezTo>
                    <a:pt x="410" y="91"/>
                    <a:pt x="316" y="0"/>
                    <a:pt x="2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44"/>
            <p:cNvSpPr/>
            <p:nvPr/>
          </p:nvSpPr>
          <p:spPr>
            <a:xfrm>
              <a:off x="1859896" y="2361975"/>
              <a:ext cx="8845" cy="13582"/>
            </a:xfrm>
            <a:custGeom>
              <a:rect b="b" l="l" r="r" t="t"/>
              <a:pathLst>
                <a:path extrusionOk="0" h="625" w="407">
                  <a:moveTo>
                    <a:pt x="204" y="0"/>
                  </a:moveTo>
                  <a:cubicBezTo>
                    <a:pt x="91" y="0"/>
                    <a:pt x="1" y="91"/>
                    <a:pt x="1" y="203"/>
                  </a:cubicBezTo>
                  <a:lnTo>
                    <a:pt x="1" y="421"/>
                  </a:lnTo>
                  <a:cubicBezTo>
                    <a:pt x="1" y="556"/>
                    <a:pt x="102" y="624"/>
                    <a:pt x="204" y="624"/>
                  </a:cubicBezTo>
                  <a:cubicBezTo>
                    <a:pt x="305" y="624"/>
                    <a:pt x="407" y="556"/>
                    <a:pt x="407" y="421"/>
                  </a:cubicBezTo>
                  <a:lnTo>
                    <a:pt x="407" y="203"/>
                  </a:lnTo>
                  <a:cubicBezTo>
                    <a:pt x="407" y="91"/>
                    <a:pt x="316" y="0"/>
                    <a:pt x="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44"/>
            <p:cNvSpPr/>
            <p:nvPr/>
          </p:nvSpPr>
          <p:spPr>
            <a:xfrm>
              <a:off x="1796787" y="2347806"/>
              <a:ext cx="21275" cy="8845"/>
            </a:xfrm>
            <a:custGeom>
              <a:rect b="b" l="l" r="r" t="t"/>
              <a:pathLst>
                <a:path extrusionOk="0" h="407" w="979">
                  <a:moveTo>
                    <a:pt x="272" y="1"/>
                  </a:moveTo>
                  <a:cubicBezTo>
                    <a:pt x="0" y="1"/>
                    <a:pt x="0" y="406"/>
                    <a:pt x="272" y="406"/>
                  </a:cubicBezTo>
                  <a:lnTo>
                    <a:pt x="710" y="406"/>
                  </a:lnTo>
                  <a:cubicBezTo>
                    <a:pt x="978" y="406"/>
                    <a:pt x="978" y="1"/>
                    <a:pt x="7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44"/>
            <p:cNvSpPr/>
            <p:nvPr/>
          </p:nvSpPr>
          <p:spPr>
            <a:xfrm>
              <a:off x="1853681" y="2347806"/>
              <a:ext cx="21275" cy="8845"/>
            </a:xfrm>
            <a:custGeom>
              <a:rect b="b" l="l" r="r" t="t"/>
              <a:pathLst>
                <a:path extrusionOk="0" h="407" w="979">
                  <a:moveTo>
                    <a:pt x="272" y="1"/>
                  </a:moveTo>
                  <a:cubicBezTo>
                    <a:pt x="1" y="1"/>
                    <a:pt x="1" y="406"/>
                    <a:pt x="272" y="406"/>
                  </a:cubicBezTo>
                  <a:lnTo>
                    <a:pt x="707" y="406"/>
                  </a:lnTo>
                  <a:cubicBezTo>
                    <a:pt x="979" y="406"/>
                    <a:pt x="979" y="1"/>
                    <a:pt x="7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44"/>
            <p:cNvSpPr/>
            <p:nvPr/>
          </p:nvSpPr>
          <p:spPr>
            <a:xfrm>
              <a:off x="1835904" y="2257445"/>
              <a:ext cx="124284" cy="212210"/>
            </a:xfrm>
            <a:custGeom>
              <a:rect b="b" l="l" r="r" t="t"/>
              <a:pathLst>
                <a:path extrusionOk="0" h="9765" w="5719">
                  <a:moveTo>
                    <a:pt x="833" y="1"/>
                  </a:moveTo>
                  <a:cubicBezTo>
                    <a:pt x="558" y="1"/>
                    <a:pt x="370" y="73"/>
                    <a:pt x="239" y="157"/>
                  </a:cubicBezTo>
                  <a:cubicBezTo>
                    <a:pt x="171" y="204"/>
                    <a:pt x="84" y="229"/>
                    <a:pt x="0" y="229"/>
                  </a:cubicBezTo>
                  <a:lnTo>
                    <a:pt x="0" y="2181"/>
                  </a:lnTo>
                  <a:cubicBezTo>
                    <a:pt x="562" y="2891"/>
                    <a:pt x="1398" y="2326"/>
                    <a:pt x="2181" y="3579"/>
                  </a:cubicBezTo>
                  <a:cubicBezTo>
                    <a:pt x="2843" y="4644"/>
                    <a:pt x="3676" y="4618"/>
                    <a:pt x="3970" y="5459"/>
                  </a:cubicBezTo>
                  <a:cubicBezTo>
                    <a:pt x="4053" y="5698"/>
                    <a:pt x="4010" y="5955"/>
                    <a:pt x="4028" y="6208"/>
                  </a:cubicBezTo>
                  <a:cubicBezTo>
                    <a:pt x="4140" y="7632"/>
                    <a:pt x="5230" y="8284"/>
                    <a:pt x="5719" y="9765"/>
                  </a:cubicBezTo>
                  <a:cubicBezTo>
                    <a:pt x="5668" y="9526"/>
                    <a:pt x="5643" y="9276"/>
                    <a:pt x="5647" y="9030"/>
                  </a:cubicBezTo>
                  <a:cubicBezTo>
                    <a:pt x="5665" y="7777"/>
                    <a:pt x="5248" y="7559"/>
                    <a:pt x="5038" y="6821"/>
                  </a:cubicBezTo>
                  <a:cubicBezTo>
                    <a:pt x="4828" y="6082"/>
                    <a:pt x="5042" y="5575"/>
                    <a:pt x="4795" y="4756"/>
                  </a:cubicBezTo>
                  <a:cubicBezTo>
                    <a:pt x="4564" y="3992"/>
                    <a:pt x="4144" y="3865"/>
                    <a:pt x="4013" y="2782"/>
                  </a:cubicBezTo>
                  <a:cubicBezTo>
                    <a:pt x="3796" y="946"/>
                    <a:pt x="1815" y="1"/>
                    <a:pt x="8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44"/>
            <p:cNvSpPr/>
            <p:nvPr/>
          </p:nvSpPr>
          <p:spPr>
            <a:xfrm>
              <a:off x="1694062" y="2253056"/>
              <a:ext cx="283685" cy="302527"/>
            </a:xfrm>
            <a:custGeom>
              <a:rect b="b" l="l" r="r" t="t"/>
              <a:pathLst>
                <a:path extrusionOk="0" h="13921" w="13054">
                  <a:moveTo>
                    <a:pt x="7368" y="406"/>
                  </a:moveTo>
                  <a:cubicBezTo>
                    <a:pt x="7943" y="406"/>
                    <a:pt x="8664" y="739"/>
                    <a:pt x="9120" y="1068"/>
                  </a:cubicBezTo>
                  <a:cubicBezTo>
                    <a:pt x="9617" y="1427"/>
                    <a:pt x="10229" y="2050"/>
                    <a:pt x="10345" y="3006"/>
                  </a:cubicBezTo>
                  <a:cubicBezTo>
                    <a:pt x="10428" y="3701"/>
                    <a:pt x="10627" y="4035"/>
                    <a:pt x="10819" y="4353"/>
                  </a:cubicBezTo>
                  <a:cubicBezTo>
                    <a:pt x="10935" y="4549"/>
                    <a:pt x="11047" y="4737"/>
                    <a:pt x="11134" y="5016"/>
                  </a:cubicBezTo>
                  <a:cubicBezTo>
                    <a:pt x="11257" y="5414"/>
                    <a:pt x="11261" y="5730"/>
                    <a:pt x="11265" y="6063"/>
                  </a:cubicBezTo>
                  <a:cubicBezTo>
                    <a:pt x="11268" y="6374"/>
                    <a:pt x="11272" y="6697"/>
                    <a:pt x="11380" y="7077"/>
                  </a:cubicBezTo>
                  <a:cubicBezTo>
                    <a:pt x="11446" y="7301"/>
                    <a:pt x="11536" y="7519"/>
                    <a:pt x="11645" y="7725"/>
                  </a:cubicBezTo>
                  <a:cubicBezTo>
                    <a:pt x="11826" y="8087"/>
                    <a:pt x="11992" y="8435"/>
                    <a:pt x="11982" y="9228"/>
                  </a:cubicBezTo>
                  <a:cubicBezTo>
                    <a:pt x="11971" y="9974"/>
                    <a:pt x="12174" y="10449"/>
                    <a:pt x="12344" y="10829"/>
                  </a:cubicBezTo>
                  <a:cubicBezTo>
                    <a:pt x="12503" y="11224"/>
                    <a:pt x="12615" y="11484"/>
                    <a:pt x="12474" y="11908"/>
                  </a:cubicBezTo>
                  <a:cubicBezTo>
                    <a:pt x="12344" y="12285"/>
                    <a:pt x="11996" y="12564"/>
                    <a:pt x="11743" y="12723"/>
                  </a:cubicBezTo>
                  <a:lnTo>
                    <a:pt x="11743" y="12028"/>
                  </a:lnTo>
                  <a:cubicBezTo>
                    <a:pt x="11743" y="11387"/>
                    <a:pt x="11341" y="10814"/>
                    <a:pt x="10736" y="10601"/>
                  </a:cubicBezTo>
                  <a:lnTo>
                    <a:pt x="8483" y="9808"/>
                  </a:lnTo>
                  <a:cubicBezTo>
                    <a:pt x="8219" y="9713"/>
                    <a:pt x="8038" y="9460"/>
                    <a:pt x="8038" y="9177"/>
                  </a:cubicBezTo>
                  <a:lnTo>
                    <a:pt x="8038" y="8286"/>
                  </a:lnTo>
                  <a:cubicBezTo>
                    <a:pt x="8983" y="7743"/>
                    <a:pt x="9562" y="6740"/>
                    <a:pt x="9566" y="5650"/>
                  </a:cubicBezTo>
                  <a:lnTo>
                    <a:pt x="9566" y="4926"/>
                  </a:lnTo>
                  <a:lnTo>
                    <a:pt x="9609" y="4958"/>
                  </a:lnTo>
                  <a:cubicBezTo>
                    <a:pt x="10048" y="5266"/>
                    <a:pt x="10337" y="5472"/>
                    <a:pt x="10392" y="6171"/>
                  </a:cubicBezTo>
                  <a:cubicBezTo>
                    <a:pt x="10403" y="6280"/>
                    <a:pt x="10489" y="6360"/>
                    <a:pt x="10594" y="6360"/>
                  </a:cubicBezTo>
                  <a:lnTo>
                    <a:pt x="10613" y="6360"/>
                  </a:lnTo>
                  <a:cubicBezTo>
                    <a:pt x="10725" y="6352"/>
                    <a:pt x="10808" y="6255"/>
                    <a:pt x="10801" y="6142"/>
                  </a:cubicBezTo>
                  <a:cubicBezTo>
                    <a:pt x="10729" y="5248"/>
                    <a:pt x="10301" y="4947"/>
                    <a:pt x="9845" y="4625"/>
                  </a:cubicBezTo>
                  <a:cubicBezTo>
                    <a:pt x="9522" y="4400"/>
                    <a:pt x="9186" y="4161"/>
                    <a:pt x="8881" y="3669"/>
                  </a:cubicBezTo>
                  <a:cubicBezTo>
                    <a:pt x="8385" y="2876"/>
                    <a:pt x="7846" y="2742"/>
                    <a:pt x="7415" y="2633"/>
                  </a:cubicBezTo>
                  <a:cubicBezTo>
                    <a:pt x="7205" y="2579"/>
                    <a:pt x="7023" y="2535"/>
                    <a:pt x="6871" y="2423"/>
                  </a:cubicBezTo>
                  <a:cubicBezTo>
                    <a:pt x="6784" y="2365"/>
                    <a:pt x="6734" y="2264"/>
                    <a:pt x="6734" y="2159"/>
                  </a:cubicBezTo>
                  <a:lnTo>
                    <a:pt x="6734" y="1738"/>
                  </a:lnTo>
                  <a:cubicBezTo>
                    <a:pt x="6737" y="1626"/>
                    <a:pt x="6647" y="1532"/>
                    <a:pt x="6538" y="1525"/>
                  </a:cubicBezTo>
                  <a:cubicBezTo>
                    <a:pt x="6536" y="1525"/>
                    <a:pt x="6534" y="1525"/>
                    <a:pt x="6532" y="1525"/>
                  </a:cubicBezTo>
                  <a:cubicBezTo>
                    <a:pt x="6419" y="1525"/>
                    <a:pt x="6325" y="1617"/>
                    <a:pt x="6328" y="1731"/>
                  </a:cubicBezTo>
                  <a:lnTo>
                    <a:pt x="6328" y="2162"/>
                  </a:lnTo>
                  <a:cubicBezTo>
                    <a:pt x="6328" y="2267"/>
                    <a:pt x="6277" y="2369"/>
                    <a:pt x="6190" y="2430"/>
                  </a:cubicBezTo>
                  <a:cubicBezTo>
                    <a:pt x="6035" y="2539"/>
                    <a:pt x="5857" y="2582"/>
                    <a:pt x="5647" y="2637"/>
                  </a:cubicBezTo>
                  <a:cubicBezTo>
                    <a:pt x="5213" y="2745"/>
                    <a:pt x="4673" y="2879"/>
                    <a:pt x="4180" y="3672"/>
                  </a:cubicBezTo>
                  <a:cubicBezTo>
                    <a:pt x="3876" y="4165"/>
                    <a:pt x="3539" y="4397"/>
                    <a:pt x="3217" y="4629"/>
                  </a:cubicBezTo>
                  <a:cubicBezTo>
                    <a:pt x="2764" y="4951"/>
                    <a:pt x="2330" y="5251"/>
                    <a:pt x="2261" y="6146"/>
                  </a:cubicBezTo>
                  <a:cubicBezTo>
                    <a:pt x="2249" y="6290"/>
                    <a:pt x="2359" y="6367"/>
                    <a:pt x="2467" y="6367"/>
                  </a:cubicBezTo>
                  <a:cubicBezTo>
                    <a:pt x="2563" y="6367"/>
                    <a:pt x="2658" y="6306"/>
                    <a:pt x="2667" y="6179"/>
                  </a:cubicBezTo>
                  <a:cubicBezTo>
                    <a:pt x="2725" y="5476"/>
                    <a:pt x="3014" y="5273"/>
                    <a:pt x="3452" y="4962"/>
                  </a:cubicBezTo>
                  <a:cubicBezTo>
                    <a:pt x="3775" y="4737"/>
                    <a:pt x="4177" y="4451"/>
                    <a:pt x="4528" y="3890"/>
                  </a:cubicBezTo>
                  <a:cubicBezTo>
                    <a:pt x="4934" y="3238"/>
                    <a:pt x="5329" y="3136"/>
                    <a:pt x="5749" y="3031"/>
                  </a:cubicBezTo>
                  <a:cubicBezTo>
                    <a:pt x="6017" y="2963"/>
                    <a:pt x="6288" y="2894"/>
                    <a:pt x="6535" y="2676"/>
                  </a:cubicBezTo>
                  <a:cubicBezTo>
                    <a:pt x="6781" y="2894"/>
                    <a:pt x="7052" y="2963"/>
                    <a:pt x="7320" y="3031"/>
                  </a:cubicBezTo>
                  <a:cubicBezTo>
                    <a:pt x="7737" y="3136"/>
                    <a:pt x="8135" y="3234"/>
                    <a:pt x="8541" y="3890"/>
                  </a:cubicBezTo>
                  <a:cubicBezTo>
                    <a:pt x="8708" y="4161"/>
                    <a:pt x="8914" y="4408"/>
                    <a:pt x="9157" y="4618"/>
                  </a:cubicBezTo>
                  <a:lnTo>
                    <a:pt x="9157" y="5621"/>
                  </a:lnTo>
                  <a:cubicBezTo>
                    <a:pt x="9157" y="7070"/>
                    <a:pt x="8001" y="8268"/>
                    <a:pt x="6553" y="8283"/>
                  </a:cubicBezTo>
                  <a:cubicBezTo>
                    <a:pt x="6546" y="8283"/>
                    <a:pt x="6539" y="8283"/>
                    <a:pt x="6533" y="8283"/>
                  </a:cubicBezTo>
                  <a:cubicBezTo>
                    <a:pt x="5079" y="8283"/>
                    <a:pt x="3898" y="7106"/>
                    <a:pt x="3898" y="5653"/>
                  </a:cubicBezTo>
                  <a:lnTo>
                    <a:pt x="3898" y="5581"/>
                  </a:lnTo>
                  <a:cubicBezTo>
                    <a:pt x="3898" y="5465"/>
                    <a:pt x="3811" y="5375"/>
                    <a:pt x="3699" y="5367"/>
                  </a:cubicBezTo>
                  <a:cubicBezTo>
                    <a:pt x="3697" y="5367"/>
                    <a:pt x="3694" y="5367"/>
                    <a:pt x="3692" y="5367"/>
                  </a:cubicBezTo>
                  <a:cubicBezTo>
                    <a:pt x="3579" y="5367"/>
                    <a:pt x="3489" y="5457"/>
                    <a:pt x="3489" y="5570"/>
                  </a:cubicBezTo>
                  <a:lnTo>
                    <a:pt x="3489" y="5653"/>
                  </a:lnTo>
                  <a:cubicBezTo>
                    <a:pt x="3489" y="6740"/>
                    <a:pt x="4072" y="7743"/>
                    <a:pt x="5013" y="8286"/>
                  </a:cubicBezTo>
                  <a:lnTo>
                    <a:pt x="5013" y="9177"/>
                  </a:lnTo>
                  <a:cubicBezTo>
                    <a:pt x="5013" y="9460"/>
                    <a:pt x="4836" y="9713"/>
                    <a:pt x="4568" y="9808"/>
                  </a:cubicBezTo>
                  <a:lnTo>
                    <a:pt x="2319" y="10601"/>
                  </a:lnTo>
                  <a:cubicBezTo>
                    <a:pt x="1714" y="10814"/>
                    <a:pt x="1308" y="11387"/>
                    <a:pt x="1308" y="12028"/>
                  </a:cubicBezTo>
                  <a:lnTo>
                    <a:pt x="1308" y="12723"/>
                  </a:lnTo>
                  <a:cubicBezTo>
                    <a:pt x="1059" y="12564"/>
                    <a:pt x="711" y="12288"/>
                    <a:pt x="580" y="11908"/>
                  </a:cubicBezTo>
                  <a:cubicBezTo>
                    <a:pt x="436" y="11484"/>
                    <a:pt x="551" y="11224"/>
                    <a:pt x="722" y="10829"/>
                  </a:cubicBezTo>
                  <a:cubicBezTo>
                    <a:pt x="888" y="10445"/>
                    <a:pt x="1091" y="9974"/>
                    <a:pt x="1084" y="9228"/>
                  </a:cubicBezTo>
                  <a:cubicBezTo>
                    <a:pt x="1073" y="8435"/>
                    <a:pt x="1240" y="8091"/>
                    <a:pt x="1421" y="7725"/>
                  </a:cubicBezTo>
                  <a:cubicBezTo>
                    <a:pt x="1529" y="7519"/>
                    <a:pt x="1616" y="7301"/>
                    <a:pt x="1685" y="7077"/>
                  </a:cubicBezTo>
                  <a:cubicBezTo>
                    <a:pt x="1794" y="6697"/>
                    <a:pt x="1797" y="6374"/>
                    <a:pt x="1801" y="6063"/>
                  </a:cubicBezTo>
                  <a:cubicBezTo>
                    <a:pt x="1805" y="5730"/>
                    <a:pt x="1808" y="5414"/>
                    <a:pt x="1928" y="5016"/>
                  </a:cubicBezTo>
                  <a:cubicBezTo>
                    <a:pt x="2015" y="4737"/>
                    <a:pt x="2123" y="4549"/>
                    <a:pt x="2246" y="4353"/>
                  </a:cubicBezTo>
                  <a:cubicBezTo>
                    <a:pt x="2438" y="4031"/>
                    <a:pt x="2638" y="3701"/>
                    <a:pt x="2717" y="3006"/>
                  </a:cubicBezTo>
                  <a:cubicBezTo>
                    <a:pt x="2833" y="2050"/>
                    <a:pt x="3442" y="1427"/>
                    <a:pt x="3938" y="1068"/>
                  </a:cubicBezTo>
                  <a:cubicBezTo>
                    <a:pt x="4572" y="612"/>
                    <a:pt x="5278" y="406"/>
                    <a:pt x="5694" y="406"/>
                  </a:cubicBezTo>
                  <a:cubicBezTo>
                    <a:pt x="5894" y="406"/>
                    <a:pt x="6056" y="445"/>
                    <a:pt x="6176" y="525"/>
                  </a:cubicBezTo>
                  <a:cubicBezTo>
                    <a:pt x="6283" y="598"/>
                    <a:pt x="6406" y="634"/>
                    <a:pt x="6530" y="634"/>
                  </a:cubicBezTo>
                  <a:cubicBezTo>
                    <a:pt x="6653" y="634"/>
                    <a:pt x="6777" y="598"/>
                    <a:pt x="6886" y="525"/>
                  </a:cubicBezTo>
                  <a:cubicBezTo>
                    <a:pt x="7005" y="445"/>
                    <a:pt x="7168" y="406"/>
                    <a:pt x="7368" y="406"/>
                  </a:cubicBezTo>
                  <a:close/>
                  <a:moveTo>
                    <a:pt x="5691" y="0"/>
                  </a:moveTo>
                  <a:cubicBezTo>
                    <a:pt x="5104" y="0"/>
                    <a:pt x="4318" y="290"/>
                    <a:pt x="3695" y="739"/>
                  </a:cubicBezTo>
                  <a:cubicBezTo>
                    <a:pt x="3137" y="1144"/>
                    <a:pt x="2442" y="1858"/>
                    <a:pt x="2312" y="2959"/>
                  </a:cubicBezTo>
                  <a:cubicBezTo>
                    <a:pt x="2239" y="3567"/>
                    <a:pt x="2069" y="3850"/>
                    <a:pt x="1892" y="4143"/>
                  </a:cubicBezTo>
                  <a:cubicBezTo>
                    <a:pt x="1739" y="4379"/>
                    <a:pt x="1620" y="4632"/>
                    <a:pt x="1537" y="4897"/>
                  </a:cubicBezTo>
                  <a:cubicBezTo>
                    <a:pt x="1399" y="5353"/>
                    <a:pt x="1395" y="5711"/>
                    <a:pt x="1392" y="6059"/>
                  </a:cubicBezTo>
                  <a:cubicBezTo>
                    <a:pt x="1388" y="6356"/>
                    <a:pt x="1384" y="6639"/>
                    <a:pt x="1290" y="6968"/>
                  </a:cubicBezTo>
                  <a:cubicBezTo>
                    <a:pt x="1229" y="7167"/>
                    <a:pt x="1149" y="7363"/>
                    <a:pt x="1051" y="7548"/>
                  </a:cubicBezTo>
                  <a:cubicBezTo>
                    <a:pt x="859" y="7939"/>
                    <a:pt x="660" y="8344"/>
                    <a:pt x="675" y="9232"/>
                  </a:cubicBezTo>
                  <a:cubicBezTo>
                    <a:pt x="682" y="9891"/>
                    <a:pt x="504" y="10304"/>
                    <a:pt x="349" y="10666"/>
                  </a:cubicBezTo>
                  <a:cubicBezTo>
                    <a:pt x="168" y="11079"/>
                    <a:pt x="1" y="11466"/>
                    <a:pt x="193" y="12039"/>
                  </a:cubicBezTo>
                  <a:cubicBezTo>
                    <a:pt x="407" y="12672"/>
                    <a:pt x="1037" y="13053"/>
                    <a:pt x="1308" y="13190"/>
                  </a:cubicBezTo>
                  <a:lnTo>
                    <a:pt x="1308" y="13719"/>
                  </a:lnTo>
                  <a:cubicBezTo>
                    <a:pt x="1308" y="13853"/>
                    <a:pt x="1411" y="13920"/>
                    <a:pt x="1513" y="13920"/>
                  </a:cubicBezTo>
                  <a:cubicBezTo>
                    <a:pt x="1615" y="13920"/>
                    <a:pt x="1718" y="13853"/>
                    <a:pt x="1718" y="13719"/>
                  </a:cubicBezTo>
                  <a:lnTo>
                    <a:pt x="1718" y="12028"/>
                  </a:lnTo>
                  <a:cubicBezTo>
                    <a:pt x="1718" y="11832"/>
                    <a:pt x="1768" y="11640"/>
                    <a:pt x="1866" y="11474"/>
                  </a:cubicBezTo>
                  <a:lnTo>
                    <a:pt x="2830" y="12299"/>
                  </a:lnTo>
                  <a:cubicBezTo>
                    <a:pt x="2978" y="12426"/>
                    <a:pt x="3061" y="12611"/>
                    <a:pt x="3061" y="12806"/>
                  </a:cubicBezTo>
                  <a:lnTo>
                    <a:pt x="3061" y="13719"/>
                  </a:lnTo>
                  <a:cubicBezTo>
                    <a:pt x="3061" y="13853"/>
                    <a:pt x="3164" y="13920"/>
                    <a:pt x="3266" y="13920"/>
                  </a:cubicBezTo>
                  <a:cubicBezTo>
                    <a:pt x="3368" y="13920"/>
                    <a:pt x="3471" y="13853"/>
                    <a:pt x="3471" y="13719"/>
                  </a:cubicBezTo>
                  <a:lnTo>
                    <a:pt x="3471" y="12806"/>
                  </a:lnTo>
                  <a:cubicBezTo>
                    <a:pt x="3471" y="12495"/>
                    <a:pt x="3333" y="12198"/>
                    <a:pt x="3094" y="11991"/>
                  </a:cubicBezTo>
                  <a:lnTo>
                    <a:pt x="2131" y="11166"/>
                  </a:lnTo>
                  <a:cubicBezTo>
                    <a:pt x="2228" y="11086"/>
                    <a:pt x="2337" y="11024"/>
                    <a:pt x="2453" y="10985"/>
                  </a:cubicBezTo>
                  <a:lnTo>
                    <a:pt x="3749" y="10525"/>
                  </a:lnTo>
                  <a:cubicBezTo>
                    <a:pt x="4626" y="11676"/>
                    <a:pt x="5535" y="12444"/>
                    <a:pt x="6448" y="12814"/>
                  </a:cubicBezTo>
                  <a:cubicBezTo>
                    <a:pt x="6473" y="12824"/>
                    <a:pt x="6499" y="12830"/>
                    <a:pt x="6525" y="12830"/>
                  </a:cubicBezTo>
                  <a:cubicBezTo>
                    <a:pt x="6551" y="12830"/>
                    <a:pt x="6576" y="12824"/>
                    <a:pt x="6600" y="12814"/>
                  </a:cubicBezTo>
                  <a:cubicBezTo>
                    <a:pt x="7157" y="12589"/>
                    <a:pt x="7719" y="12209"/>
                    <a:pt x="8273" y="11684"/>
                  </a:cubicBezTo>
                  <a:cubicBezTo>
                    <a:pt x="8425" y="11538"/>
                    <a:pt x="8291" y="11326"/>
                    <a:pt x="8131" y="11326"/>
                  </a:cubicBezTo>
                  <a:cubicBezTo>
                    <a:pt x="8084" y="11326"/>
                    <a:pt x="8035" y="11344"/>
                    <a:pt x="7990" y="11387"/>
                  </a:cubicBezTo>
                  <a:cubicBezTo>
                    <a:pt x="7502" y="11854"/>
                    <a:pt x="7009" y="12194"/>
                    <a:pt x="6524" y="12404"/>
                  </a:cubicBezTo>
                  <a:cubicBezTo>
                    <a:pt x="5560" y="11988"/>
                    <a:pt x="4724" y="11111"/>
                    <a:pt x="4155" y="10383"/>
                  </a:cubicBezTo>
                  <a:lnTo>
                    <a:pt x="4702" y="10188"/>
                  </a:lnTo>
                  <a:cubicBezTo>
                    <a:pt x="5133" y="10036"/>
                    <a:pt x="5419" y="9630"/>
                    <a:pt x="5419" y="9174"/>
                  </a:cubicBezTo>
                  <a:lnTo>
                    <a:pt x="5419" y="8482"/>
                  </a:lnTo>
                  <a:cubicBezTo>
                    <a:pt x="5774" y="8621"/>
                    <a:pt x="6149" y="8691"/>
                    <a:pt x="6524" y="8691"/>
                  </a:cubicBezTo>
                  <a:cubicBezTo>
                    <a:pt x="6899" y="8691"/>
                    <a:pt x="7273" y="8621"/>
                    <a:pt x="7628" y="8482"/>
                  </a:cubicBezTo>
                  <a:lnTo>
                    <a:pt x="7628" y="9177"/>
                  </a:lnTo>
                  <a:cubicBezTo>
                    <a:pt x="7628" y="9634"/>
                    <a:pt x="7914" y="10039"/>
                    <a:pt x="8345" y="10191"/>
                  </a:cubicBezTo>
                  <a:lnTo>
                    <a:pt x="8892" y="10387"/>
                  </a:lnTo>
                  <a:cubicBezTo>
                    <a:pt x="8780" y="10532"/>
                    <a:pt x="8664" y="10673"/>
                    <a:pt x="8548" y="10804"/>
                  </a:cubicBezTo>
                  <a:cubicBezTo>
                    <a:pt x="8416" y="10958"/>
                    <a:pt x="8554" y="11146"/>
                    <a:pt x="8706" y="11146"/>
                  </a:cubicBezTo>
                  <a:cubicBezTo>
                    <a:pt x="8758" y="11146"/>
                    <a:pt x="8811" y="11124"/>
                    <a:pt x="8856" y="11072"/>
                  </a:cubicBezTo>
                  <a:cubicBezTo>
                    <a:pt x="9005" y="10901"/>
                    <a:pt x="9153" y="10720"/>
                    <a:pt x="9298" y="10528"/>
                  </a:cubicBezTo>
                  <a:lnTo>
                    <a:pt x="10594" y="10988"/>
                  </a:lnTo>
                  <a:cubicBezTo>
                    <a:pt x="10718" y="11028"/>
                    <a:pt x="10830" y="11093"/>
                    <a:pt x="10928" y="11173"/>
                  </a:cubicBezTo>
                  <a:lnTo>
                    <a:pt x="9975" y="11991"/>
                  </a:lnTo>
                  <a:cubicBezTo>
                    <a:pt x="9736" y="12194"/>
                    <a:pt x="9599" y="12491"/>
                    <a:pt x="9599" y="12806"/>
                  </a:cubicBezTo>
                  <a:lnTo>
                    <a:pt x="9599" y="13719"/>
                  </a:lnTo>
                  <a:cubicBezTo>
                    <a:pt x="9599" y="13853"/>
                    <a:pt x="9701" y="13920"/>
                    <a:pt x="9803" y="13920"/>
                  </a:cubicBezTo>
                  <a:cubicBezTo>
                    <a:pt x="9905" y="13920"/>
                    <a:pt x="10008" y="13853"/>
                    <a:pt x="10008" y="13719"/>
                  </a:cubicBezTo>
                  <a:lnTo>
                    <a:pt x="10008" y="12806"/>
                  </a:lnTo>
                  <a:cubicBezTo>
                    <a:pt x="10008" y="12611"/>
                    <a:pt x="10091" y="12426"/>
                    <a:pt x="10240" y="12299"/>
                  </a:cubicBezTo>
                  <a:lnTo>
                    <a:pt x="11188" y="11484"/>
                  </a:lnTo>
                  <a:cubicBezTo>
                    <a:pt x="11283" y="11651"/>
                    <a:pt x="11333" y="11839"/>
                    <a:pt x="11333" y="12028"/>
                  </a:cubicBezTo>
                  <a:lnTo>
                    <a:pt x="11333" y="13719"/>
                  </a:lnTo>
                  <a:cubicBezTo>
                    <a:pt x="11333" y="13853"/>
                    <a:pt x="11435" y="13920"/>
                    <a:pt x="11536" y="13920"/>
                  </a:cubicBezTo>
                  <a:cubicBezTo>
                    <a:pt x="11638" y="13920"/>
                    <a:pt x="11739" y="13853"/>
                    <a:pt x="11739" y="13719"/>
                  </a:cubicBezTo>
                  <a:lnTo>
                    <a:pt x="11739" y="13190"/>
                  </a:lnTo>
                  <a:cubicBezTo>
                    <a:pt x="12011" y="13053"/>
                    <a:pt x="12641" y="12672"/>
                    <a:pt x="12854" y="12039"/>
                  </a:cubicBezTo>
                  <a:cubicBezTo>
                    <a:pt x="13054" y="11466"/>
                    <a:pt x="12883" y="11079"/>
                    <a:pt x="12706" y="10666"/>
                  </a:cubicBezTo>
                  <a:cubicBezTo>
                    <a:pt x="12547" y="10304"/>
                    <a:pt x="12369" y="9891"/>
                    <a:pt x="12380" y="9235"/>
                  </a:cubicBezTo>
                  <a:cubicBezTo>
                    <a:pt x="12391" y="8344"/>
                    <a:pt x="12192" y="7939"/>
                    <a:pt x="12000" y="7548"/>
                  </a:cubicBezTo>
                  <a:cubicBezTo>
                    <a:pt x="11902" y="7363"/>
                    <a:pt x="11822" y="7167"/>
                    <a:pt x="11764" y="6968"/>
                  </a:cubicBezTo>
                  <a:cubicBezTo>
                    <a:pt x="11670" y="6639"/>
                    <a:pt x="11667" y="6360"/>
                    <a:pt x="11663" y="6059"/>
                  </a:cubicBezTo>
                  <a:cubicBezTo>
                    <a:pt x="11659" y="5711"/>
                    <a:pt x="11656" y="5353"/>
                    <a:pt x="11518" y="4900"/>
                  </a:cubicBezTo>
                  <a:cubicBezTo>
                    <a:pt x="11431" y="4632"/>
                    <a:pt x="11312" y="4379"/>
                    <a:pt x="11159" y="4147"/>
                  </a:cubicBezTo>
                  <a:cubicBezTo>
                    <a:pt x="10982" y="3850"/>
                    <a:pt x="10815" y="3567"/>
                    <a:pt x="10743" y="2959"/>
                  </a:cubicBezTo>
                  <a:cubicBezTo>
                    <a:pt x="10613" y="1858"/>
                    <a:pt x="9917" y="1144"/>
                    <a:pt x="9356" y="742"/>
                  </a:cubicBezTo>
                  <a:cubicBezTo>
                    <a:pt x="8733" y="290"/>
                    <a:pt x="7951" y="0"/>
                    <a:pt x="7360" y="0"/>
                  </a:cubicBezTo>
                  <a:cubicBezTo>
                    <a:pt x="7081" y="0"/>
                    <a:pt x="6846" y="65"/>
                    <a:pt x="6654" y="188"/>
                  </a:cubicBezTo>
                  <a:cubicBezTo>
                    <a:pt x="6616" y="215"/>
                    <a:pt x="6572" y="229"/>
                    <a:pt x="6527" y="229"/>
                  </a:cubicBezTo>
                  <a:cubicBezTo>
                    <a:pt x="6482" y="229"/>
                    <a:pt x="6437" y="215"/>
                    <a:pt x="6397" y="188"/>
                  </a:cubicBezTo>
                  <a:cubicBezTo>
                    <a:pt x="6209" y="65"/>
                    <a:pt x="5970" y="0"/>
                    <a:pt x="56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9" name="Google Shape;1489;p44"/>
          <p:cNvSpPr txBox="1"/>
          <p:nvPr/>
        </p:nvSpPr>
        <p:spPr>
          <a:xfrm>
            <a:off x="4849156" y="2793875"/>
            <a:ext cx="33270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AGE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90" name="Google Shape;1490;p44"/>
          <p:cNvSpPr/>
          <p:nvPr/>
        </p:nvSpPr>
        <p:spPr>
          <a:xfrm>
            <a:off x="5604822" y="3792475"/>
            <a:ext cx="2571300" cy="307800"/>
          </a:xfrm>
          <a:prstGeom prst="roundRect">
            <a:avLst>
              <a:gd fmla="val 12184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44"/>
          <p:cNvSpPr/>
          <p:nvPr/>
        </p:nvSpPr>
        <p:spPr>
          <a:xfrm rot="-5400000">
            <a:off x="6498975" y="2892625"/>
            <a:ext cx="313500" cy="2101800"/>
          </a:xfrm>
          <a:prstGeom prst="round2SameRect">
            <a:avLst>
              <a:gd fmla="val 12202" name="adj1"/>
              <a:gd fmla="val 0" name="adj2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44"/>
          <p:cNvSpPr txBox="1"/>
          <p:nvPr/>
        </p:nvSpPr>
        <p:spPr>
          <a:xfrm>
            <a:off x="4690848" y="3660025"/>
            <a:ext cx="8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14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93" name="Google Shape;1493;p44"/>
          <p:cNvSpPr txBox="1"/>
          <p:nvPr/>
        </p:nvSpPr>
        <p:spPr>
          <a:xfrm>
            <a:off x="967851" y="2793875"/>
            <a:ext cx="3028500" cy="34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Company value 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494" name="Google Shape;1494;p44"/>
          <p:cNvSpPr txBox="1"/>
          <p:nvPr/>
        </p:nvSpPr>
        <p:spPr>
          <a:xfrm>
            <a:off x="1027450" y="3273350"/>
            <a:ext cx="104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Education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495" name="Google Shape;1495;p44"/>
          <p:cNvSpPr txBox="1"/>
          <p:nvPr/>
        </p:nvSpPr>
        <p:spPr>
          <a:xfrm>
            <a:off x="1027449" y="4219200"/>
            <a:ext cx="82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web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496" name="Google Shape;1496;p44"/>
          <p:cNvSpPr txBox="1"/>
          <p:nvPr/>
        </p:nvSpPr>
        <p:spPr>
          <a:xfrm>
            <a:off x="1027449" y="3746275"/>
            <a:ext cx="827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design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497" name="Google Shape;1497;p44"/>
          <p:cNvSpPr/>
          <p:nvPr/>
        </p:nvSpPr>
        <p:spPr>
          <a:xfrm>
            <a:off x="4903469" y="1237375"/>
            <a:ext cx="3272700" cy="1267500"/>
          </a:xfrm>
          <a:prstGeom prst="roundRect">
            <a:avLst>
              <a:gd fmla="val 7723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8" name="Google Shape;1498;p44"/>
          <p:cNvSpPr txBox="1"/>
          <p:nvPr/>
        </p:nvSpPr>
        <p:spPr>
          <a:xfrm>
            <a:off x="5109352" y="1916125"/>
            <a:ext cx="2845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Our company budget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499" name="Google Shape;1499;p44"/>
          <p:cNvSpPr txBox="1"/>
          <p:nvPr/>
        </p:nvSpPr>
        <p:spPr>
          <a:xfrm>
            <a:off x="5109352" y="1441225"/>
            <a:ext cx="2845500" cy="47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$2.000.000 </a:t>
            </a:r>
            <a:endParaRPr sz="33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500" name="Google Shape;1500;p44"/>
          <p:cNvSpPr/>
          <p:nvPr/>
        </p:nvSpPr>
        <p:spPr>
          <a:xfrm>
            <a:off x="2089250" y="33486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44"/>
          <p:cNvSpPr/>
          <p:nvPr/>
        </p:nvSpPr>
        <p:spPr>
          <a:xfrm>
            <a:off x="2423825" y="33486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44"/>
          <p:cNvSpPr/>
          <p:nvPr/>
        </p:nvSpPr>
        <p:spPr>
          <a:xfrm>
            <a:off x="2758400" y="33486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44"/>
          <p:cNvSpPr/>
          <p:nvPr/>
        </p:nvSpPr>
        <p:spPr>
          <a:xfrm>
            <a:off x="3762125" y="334865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4" name="Google Shape;1504;p44"/>
          <p:cNvSpPr/>
          <p:nvPr/>
        </p:nvSpPr>
        <p:spPr>
          <a:xfrm>
            <a:off x="2089250" y="38215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5" name="Google Shape;1505;p44"/>
          <p:cNvSpPr/>
          <p:nvPr/>
        </p:nvSpPr>
        <p:spPr>
          <a:xfrm>
            <a:off x="2423825" y="38215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44"/>
          <p:cNvSpPr/>
          <p:nvPr/>
        </p:nvSpPr>
        <p:spPr>
          <a:xfrm>
            <a:off x="2758400" y="38215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44"/>
          <p:cNvSpPr/>
          <p:nvPr/>
        </p:nvSpPr>
        <p:spPr>
          <a:xfrm>
            <a:off x="3092975" y="38215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44"/>
          <p:cNvSpPr/>
          <p:nvPr/>
        </p:nvSpPr>
        <p:spPr>
          <a:xfrm>
            <a:off x="3427550" y="3821575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44"/>
          <p:cNvSpPr/>
          <p:nvPr/>
        </p:nvSpPr>
        <p:spPr>
          <a:xfrm>
            <a:off x="2089250" y="42945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0" name="Google Shape;1510;p44"/>
          <p:cNvSpPr/>
          <p:nvPr/>
        </p:nvSpPr>
        <p:spPr>
          <a:xfrm>
            <a:off x="2423825" y="42945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44"/>
          <p:cNvSpPr/>
          <p:nvPr/>
        </p:nvSpPr>
        <p:spPr>
          <a:xfrm>
            <a:off x="2758400" y="42945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2" name="Google Shape;1512;p44"/>
          <p:cNvSpPr/>
          <p:nvPr/>
        </p:nvSpPr>
        <p:spPr>
          <a:xfrm>
            <a:off x="3092975" y="42945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3" name="Google Shape;1513;p44"/>
          <p:cNvSpPr/>
          <p:nvPr/>
        </p:nvSpPr>
        <p:spPr>
          <a:xfrm>
            <a:off x="3762125" y="4294500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4" name="Google Shape;1514;p44"/>
          <p:cNvSpPr/>
          <p:nvPr/>
        </p:nvSpPr>
        <p:spPr>
          <a:xfrm>
            <a:off x="3092975" y="3361863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5" name="Google Shape;1515;p44"/>
          <p:cNvSpPr/>
          <p:nvPr/>
        </p:nvSpPr>
        <p:spPr>
          <a:xfrm>
            <a:off x="3427550" y="3361863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6" name="Google Shape;1516;p44"/>
          <p:cNvSpPr/>
          <p:nvPr/>
        </p:nvSpPr>
        <p:spPr>
          <a:xfrm>
            <a:off x="3762125" y="3821563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7" name="Google Shape;1517;p44"/>
          <p:cNvSpPr/>
          <p:nvPr/>
        </p:nvSpPr>
        <p:spPr>
          <a:xfrm>
            <a:off x="3427550" y="4294488"/>
            <a:ext cx="234300" cy="2343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44"/>
          <p:cNvSpPr txBox="1"/>
          <p:nvPr/>
        </p:nvSpPr>
        <p:spPr>
          <a:xfrm>
            <a:off x="8262700" y="3751075"/>
            <a:ext cx="740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16</a:t>
            </a:r>
            <a:endParaRPr sz="2000">
              <a:solidFill>
                <a:schemeClr val="dk1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45"/>
          <p:cNvSpPr txBox="1"/>
          <p:nvPr>
            <p:ph type="title"/>
          </p:nvPr>
        </p:nvSpPr>
        <p:spPr>
          <a:xfrm>
            <a:off x="720000" y="0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COMPETITION ANALYSIS</a:t>
            </a:r>
            <a:endParaRPr/>
          </a:p>
        </p:txBody>
      </p:sp>
      <p:graphicFrame>
        <p:nvGraphicFramePr>
          <p:cNvPr id="1524" name="Google Shape;1524;p45"/>
          <p:cNvGraphicFramePr/>
          <p:nvPr/>
        </p:nvGraphicFramePr>
        <p:xfrm>
          <a:off x="344663" y="509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{65363453-6297-457B-98B9-5BBB16E99BE9}</a:tableStyleId>
              </a:tblPr>
              <a:tblGrid>
                <a:gridCol w="1809775"/>
                <a:gridCol w="2002550"/>
                <a:gridCol w="1707500"/>
                <a:gridCol w="1707500"/>
                <a:gridCol w="1486200"/>
              </a:tblGrid>
              <a:tr h="925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description</a:t>
                      </a:r>
                      <a:endParaRPr sz="200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chemeClr val="dk2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9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    - nobleprog</a:t>
                      </a:r>
                      <a:endParaRPr sz="200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Cairo"/>
                          <a:ea typeface="Cairo"/>
                          <a:cs typeface="Cairo"/>
                          <a:sym typeface="Cairo"/>
                        </a:rPr>
                        <a:t> </a:t>
                      </a:r>
                      <a:r>
                        <a:rPr lang="en" sz="1250">
                          <a:solidFill>
                            <a:srgbClr val="111111"/>
                          </a:solidFill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Expensive, focusing only on technical areas, requiring a significant time commitment.</a:t>
                      </a:r>
                      <a:r>
                        <a:rPr lang="en" sz="1350">
                          <a:solidFill>
                            <a:srgbClr val="111111"/>
                          </a:solidFill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             </a:t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016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  - theschoolofit</a:t>
                      </a:r>
                      <a:endParaRPr sz="200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50">
                          <a:solidFill>
                            <a:srgbClr val="111111"/>
                          </a:solidFill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.</a:t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7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2000">
                          <a:solidFill>
                            <a:schemeClr val="dk1"/>
                          </a:solidFill>
                          <a:latin typeface="Staatliches"/>
                          <a:ea typeface="Staatliches"/>
                          <a:cs typeface="Staatliches"/>
                          <a:sym typeface="Staatliches"/>
                        </a:rPr>
                        <a:t>    - udacity</a:t>
                      </a:r>
                      <a:endParaRPr sz="2000">
                        <a:solidFill>
                          <a:schemeClr val="dk1"/>
                        </a:solidFill>
                        <a:latin typeface="Staatliches"/>
                        <a:ea typeface="Staatliches"/>
                        <a:cs typeface="Staatliches"/>
                        <a:sym typeface="Staatliche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350">
                          <a:solidFill>
                            <a:srgbClr val="111111"/>
                          </a:solidFill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1. </a:t>
                      </a:r>
                      <a:r>
                        <a:rPr lang="en" sz="1150">
                          <a:solidFill>
                            <a:srgbClr val="111111"/>
                          </a:solidFill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High cost:2. Lack of official academic accreditation:3. Inconsistency in content quality or support</a:t>
                      </a:r>
                      <a:r>
                        <a:rPr lang="en" sz="1350">
                          <a:solidFill>
                            <a:srgbClr val="111111"/>
                          </a:solidFill>
                          <a:highlight>
                            <a:srgbClr val="F7F7F7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:</a:t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solidFill>
                          <a:schemeClr val="dk1"/>
                        </a:solidFill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pSp>
        <p:nvGrpSpPr>
          <p:cNvPr id="1525" name="Google Shape;1525;p45"/>
          <p:cNvGrpSpPr/>
          <p:nvPr/>
        </p:nvGrpSpPr>
        <p:grpSpPr>
          <a:xfrm>
            <a:off x="4902783" y="1900388"/>
            <a:ext cx="312140" cy="308603"/>
            <a:chOff x="5778658" y="3703488"/>
            <a:chExt cx="312140" cy="308603"/>
          </a:xfrm>
        </p:grpSpPr>
        <p:sp>
          <p:nvSpPr>
            <p:cNvPr id="1526" name="Google Shape;1526;p45"/>
            <p:cNvSpPr/>
            <p:nvPr/>
          </p:nvSpPr>
          <p:spPr>
            <a:xfrm>
              <a:off x="5784133" y="3708544"/>
              <a:ext cx="301190" cy="298466"/>
            </a:xfrm>
            <a:custGeom>
              <a:rect b="b" l="l" r="r" t="t"/>
              <a:pathLst>
                <a:path extrusionOk="0" h="11394" w="11498">
                  <a:moveTo>
                    <a:pt x="2709" y="1"/>
                  </a:moveTo>
                  <a:cubicBezTo>
                    <a:pt x="2577" y="1"/>
                    <a:pt x="2445" y="51"/>
                    <a:pt x="2344" y="152"/>
                  </a:cubicBezTo>
                  <a:lnTo>
                    <a:pt x="203" y="2294"/>
                  </a:lnTo>
                  <a:cubicBezTo>
                    <a:pt x="0" y="2493"/>
                    <a:pt x="0" y="2822"/>
                    <a:pt x="203" y="3021"/>
                  </a:cubicBezTo>
                  <a:lnTo>
                    <a:pt x="2879" y="5697"/>
                  </a:lnTo>
                  <a:lnTo>
                    <a:pt x="203" y="8373"/>
                  </a:lnTo>
                  <a:cubicBezTo>
                    <a:pt x="0" y="8572"/>
                    <a:pt x="0" y="8901"/>
                    <a:pt x="203" y="9100"/>
                  </a:cubicBezTo>
                  <a:lnTo>
                    <a:pt x="2344" y="11241"/>
                  </a:lnTo>
                  <a:cubicBezTo>
                    <a:pt x="2445" y="11343"/>
                    <a:pt x="2577" y="11393"/>
                    <a:pt x="2709" y="11393"/>
                  </a:cubicBezTo>
                  <a:cubicBezTo>
                    <a:pt x="2841" y="11393"/>
                    <a:pt x="2973" y="11343"/>
                    <a:pt x="3074" y="11241"/>
                  </a:cubicBezTo>
                  <a:lnTo>
                    <a:pt x="5750" y="8569"/>
                  </a:lnTo>
                  <a:lnTo>
                    <a:pt x="8423" y="11241"/>
                  </a:lnTo>
                  <a:cubicBezTo>
                    <a:pt x="8524" y="11343"/>
                    <a:pt x="8656" y="11393"/>
                    <a:pt x="8788" y="11393"/>
                  </a:cubicBezTo>
                  <a:cubicBezTo>
                    <a:pt x="8920" y="11393"/>
                    <a:pt x="9052" y="11343"/>
                    <a:pt x="9153" y="11241"/>
                  </a:cubicBezTo>
                  <a:lnTo>
                    <a:pt x="11295" y="9100"/>
                  </a:lnTo>
                  <a:cubicBezTo>
                    <a:pt x="11497" y="8901"/>
                    <a:pt x="11497" y="8572"/>
                    <a:pt x="11295" y="8373"/>
                  </a:cubicBezTo>
                  <a:lnTo>
                    <a:pt x="8615" y="5697"/>
                  </a:lnTo>
                  <a:lnTo>
                    <a:pt x="11292" y="3021"/>
                  </a:lnTo>
                  <a:cubicBezTo>
                    <a:pt x="11494" y="2822"/>
                    <a:pt x="11494" y="2493"/>
                    <a:pt x="11292" y="2294"/>
                  </a:cubicBezTo>
                  <a:lnTo>
                    <a:pt x="9150" y="152"/>
                  </a:lnTo>
                  <a:cubicBezTo>
                    <a:pt x="9049" y="51"/>
                    <a:pt x="8917" y="1"/>
                    <a:pt x="8785" y="1"/>
                  </a:cubicBezTo>
                  <a:cubicBezTo>
                    <a:pt x="8653" y="1"/>
                    <a:pt x="8521" y="51"/>
                    <a:pt x="8420" y="152"/>
                  </a:cubicBezTo>
                  <a:lnTo>
                    <a:pt x="5750" y="2829"/>
                  </a:lnTo>
                  <a:lnTo>
                    <a:pt x="3074" y="152"/>
                  </a:lnTo>
                  <a:cubicBezTo>
                    <a:pt x="2973" y="51"/>
                    <a:pt x="2841" y="1"/>
                    <a:pt x="2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45"/>
            <p:cNvSpPr/>
            <p:nvPr/>
          </p:nvSpPr>
          <p:spPr>
            <a:xfrm>
              <a:off x="5887865" y="3703540"/>
              <a:ext cx="202933" cy="308551"/>
            </a:xfrm>
            <a:custGeom>
              <a:rect b="b" l="l" r="r" t="t"/>
              <a:pathLst>
                <a:path extrusionOk="0" h="11779" w="7747">
                  <a:moveTo>
                    <a:pt x="4828" y="1"/>
                  </a:moveTo>
                  <a:cubicBezTo>
                    <a:pt x="4647" y="1"/>
                    <a:pt x="4465" y="69"/>
                    <a:pt x="4326" y="206"/>
                  </a:cubicBezTo>
                  <a:lnTo>
                    <a:pt x="1790" y="2745"/>
                  </a:lnTo>
                  <a:lnTo>
                    <a:pt x="420" y="1375"/>
                  </a:lnTo>
                  <a:cubicBezTo>
                    <a:pt x="377" y="1332"/>
                    <a:pt x="329" y="1314"/>
                    <a:pt x="283" y="1314"/>
                  </a:cubicBezTo>
                  <a:cubicBezTo>
                    <a:pt x="131" y="1314"/>
                    <a:pt x="0" y="1510"/>
                    <a:pt x="142" y="1652"/>
                  </a:cubicBezTo>
                  <a:lnTo>
                    <a:pt x="1650" y="3160"/>
                  </a:lnTo>
                  <a:cubicBezTo>
                    <a:pt x="1688" y="3198"/>
                    <a:pt x="1737" y="3217"/>
                    <a:pt x="1787" y="3217"/>
                  </a:cubicBezTo>
                  <a:cubicBezTo>
                    <a:pt x="1838" y="3217"/>
                    <a:pt x="1888" y="3198"/>
                    <a:pt x="1928" y="3160"/>
                  </a:cubicBezTo>
                  <a:lnTo>
                    <a:pt x="4600" y="484"/>
                  </a:lnTo>
                  <a:cubicBezTo>
                    <a:pt x="4664" y="420"/>
                    <a:pt x="4745" y="389"/>
                    <a:pt x="4827" y="389"/>
                  </a:cubicBezTo>
                  <a:cubicBezTo>
                    <a:pt x="4908" y="389"/>
                    <a:pt x="4989" y="420"/>
                    <a:pt x="5053" y="484"/>
                  </a:cubicBezTo>
                  <a:lnTo>
                    <a:pt x="7195" y="2626"/>
                  </a:lnTo>
                  <a:cubicBezTo>
                    <a:pt x="7318" y="2749"/>
                    <a:pt x="7318" y="2951"/>
                    <a:pt x="7195" y="3074"/>
                  </a:cubicBezTo>
                  <a:lnTo>
                    <a:pt x="4518" y="5751"/>
                  </a:lnTo>
                  <a:cubicBezTo>
                    <a:pt x="4443" y="5826"/>
                    <a:pt x="4443" y="5950"/>
                    <a:pt x="4518" y="6028"/>
                  </a:cubicBezTo>
                  <a:lnTo>
                    <a:pt x="7195" y="8701"/>
                  </a:lnTo>
                  <a:cubicBezTo>
                    <a:pt x="7318" y="8828"/>
                    <a:pt x="7318" y="9027"/>
                    <a:pt x="7195" y="9154"/>
                  </a:cubicBezTo>
                  <a:lnTo>
                    <a:pt x="5053" y="11295"/>
                  </a:lnTo>
                  <a:cubicBezTo>
                    <a:pt x="4989" y="11357"/>
                    <a:pt x="4908" y="11388"/>
                    <a:pt x="4827" y="11388"/>
                  </a:cubicBezTo>
                  <a:cubicBezTo>
                    <a:pt x="4745" y="11388"/>
                    <a:pt x="4664" y="11357"/>
                    <a:pt x="4600" y="11295"/>
                  </a:cubicBezTo>
                  <a:lnTo>
                    <a:pt x="3593" y="10284"/>
                  </a:lnTo>
                  <a:cubicBezTo>
                    <a:pt x="3550" y="10242"/>
                    <a:pt x="3503" y="10225"/>
                    <a:pt x="3457" y="10225"/>
                  </a:cubicBezTo>
                  <a:cubicBezTo>
                    <a:pt x="3306" y="10225"/>
                    <a:pt x="3176" y="10420"/>
                    <a:pt x="3315" y="10562"/>
                  </a:cubicBezTo>
                  <a:lnTo>
                    <a:pt x="4326" y="11569"/>
                  </a:lnTo>
                  <a:cubicBezTo>
                    <a:pt x="4460" y="11703"/>
                    <a:pt x="4638" y="11779"/>
                    <a:pt x="4827" y="11779"/>
                  </a:cubicBezTo>
                  <a:cubicBezTo>
                    <a:pt x="5015" y="11779"/>
                    <a:pt x="5197" y="11703"/>
                    <a:pt x="5327" y="11569"/>
                  </a:cubicBezTo>
                  <a:lnTo>
                    <a:pt x="7469" y="9428"/>
                  </a:lnTo>
                  <a:cubicBezTo>
                    <a:pt x="7746" y="9150"/>
                    <a:pt x="7746" y="8701"/>
                    <a:pt x="7469" y="8427"/>
                  </a:cubicBezTo>
                  <a:lnTo>
                    <a:pt x="4933" y="5888"/>
                  </a:lnTo>
                  <a:lnTo>
                    <a:pt x="7469" y="3352"/>
                  </a:lnTo>
                  <a:cubicBezTo>
                    <a:pt x="7746" y="3074"/>
                    <a:pt x="7746" y="2626"/>
                    <a:pt x="7469" y="2351"/>
                  </a:cubicBezTo>
                  <a:lnTo>
                    <a:pt x="5327" y="206"/>
                  </a:lnTo>
                  <a:cubicBezTo>
                    <a:pt x="5190" y="69"/>
                    <a:pt x="5009" y="1"/>
                    <a:pt x="4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45"/>
            <p:cNvSpPr/>
            <p:nvPr/>
          </p:nvSpPr>
          <p:spPr>
            <a:xfrm>
              <a:off x="5778658" y="3703488"/>
              <a:ext cx="192533" cy="308603"/>
            </a:xfrm>
            <a:custGeom>
              <a:rect b="b" l="l" r="r" t="t"/>
              <a:pathLst>
                <a:path extrusionOk="0" h="11781" w="7350">
                  <a:moveTo>
                    <a:pt x="2919" y="0"/>
                  </a:moveTo>
                  <a:cubicBezTo>
                    <a:pt x="2737" y="0"/>
                    <a:pt x="2557" y="69"/>
                    <a:pt x="2420" y="208"/>
                  </a:cubicBezTo>
                  <a:lnTo>
                    <a:pt x="278" y="2350"/>
                  </a:lnTo>
                  <a:cubicBezTo>
                    <a:pt x="0" y="2628"/>
                    <a:pt x="0" y="3076"/>
                    <a:pt x="278" y="3354"/>
                  </a:cubicBezTo>
                  <a:lnTo>
                    <a:pt x="2814" y="5890"/>
                  </a:lnTo>
                  <a:lnTo>
                    <a:pt x="278" y="8429"/>
                  </a:lnTo>
                  <a:cubicBezTo>
                    <a:pt x="0" y="8703"/>
                    <a:pt x="0" y="9152"/>
                    <a:pt x="278" y="9430"/>
                  </a:cubicBezTo>
                  <a:lnTo>
                    <a:pt x="2420" y="11571"/>
                  </a:lnTo>
                  <a:cubicBezTo>
                    <a:pt x="2550" y="11705"/>
                    <a:pt x="2731" y="11781"/>
                    <a:pt x="2920" y="11781"/>
                  </a:cubicBezTo>
                  <a:cubicBezTo>
                    <a:pt x="3108" y="11781"/>
                    <a:pt x="3287" y="11705"/>
                    <a:pt x="3420" y="11571"/>
                  </a:cubicBezTo>
                  <a:lnTo>
                    <a:pt x="5956" y="9032"/>
                  </a:lnTo>
                  <a:lnTo>
                    <a:pt x="6933" y="10009"/>
                  </a:lnTo>
                  <a:cubicBezTo>
                    <a:pt x="6976" y="10052"/>
                    <a:pt x="7024" y="10070"/>
                    <a:pt x="7070" y="10070"/>
                  </a:cubicBezTo>
                  <a:cubicBezTo>
                    <a:pt x="7221" y="10070"/>
                    <a:pt x="7349" y="9876"/>
                    <a:pt x="7210" y="9735"/>
                  </a:cubicBezTo>
                  <a:lnTo>
                    <a:pt x="6097" y="8621"/>
                  </a:lnTo>
                  <a:cubicBezTo>
                    <a:pt x="6059" y="8583"/>
                    <a:pt x="6008" y="8564"/>
                    <a:pt x="5958" y="8564"/>
                  </a:cubicBezTo>
                  <a:cubicBezTo>
                    <a:pt x="5907" y="8564"/>
                    <a:pt x="5857" y="8583"/>
                    <a:pt x="5819" y="8621"/>
                  </a:cubicBezTo>
                  <a:lnTo>
                    <a:pt x="3146" y="11297"/>
                  </a:lnTo>
                  <a:cubicBezTo>
                    <a:pt x="3083" y="11359"/>
                    <a:pt x="3000" y="11390"/>
                    <a:pt x="2919" y="11390"/>
                  </a:cubicBezTo>
                  <a:cubicBezTo>
                    <a:pt x="2837" y="11390"/>
                    <a:pt x="2755" y="11359"/>
                    <a:pt x="2694" y="11297"/>
                  </a:cubicBezTo>
                  <a:lnTo>
                    <a:pt x="552" y="9156"/>
                  </a:lnTo>
                  <a:cubicBezTo>
                    <a:pt x="429" y="9029"/>
                    <a:pt x="429" y="8827"/>
                    <a:pt x="552" y="8703"/>
                  </a:cubicBezTo>
                  <a:lnTo>
                    <a:pt x="3228" y="6027"/>
                  </a:lnTo>
                  <a:cubicBezTo>
                    <a:pt x="3304" y="5952"/>
                    <a:pt x="3304" y="5828"/>
                    <a:pt x="3228" y="5753"/>
                  </a:cubicBezTo>
                  <a:lnTo>
                    <a:pt x="552" y="3076"/>
                  </a:lnTo>
                  <a:cubicBezTo>
                    <a:pt x="429" y="2953"/>
                    <a:pt x="429" y="2751"/>
                    <a:pt x="552" y="2628"/>
                  </a:cubicBezTo>
                  <a:lnTo>
                    <a:pt x="2694" y="486"/>
                  </a:lnTo>
                  <a:cubicBezTo>
                    <a:pt x="2755" y="422"/>
                    <a:pt x="2837" y="391"/>
                    <a:pt x="2919" y="391"/>
                  </a:cubicBezTo>
                  <a:cubicBezTo>
                    <a:pt x="3000" y="391"/>
                    <a:pt x="3083" y="422"/>
                    <a:pt x="3146" y="486"/>
                  </a:cubicBezTo>
                  <a:lnTo>
                    <a:pt x="3759" y="1103"/>
                  </a:lnTo>
                  <a:cubicBezTo>
                    <a:pt x="3802" y="1145"/>
                    <a:pt x="3850" y="1162"/>
                    <a:pt x="3896" y="1162"/>
                  </a:cubicBezTo>
                  <a:cubicBezTo>
                    <a:pt x="4048" y="1162"/>
                    <a:pt x="4179" y="967"/>
                    <a:pt x="4037" y="825"/>
                  </a:cubicBezTo>
                  <a:lnTo>
                    <a:pt x="3420" y="208"/>
                  </a:lnTo>
                  <a:cubicBezTo>
                    <a:pt x="3281" y="69"/>
                    <a:pt x="3100" y="0"/>
                    <a:pt x="2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9" name="Google Shape;1529;p45"/>
          <p:cNvGrpSpPr/>
          <p:nvPr/>
        </p:nvGrpSpPr>
        <p:grpSpPr>
          <a:xfrm>
            <a:off x="4902783" y="3079463"/>
            <a:ext cx="312140" cy="308603"/>
            <a:chOff x="5778658" y="3703488"/>
            <a:chExt cx="312140" cy="308603"/>
          </a:xfrm>
        </p:grpSpPr>
        <p:sp>
          <p:nvSpPr>
            <p:cNvPr id="1530" name="Google Shape;1530;p45"/>
            <p:cNvSpPr/>
            <p:nvPr/>
          </p:nvSpPr>
          <p:spPr>
            <a:xfrm>
              <a:off x="5784133" y="3708544"/>
              <a:ext cx="301190" cy="298466"/>
            </a:xfrm>
            <a:custGeom>
              <a:rect b="b" l="l" r="r" t="t"/>
              <a:pathLst>
                <a:path extrusionOk="0" h="11394" w="11498">
                  <a:moveTo>
                    <a:pt x="2709" y="1"/>
                  </a:moveTo>
                  <a:cubicBezTo>
                    <a:pt x="2577" y="1"/>
                    <a:pt x="2445" y="51"/>
                    <a:pt x="2344" y="152"/>
                  </a:cubicBezTo>
                  <a:lnTo>
                    <a:pt x="203" y="2294"/>
                  </a:lnTo>
                  <a:cubicBezTo>
                    <a:pt x="0" y="2493"/>
                    <a:pt x="0" y="2822"/>
                    <a:pt x="203" y="3021"/>
                  </a:cubicBezTo>
                  <a:lnTo>
                    <a:pt x="2879" y="5697"/>
                  </a:lnTo>
                  <a:lnTo>
                    <a:pt x="203" y="8373"/>
                  </a:lnTo>
                  <a:cubicBezTo>
                    <a:pt x="0" y="8572"/>
                    <a:pt x="0" y="8901"/>
                    <a:pt x="203" y="9100"/>
                  </a:cubicBezTo>
                  <a:lnTo>
                    <a:pt x="2344" y="11241"/>
                  </a:lnTo>
                  <a:cubicBezTo>
                    <a:pt x="2445" y="11343"/>
                    <a:pt x="2577" y="11393"/>
                    <a:pt x="2709" y="11393"/>
                  </a:cubicBezTo>
                  <a:cubicBezTo>
                    <a:pt x="2841" y="11393"/>
                    <a:pt x="2973" y="11343"/>
                    <a:pt x="3074" y="11241"/>
                  </a:cubicBezTo>
                  <a:lnTo>
                    <a:pt x="5750" y="8569"/>
                  </a:lnTo>
                  <a:lnTo>
                    <a:pt x="8423" y="11241"/>
                  </a:lnTo>
                  <a:cubicBezTo>
                    <a:pt x="8524" y="11343"/>
                    <a:pt x="8656" y="11393"/>
                    <a:pt x="8788" y="11393"/>
                  </a:cubicBezTo>
                  <a:cubicBezTo>
                    <a:pt x="8920" y="11393"/>
                    <a:pt x="9052" y="11343"/>
                    <a:pt x="9153" y="11241"/>
                  </a:cubicBezTo>
                  <a:lnTo>
                    <a:pt x="11295" y="9100"/>
                  </a:lnTo>
                  <a:cubicBezTo>
                    <a:pt x="11497" y="8901"/>
                    <a:pt x="11497" y="8572"/>
                    <a:pt x="11295" y="8373"/>
                  </a:cubicBezTo>
                  <a:lnTo>
                    <a:pt x="8615" y="5697"/>
                  </a:lnTo>
                  <a:lnTo>
                    <a:pt x="11292" y="3021"/>
                  </a:lnTo>
                  <a:cubicBezTo>
                    <a:pt x="11494" y="2822"/>
                    <a:pt x="11494" y="2493"/>
                    <a:pt x="11292" y="2294"/>
                  </a:cubicBezTo>
                  <a:lnTo>
                    <a:pt x="9150" y="152"/>
                  </a:lnTo>
                  <a:cubicBezTo>
                    <a:pt x="9049" y="51"/>
                    <a:pt x="8917" y="1"/>
                    <a:pt x="8785" y="1"/>
                  </a:cubicBezTo>
                  <a:cubicBezTo>
                    <a:pt x="8653" y="1"/>
                    <a:pt x="8521" y="51"/>
                    <a:pt x="8420" y="152"/>
                  </a:cubicBezTo>
                  <a:lnTo>
                    <a:pt x="5750" y="2829"/>
                  </a:lnTo>
                  <a:lnTo>
                    <a:pt x="3074" y="152"/>
                  </a:lnTo>
                  <a:cubicBezTo>
                    <a:pt x="2973" y="51"/>
                    <a:pt x="2841" y="1"/>
                    <a:pt x="2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5"/>
            <p:cNvSpPr/>
            <p:nvPr/>
          </p:nvSpPr>
          <p:spPr>
            <a:xfrm>
              <a:off x="5887865" y="3703540"/>
              <a:ext cx="202933" cy="308551"/>
            </a:xfrm>
            <a:custGeom>
              <a:rect b="b" l="l" r="r" t="t"/>
              <a:pathLst>
                <a:path extrusionOk="0" h="11779" w="7747">
                  <a:moveTo>
                    <a:pt x="4828" y="1"/>
                  </a:moveTo>
                  <a:cubicBezTo>
                    <a:pt x="4647" y="1"/>
                    <a:pt x="4465" y="69"/>
                    <a:pt x="4326" y="206"/>
                  </a:cubicBezTo>
                  <a:lnTo>
                    <a:pt x="1790" y="2745"/>
                  </a:lnTo>
                  <a:lnTo>
                    <a:pt x="420" y="1375"/>
                  </a:lnTo>
                  <a:cubicBezTo>
                    <a:pt x="377" y="1332"/>
                    <a:pt x="329" y="1314"/>
                    <a:pt x="283" y="1314"/>
                  </a:cubicBezTo>
                  <a:cubicBezTo>
                    <a:pt x="131" y="1314"/>
                    <a:pt x="0" y="1510"/>
                    <a:pt x="142" y="1652"/>
                  </a:cubicBezTo>
                  <a:lnTo>
                    <a:pt x="1650" y="3160"/>
                  </a:lnTo>
                  <a:cubicBezTo>
                    <a:pt x="1688" y="3198"/>
                    <a:pt x="1737" y="3217"/>
                    <a:pt x="1787" y="3217"/>
                  </a:cubicBezTo>
                  <a:cubicBezTo>
                    <a:pt x="1838" y="3217"/>
                    <a:pt x="1888" y="3198"/>
                    <a:pt x="1928" y="3160"/>
                  </a:cubicBezTo>
                  <a:lnTo>
                    <a:pt x="4600" y="484"/>
                  </a:lnTo>
                  <a:cubicBezTo>
                    <a:pt x="4664" y="420"/>
                    <a:pt x="4745" y="389"/>
                    <a:pt x="4827" y="389"/>
                  </a:cubicBezTo>
                  <a:cubicBezTo>
                    <a:pt x="4908" y="389"/>
                    <a:pt x="4989" y="420"/>
                    <a:pt x="5053" y="484"/>
                  </a:cubicBezTo>
                  <a:lnTo>
                    <a:pt x="7195" y="2626"/>
                  </a:lnTo>
                  <a:cubicBezTo>
                    <a:pt x="7318" y="2749"/>
                    <a:pt x="7318" y="2951"/>
                    <a:pt x="7195" y="3074"/>
                  </a:cubicBezTo>
                  <a:lnTo>
                    <a:pt x="4518" y="5751"/>
                  </a:lnTo>
                  <a:cubicBezTo>
                    <a:pt x="4443" y="5826"/>
                    <a:pt x="4443" y="5950"/>
                    <a:pt x="4518" y="6028"/>
                  </a:cubicBezTo>
                  <a:lnTo>
                    <a:pt x="7195" y="8701"/>
                  </a:lnTo>
                  <a:cubicBezTo>
                    <a:pt x="7318" y="8828"/>
                    <a:pt x="7318" y="9027"/>
                    <a:pt x="7195" y="9154"/>
                  </a:cubicBezTo>
                  <a:lnTo>
                    <a:pt x="5053" y="11295"/>
                  </a:lnTo>
                  <a:cubicBezTo>
                    <a:pt x="4989" y="11357"/>
                    <a:pt x="4908" y="11388"/>
                    <a:pt x="4827" y="11388"/>
                  </a:cubicBezTo>
                  <a:cubicBezTo>
                    <a:pt x="4745" y="11388"/>
                    <a:pt x="4664" y="11357"/>
                    <a:pt x="4600" y="11295"/>
                  </a:cubicBezTo>
                  <a:lnTo>
                    <a:pt x="3593" y="10284"/>
                  </a:lnTo>
                  <a:cubicBezTo>
                    <a:pt x="3550" y="10242"/>
                    <a:pt x="3503" y="10225"/>
                    <a:pt x="3457" y="10225"/>
                  </a:cubicBezTo>
                  <a:cubicBezTo>
                    <a:pt x="3306" y="10225"/>
                    <a:pt x="3176" y="10420"/>
                    <a:pt x="3315" y="10562"/>
                  </a:cubicBezTo>
                  <a:lnTo>
                    <a:pt x="4326" y="11569"/>
                  </a:lnTo>
                  <a:cubicBezTo>
                    <a:pt x="4460" y="11703"/>
                    <a:pt x="4638" y="11779"/>
                    <a:pt x="4827" y="11779"/>
                  </a:cubicBezTo>
                  <a:cubicBezTo>
                    <a:pt x="5015" y="11779"/>
                    <a:pt x="5197" y="11703"/>
                    <a:pt x="5327" y="11569"/>
                  </a:cubicBezTo>
                  <a:lnTo>
                    <a:pt x="7469" y="9428"/>
                  </a:lnTo>
                  <a:cubicBezTo>
                    <a:pt x="7746" y="9150"/>
                    <a:pt x="7746" y="8701"/>
                    <a:pt x="7469" y="8427"/>
                  </a:cubicBezTo>
                  <a:lnTo>
                    <a:pt x="4933" y="5888"/>
                  </a:lnTo>
                  <a:lnTo>
                    <a:pt x="7469" y="3352"/>
                  </a:lnTo>
                  <a:cubicBezTo>
                    <a:pt x="7746" y="3074"/>
                    <a:pt x="7746" y="2626"/>
                    <a:pt x="7469" y="2351"/>
                  </a:cubicBezTo>
                  <a:lnTo>
                    <a:pt x="5327" y="206"/>
                  </a:lnTo>
                  <a:cubicBezTo>
                    <a:pt x="5190" y="69"/>
                    <a:pt x="5009" y="1"/>
                    <a:pt x="4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5778658" y="3703488"/>
              <a:ext cx="192533" cy="308603"/>
            </a:xfrm>
            <a:custGeom>
              <a:rect b="b" l="l" r="r" t="t"/>
              <a:pathLst>
                <a:path extrusionOk="0" h="11781" w="7350">
                  <a:moveTo>
                    <a:pt x="2919" y="0"/>
                  </a:moveTo>
                  <a:cubicBezTo>
                    <a:pt x="2737" y="0"/>
                    <a:pt x="2557" y="69"/>
                    <a:pt x="2420" y="208"/>
                  </a:cubicBezTo>
                  <a:lnTo>
                    <a:pt x="278" y="2350"/>
                  </a:lnTo>
                  <a:cubicBezTo>
                    <a:pt x="0" y="2628"/>
                    <a:pt x="0" y="3076"/>
                    <a:pt x="278" y="3354"/>
                  </a:cubicBezTo>
                  <a:lnTo>
                    <a:pt x="2814" y="5890"/>
                  </a:lnTo>
                  <a:lnTo>
                    <a:pt x="278" y="8429"/>
                  </a:lnTo>
                  <a:cubicBezTo>
                    <a:pt x="0" y="8703"/>
                    <a:pt x="0" y="9152"/>
                    <a:pt x="278" y="9430"/>
                  </a:cubicBezTo>
                  <a:lnTo>
                    <a:pt x="2420" y="11571"/>
                  </a:lnTo>
                  <a:cubicBezTo>
                    <a:pt x="2550" y="11705"/>
                    <a:pt x="2731" y="11781"/>
                    <a:pt x="2920" y="11781"/>
                  </a:cubicBezTo>
                  <a:cubicBezTo>
                    <a:pt x="3108" y="11781"/>
                    <a:pt x="3287" y="11705"/>
                    <a:pt x="3420" y="11571"/>
                  </a:cubicBezTo>
                  <a:lnTo>
                    <a:pt x="5956" y="9032"/>
                  </a:lnTo>
                  <a:lnTo>
                    <a:pt x="6933" y="10009"/>
                  </a:lnTo>
                  <a:cubicBezTo>
                    <a:pt x="6976" y="10052"/>
                    <a:pt x="7024" y="10070"/>
                    <a:pt x="7070" y="10070"/>
                  </a:cubicBezTo>
                  <a:cubicBezTo>
                    <a:pt x="7221" y="10070"/>
                    <a:pt x="7349" y="9876"/>
                    <a:pt x="7210" y="9735"/>
                  </a:cubicBezTo>
                  <a:lnTo>
                    <a:pt x="6097" y="8621"/>
                  </a:lnTo>
                  <a:cubicBezTo>
                    <a:pt x="6059" y="8583"/>
                    <a:pt x="6008" y="8564"/>
                    <a:pt x="5958" y="8564"/>
                  </a:cubicBezTo>
                  <a:cubicBezTo>
                    <a:pt x="5907" y="8564"/>
                    <a:pt x="5857" y="8583"/>
                    <a:pt x="5819" y="8621"/>
                  </a:cubicBezTo>
                  <a:lnTo>
                    <a:pt x="3146" y="11297"/>
                  </a:lnTo>
                  <a:cubicBezTo>
                    <a:pt x="3083" y="11359"/>
                    <a:pt x="3000" y="11390"/>
                    <a:pt x="2919" y="11390"/>
                  </a:cubicBezTo>
                  <a:cubicBezTo>
                    <a:pt x="2837" y="11390"/>
                    <a:pt x="2755" y="11359"/>
                    <a:pt x="2694" y="11297"/>
                  </a:cubicBezTo>
                  <a:lnTo>
                    <a:pt x="552" y="9156"/>
                  </a:lnTo>
                  <a:cubicBezTo>
                    <a:pt x="429" y="9029"/>
                    <a:pt x="429" y="8827"/>
                    <a:pt x="552" y="8703"/>
                  </a:cubicBezTo>
                  <a:lnTo>
                    <a:pt x="3228" y="6027"/>
                  </a:lnTo>
                  <a:cubicBezTo>
                    <a:pt x="3304" y="5952"/>
                    <a:pt x="3304" y="5828"/>
                    <a:pt x="3228" y="5753"/>
                  </a:cubicBezTo>
                  <a:lnTo>
                    <a:pt x="552" y="3076"/>
                  </a:lnTo>
                  <a:cubicBezTo>
                    <a:pt x="429" y="2953"/>
                    <a:pt x="429" y="2751"/>
                    <a:pt x="552" y="2628"/>
                  </a:cubicBezTo>
                  <a:lnTo>
                    <a:pt x="2694" y="486"/>
                  </a:lnTo>
                  <a:cubicBezTo>
                    <a:pt x="2755" y="422"/>
                    <a:pt x="2837" y="391"/>
                    <a:pt x="2919" y="391"/>
                  </a:cubicBezTo>
                  <a:cubicBezTo>
                    <a:pt x="3000" y="391"/>
                    <a:pt x="3083" y="422"/>
                    <a:pt x="3146" y="486"/>
                  </a:cubicBezTo>
                  <a:lnTo>
                    <a:pt x="3759" y="1103"/>
                  </a:lnTo>
                  <a:cubicBezTo>
                    <a:pt x="3802" y="1145"/>
                    <a:pt x="3850" y="1162"/>
                    <a:pt x="3896" y="1162"/>
                  </a:cubicBezTo>
                  <a:cubicBezTo>
                    <a:pt x="4048" y="1162"/>
                    <a:pt x="4179" y="967"/>
                    <a:pt x="4037" y="825"/>
                  </a:cubicBezTo>
                  <a:lnTo>
                    <a:pt x="3420" y="208"/>
                  </a:lnTo>
                  <a:cubicBezTo>
                    <a:pt x="3281" y="69"/>
                    <a:pt x="3100" y="0"/>
                    <a:pt x="2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45"/>
          <p:cNvGrpSpPr/>
          <p:nvPr/>
        </p:nvGrpSpPr>
        <p:grpSpPr>
          <a:xfrm>
            <a:off x="4865617" y="4066693"/>
            <a:ext cx="386455" cy="287569"/>
            <a:chOff x="5197967" y="3714018"/>
            <a:chExt cx="386455" cy="287569"/>
          </a:xfrm>
        </p:grpSpPr>
        <p:sp>
          <p:nvSpPr>
            <p:cNvPr id="1534" name="Google Shape;1534;p45"/>
            <p:cNvSpPr/>
            <p:nvPr/>
          </p:nvSpPr>
          <p:spPr>
            <a:xfrm>
              <a:off x="5204595" y="3720148"/>
              <a:ext cx="373200" cy="275336"/>
            </a:xfrm>
            <a:custGeom>
              <a:rect b="b" l="l" r="r" t="t"/>
              <a:pathLst>
                <a:path extrusionOk="0" h="10511" w="14247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5"/>
            <p:cNvSpPr/>
            <p:nvPr/>
          </p:nvSpPr>
          <p:spPr>
            <a:xfrm>
              <a:off x="5319591" y="3758576"/>
              <a:ext cx="258204" cy="236908"/>
            </a:xfrm>
            <a:custGeom>
              <a:rect b="b" l="l" r="r" t="t"/>
              <a:pathLst>
                <a:path extrusionOk="0" h="9044" w="9857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5"/>
            <p:cNvSpPr/>
            <p:nvPr/>
          </p:nvSpPr>
          <p:spPr>
            <a:xfrm>
              <a:off x="5197967" y="3810259"/>
              <a:ext cx="323299" cy="191328"/>
            </a:xfrm>
            <a:custGeom>
              <a:rect b="b" l="l" r="r" t="t"/>
              <a:pathLst>
                <a:path extrusionOk="0" h="7304" w="12342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5292217" y="3714018"/>
              <a:ext cx="292205" cy="184622"/>
            </a:xfrm>
            <a:custGeom>
              <a:rect b="b" l="l" r="r" t="t"/>
              <a:pathLst>
                <a:path extrusionOk="0" h="7048" w="11155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8" name="Google Shape;1538;p45"/>
          <p:cNvGrpSpPr/>
          <p:nvPr/>
        </p:nvGrpSpPr>
        <p:grpSpPr>
          <a:xfrm>
            <a:off x="6554542" y="1921443"/>
            <a:ext cx="386455" cy="287569"/>
            <a:chOff x="5197967" y="3714018"/>
            <a:chExt cx="386455" cy="287569"/>
          </a:xfrm>
        </p:grpSpPr>
        <p:sp>
          <p:nvSpPr>
            <p:cNvPr id="1539" name="Google Shape;1539;p45"/>
            <p:cNvSpPr/>
            <p:nvPr/>
          </p:nvSpPr>
          <p:spPr>
            <a:xfrm>
              <a:off x="5204595" y="3720148"/>
              <a:ext cx="373200" cy="275336"/>
            </a:xfrm>
            <a:custGeom>
              <a:rect b="b" l="l" r="r" t="t"/>
              <a:pathLst>
                <a:path extrusionOk="0" h="10511" w="14247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45"/>
            <p:cNvSpPr/>
            <p:nvPr/>
          </p:nvSpPr>
          <p:spPr>
            <a:xfrm>
              <a:off x="5319591" y="3758576"/>
              <a:ext cx="258204" cy="236908"/>
            </a:xfrm>
            <a:custGeom>
              <a:rect b="b" l="l" r="r" t="t"/>
              <a:pathLst>
                <a:path extrusionOk="0" h="9044" w="9857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45"/>
            <p:cNvSpPr/>
            <p:nvPr/>
          </p:nvSpPr>
          <p:spPr>
            <a:xfrm>
              <a:off x="5197967" y="3810259"/>
              <a:ext cx="323299" cy="191328"/>
            </a:xfrm>
            <a:custGeom>
              <a:rect b="b" l="l" r="r" t="t"/>
              <a:pathLst>
                <a:path extrusionOk="0" h="7304" w="12342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5292217" y="3714018"/>
              <a:ext cx="292205" cy="184622"/>
            </a:xfrm>
            <a:custGeom>
              <a:rect b="b" l="l" r="r" t="t"/>
              <a:pathLst>
                <a:path extrusionOk="0" h="7048" w="11155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3" name="Google Shape;1543;p45"/>
          <p:cNvGrpSpPr/>
          <p:nvPr/>
        </p:nvGrpSpPr>
        <p:grpSpPr>
          <a:xfrm>
            <a:off x="6554542" y="3089993"/>
            <a:ext cx="386455" cy="287569"/>
            <a:chOff x="5197967" y="3714018"/>
            <a:chExt cx="386455" cy="287569"/>
          </a:xfrm>
        </p:grpSpPr>
        <p:sp>
          <p:nvSpPr>
            <p:cNvPr id="1544" name="Google Shape;1544;p45"/>
            <p:cNvSpPr/>
            <p:nvPr/>
          </p:nvSpPr>
          <p:spPr>
            <a:xfrm>
              <a:off x="5204595" y="3720148"/>
              <a:ext cx="373200" cy="275336"/>
            </a:xfrm>
            <a:custGeom>
              <a:rect b="b" l="l" r="r" t="t"/>
              <a:pathLst>
                <a:path extrusionOk="0" h="10511" w="14247">
                  <a:moveTo>
                    <a:pt x="12053" y="1"/>
                  </a:moveTo>
                  <a:lnTo>
                    <a:pt x="5600" y="6450"/>
                  </a:lnTo>
                  <a:cubicBezTo>
                    <a:pt x="5515" y="6537"/>
                    <a:pt x="5401" y="6581"/>
                    <a:pt x="5287" y="6581"/>
                  </a:cubicBezTo>
                  <a:cubicBezTo>
                    <a:pt x="5173" y="6581"/>
                    <a:pt x="5059" y="6537"/>
                    <a:pt x="4973" y="6450"/>
                  </a:cubicBezTo>
                  <a:lnTo>
                    <a:pt x="2194" y="3674"/>
                  </a:lnTo>
                  <a:lnTo>
                    <a:pt x="1" y="5867"/>
                  </a:lnTo>
                  <a:lnTo>
                    <a:pt x="4188" y="10055"/>
                  </a:lnTo>
                  <a:cubicBezTo>
                    <a:pt x="4480" y="10346"/>
                    <a:pt x="4874" y="10511"/>
                    <a:pt x="5288" y="10511"/>
                  </a:cubicBezTo>
                  <a:cubicBezTo>
                    <a:pt x="5700" y="10511"/>
                    <a:pt x="6094" y="10346"/>
                    <a:pt x="6385" y="10055"/>
                  </a:cubicBezTo>
                  <a:lnTo>
                    <a:pt x="14246" y="2194"/>
                  </a:lnTo>
                  <a:lnTo>
                    <a:pt x="120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45"/>
            <p:cNvSpPr/>
            <p:nvPr/>
          </p:nvSpPr>
          <p:spPr>
            <a:xfrm>
              <a:off x="5319591" y="3758576"/>
              <a:ext cx="258204" cy="236908"/>
            </a:xfrm>
            <a:custGeom>
              <a:rect b="b" l="l" r="r" t="t"/>
              <a:pathLst>
                <a:path extrusionOk="0" h="9044" w="9857">
                  <a:moveTo>
                    <a:pt x="9130" y="0"/>
                  </a:moveTo>
                  <a:lnTo>
                    <a:pt x="830" y="8300"/>
                  </a:lnTo>
                  <a:cubicBezTo>
                    <a:pt x="604" y="8530"/>
                    <a:pt x="316" y="8687"/>
                    <a:pt x="1" y="8756"/>
                  </a:cubicBezTo>
                  <a:cubicBezTo>
                    <a:pt x="261" y="8941"/>
                    <a:pt x="576" y="9044"/>
                    <a:pt x="898" y="9044"/>
                  </a:cubicBezTo>
                  <a:cubicBezTo>
                    <a:pt x="1310" y="9044"/>
                    <a:pt x="1704" y="8879"/>
                    <a:pt x="1995" y="8588"/>
                  </a:cubicBezTo>
                  <a:lnTo>
                    <a:pt x="9856" y="727"/>
                  </a:lnTo>
                  <a:lnTo>
                    <a:pt x="9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45"/>
            <p:cNvSpPr/>
            <p:nvPr/>
          </p:nvSpPr>
          <p:spPr>
            <a:xfrm>
              <a:off x="5197967" y="3810259"/>
              <a:ext cx="323299" cy="191328"/>
            </a:xfrm>
            <a:custGeom>
              <a:rect b="b" l="l" r="r" t="t"/>
              <a:pathLst>
                <a:path extrusionOk="0" h="7304" w="12342">
                  <a:moveTo>
                    <a:pt x="2449" y="0"/>
                  </a:moveTo>
                  <a:cubicBezTo>
                    <a:pt x="2390" y="0"/>
                    <a:pt x="2331" y="23"/>
                    <a:pt x="2286" y="70"/>
                  </a:cubicBezTo>
                  <a:lnTo>
                    <a:pt x="89" y="2263"/>
                  </a:lnTo>
                  <a:cubicBezTo>
                    <a:pt x="0" y="2352"/>
                    <a:pt x="0" y="2499"/>
                    <a:pt x="89" y="2592"/>
                  </a:cubicBezTo>
                  <a:lnTo>
                    <a:pt x="4280" y="6779"/>
                  </a:lnTo>
                  <a:cubicBezTo>
                    <a:pt x="4613" y="7115"/>
                    <a:pt x="5065" y="7304"/>
                    <a:pt x="5541" y="7304"/>
                  </a:cubicBezTo>
                  <a:cubicBezTo>
                    <a:pt x="6014" y="7304"/>
                    <a:pt x="6470" y="7115"/>
                    <a:pt x="6803" y="6779"/>
                  </a:cubicBezTo>
                  <a:lnTo>
                    <a:pt x="12176" y="1410"/>
                  </a:lnTo>
                  <a:cubicBezTo>
                    <a:pt x="12341" y="1241"/>
                    <a:pt x="12186" y="1008"/>
                    <a:pt x="12007" y="1008"/>
                  </a:cubicBezTo>
                  <a:cubicBezTo>
                    <a:pt x="11953" y="1008"/>
                    <a:pt x="11897" y="1030"/>
                    <a:pt x="11847" y="1081"/>
                  </a:cubicBezTo>
                  <a:lnTo>
                    <a:pt x="6474" y="6450"/>
                  </a:lnTo>
                  <a:cubicBezTo>
                    <a:pt x="6215" y="6707"/>
                    <a:pt x="5877" y="6836"/>
                    <a:pt x="5540" y="6836"/>
                  </a:cubicBezTo>
                  <a:cubicBezTo>
                    <a:pt x="5203" y="6836"/>
                    <a:pt x="4866" y="6707"/>
                    <a:pt x="4609" y="6450"/>
                  </a:cubicBezTo>
                  <a:lnTo>
                    <a:pt x="586" y="2427"/>
                  </a:lnTo>
                  <a:lnTo>
                    <a:pt x="2451" y="563"/>
                  </a:lnTo>
                  <a:lnTo>
                    <a:pt x="3108" y="1221"/>
                  </a:lnTo>
                  <a:cubicBezTo>
                    <a:pt x="3159" y="1272"/>
                    <a:pt x="3216" y="1293"/>
                    <a:pt x="3271" y="1293"/>
                  </a:cubicBezTo>
                  <a:cubicBezTo>
                    <a:pt x="3451" y="1293"/>
                    <a:pt x="3606" y="1060"/>
                    <a:pt x="3437" y="892"/>
                  </a:cubicBezTo>
                  <a:lnTo>
                    <a:pt x="2615" y="70"/>
                  </a:lnTo>
                  <a:cubicBezTo>
                    <a:pt x="2569" y="23"/>
                    <a:pt x="2509" y="0"/>
                    <a:pt x="24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5292217" y="3714018"/>
              <a:ext cx="292205" cy="184622"/>
            </a:xfrm>
            <a:custGeom>
              <a:rect b="b" l="l" r="r" t="t"/>
              <a:pathLst>
                <a:path extrusionOk="0" h="7048" w="11155">
                  <a:moveTo>
                    <a:pt x="8706" y="1"/>
                  </a:moveTo>
                  <a:cubicBezTo>
                    <a:pt x="8646" y="1"/>
                    <a:pt x="8586" y="24"/>
                    <a:pt x="8540" y="70"/>
                  </a:cubicBezTo>
                  <a:lnTo>
                    <a:pt x="2091" y="6519"/>
                  </a:lnTo>
                  <a:cubicBezTo>
                    <a:pt x="2050" y="6560"/>
                    <a:pt x="1996" y="6581"/>
                    <a:pt x="1942" y="6581"/>
                  </a:cubicBezTo>
                  <a:cubicBezTo>
                    <a:pt x="1888" y="6581"/>
                    <a:pt x="1834" y="6560"/>
                    <a:pt x="1793" y="6519"/>
                  </a:cubicBezTo>
                  <a:lnTo>
                    <a:pt x="497" y="5224"/>
                  </a:lnTo>
                  <a:cubicBezTo>
                    <a:pt x="446" y="5173"/>
                    <a:pt x="390" y="5152"/>
                    <a:pt x="335" y="5152"/>
                  </a:cubicBezTo>
                  <a:cubicBezTo>
                    <a:pt x="155" y="5152"/>
                    <a:pt x="0" y="5385"/>
                    <a:pt x="168" y="5553"/>
                  </a:cubicBezTo>
                  <a:lnTo>
                    <a:pt x="1464" y="6848"/>
                  </a:lnTo>
                  <a:cubicBezTo>
                    <a:pt x="1591" y="6975"/>
                    <a:pt x="1762" y="7047"/>
                    <a:pt x="1943" y="7047"/>
                  </a:cubicBezTo>
                  <a:cubicBezTo>
                    <a:pt x="2122" y="7047"/>
                    <a:pt x="2293" y="6975"/>
                    <a:pt x="2423" y="6848"/>
                  </a:cubicBezTo>
                  <a:lnTo>
                    <a:pt x="8708" y="564"/>
                  </a:lnTo>
                  <a:lnTo>
                    <a:pt x="10572" y="2428"/>
                  </a:lnTo>
                  <a:lnTo>
                    <a:pt x="8903" y="4097"/>
                  </a:lnTo>
                  <a:cubicBezTo>
                    <a:pt x="8735" y="4265"/>
                    <a:pt x="8890" y="4498"/>
                    <a:pt x="9070" y="4498"/>
                  </a:cubicBezTo>
                  <a:cubicBezTo>
                    <a:pt x="9124" y="4498"/>
                    <a:pt x="9181" y="4477"/>
                    <a:pt x="9232" y="4426"/>
                  </a:cubicBezTo>
                  <a:lnTo>
                    <a:pt x="11066" y="2592"/>
                  </a:lnTo>
                  <a:cubicBezTo>
                    <a:pt x="11155" y="2500"/>
                    <a:pt x="11155" y="2356"/>
                    <a:pt x="11066" y="2263"/>
                  </a:cubicBezTo>
                  <a:lnTo>
                    <a:pt x="8869" y="70"/>
                  </a:lnTo>
                  <a:cubicBezTo>
                    <a:pt x="8824" y="24"/>
                    <a:pt x="8765" y="1"/>
                    <a:pt x="8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8" name="Google Shape;1548;p45"/>
          <p:cNvGrpSpPr/>
          <p:nvPr/>
        </p:nvGrpSpPr>
        <p:grpSpPr>
          <a:xfrm>
            <a:off x="6541108" y="4056163"/>
            <a:ext cx="312140" cy="308603"/>
            <a:chOff x="5778658" y="3703488"/>
            <a:chExt cx="312140" cy="308603"/>
          </a:xfrm>
        </p:grpSpPr>
        <p:sp>
          <p:nvSpPr>
            <p:cNvPr id="1549" name="Google Shape;1549;p45"/>
            <p:cNvSpPr/>
            <p:nvPr/>
          </p:nvSpPr>
          <p:spPr>
            <a:xfrm>
              <a:off x="5784133" y="3708544"/>
              <a:ext cx="301190" cy="298466"/>
            </a:xfrm>
            <a:custGeom>
              <a:rect b="b" l="l" r="r" t="t"/>
              <a:pathLst>
                <a:path extrusionOk="0" h="11394" w="11498">
                  <a:moveTo>
                    <a:pt x="2709" y="1"/>
                  </a:moveTo>
                  <a:cubicBezTo>
                    <a:pt x="2577" y="1"/>
                    <a:pt x="2445" y="51"/>
                    <a:pt x="2344" y="152"/>
                  </a:cubicBezTo>
                  <a:lnTo>
                    <a:pt x="203" y="2294"/>
                  </a:lnTo>
                  <a:cubicBezTo>
                    <a:pt x="0" y="2493"/>
                    <a:pt x="0" y="2822"/>
                    <a:pt x="203" y="3021"/>
                  </a:cubicBezTo>
                  <a:lnTo>
                    <a:pt x="2879" y="5697"/>
                  </a:lnTo>
                  <a:lnTo>
                    <a:pt x="203" y="8373"/>
                  </a:lnTo>
                  <a:cubicBezTo>
                    <a:pt x="0" y="8572"/>
                    <a:pt x="0" y="8901"/>
                    <a:pt x="203" y="9100"/>
                  </a:cubicBezTo>
                  <a:lnTo>
                    <a:pt x="2344" y="11241"/>
                  </a:lnTo>
                  <a:cubicBezTo>
                    <a:pt x="2445" y="11343"/>
                    <a:pt x="2577" y="11393"/>
                    <a:pt x="2709" y="11393"/>
                  </a:cubicBezTo>
                  <a:cubicBezTo>
                    <a:pt x="2841" y="11393"/>
                    <a:pt x="2973" y="11343"/>
                    <a:pt x="3074" y="11241"/>
                  </a:cubicBezTo>
                  <a:lnTo>
                    <a:pt x="5750" y="8569"/>
                  </a:lnTo>
                  <a:lnTo>
                    <a:pt x="8423" y="11241"/>
                  </a:lnTo>
                  <a:cubicBezTo>
                    <a:pt x="8524" y="11343"/>
                    <a:pt x="8656" y="11393"/>
                    <a:pt x="8788" y="11393"/>
                  </a:cubicBezTo>
                  <a:cubicBezTo>
                    <a:pt x="8920" y="11393"/>
                    <a:pt x="9052" y="11343"/>
                    <a:pt x="9153" y="11241"/>
                  </a:cubicBezTo>
                  <a:lnTo>
                    <a:pt x="11295" y="9100"/>
                  </a:lnTo>
                  <a:cubicBezTo>
                    <a:pt x="11497" y="8901"/>
                    <a:pt x="11497" y="8572"/>
                    <a:pt x="11295" y="8373"/>
                  </a:cubicBezTo>
                  <a:lnTo>
                    <a:pt x="8615" y="5697"/>
                  </a:lnTo>
                  <a:lnTo>
                    <a:pt x="11292" y="3021"/>
                  </a:lnTo>
                  <a:cubicBezTo>
                    <a:pt x="11494" y="2822"/>
                    <a:pt x="11494" y="2493"/>
                    <a:pt x="11292" y="2294"/>
                  </a:cubicBezTo>
                  <a:lnTo>
                    <a:pt x="9150" y="152"/>
                  </a:lnTo>
                  <a:cubicBezTo>
                    <a:pt x="9049" y="51"/>
                    <a:pt x="8917" y="1"/>
                    <a:pt x="8785" y="1"/>
                  </a:cubicBezTo>
                  <a:cubicBezTo>
                    <a:pt x="8653" y="1"/>
                    <a:pt x="8521" y="51"/>
                    <a:pt x="8420" y="152"/>
                  </a:cubicBezTo>
                  <a:lnTo>
                    <a:pt x="5750" y="2829"/>
                  </a:lnTo>
                  <a:lnTo>
                    <a:pt x="3074" y="152"/>
                  </a:lnTo>
                  <a:cubicBezTo>
                    <a:pt x="2973" y="51"/>
                    <a:pt x="2841" y="1"/>
                    <a:pt x="270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45"/>
            <p:cNvSpPr/>
            <p:nvPr/>
          </p:nvSpPr>
          <p:spPr>
            <a:xfrm>
              <a:off x="5887865" y="3703540"/>
              <a:ext cx="202933" cy="308551"/>
            </a:xfrm>
            <a:custGeom>
              <a:rect b="b" l="l" r="r" t="t"/>
              <a:pathLst>
                <a:path extrusionOk="0" h="11779" w="7747">
                  <a:moveTo>
                    <a:pt x="4828" y="1"/>
                  </a:moveTo>
                  <a:cubicBezTo>
                    <a:pt x="4647" y="1"/>
                    <a:pt x="4465" y="69"/>
                    <a:pt x="4326" y="206"/>
                  </a:cubicBezTo>
                  <a:lnTo>
                    <a:pt x="1790" y="2745"/>
                  </a:lnTo>
                  <a:lnTo>
                    <a:pt x="420" y="1375"/>
                  </a:lnTo>
                  <a:cubicBezTo>
                    <a:pt x="377" y="1332"/>
                    <a:pt x="329" y="1314"/>
                    <a:pt x="283" y="1314"/>
                  </a:cubicBezTo>
                  <a:cubicBezTo>
                    <a:pt x="131" y="1314"/>
                    <a:pt x="0" y="1510"/>
                    <a:pt x="142" y="1652"/>
                  </a:cubicBezTo>
                  <a:lnTo>
                    <a:pt x="1650" y="3160"/>
                  </a:lnTo>
                  <a:cubicBezTo>
                    <a:pt x="1688" y="3198"/>
                    <a:pt x="1737" y="3217"/>
                    <a:pt x="1787" y="3217"/>
                  </a:cubicBezTo>
                  <a:cubicBezTo>
                    <a:pt x="1838" y="3217"/>
                    <a:pt x="1888" y="3198"/>
                    <a:pt x="1928" y="3160"/>
                  </a:cubicBezTo>
                  <a:lnTo>
                    <a:pt x="4600" y="484"/>
                  </a:lnTo>
                  <a:cubicBezTo>
                    <a:pt x="4664" y="420"/>
                    <a:pt x="4745" y="389"/>
                    <a:pt x="4827" y="389"/>
                  </a:cubicBezTo>
                  <a:cubicBezTo>
                    <a:pt x="4908" y="389"/>
                    <a:pt x="4989" y="420"/>
                    <a:pt x="5053" y="484"/>
                  </a:cubicBezTo>
                  <a:lnTo>
                    <a:pt x="7195" y="2626"/>
                  </a:lnTo>
                  <a:cubicBezTo>
                    <a:pt x="7318" y="2749"/>
                    <a:pt x="7318" y="2951"/>
                    <a:pt x="7195" y="3074"/>
                  </a:cubicBezTo>
                  <a:lnTo>
                    <a:pt x="4518" y="5751"/>
                  </a:lnTo>
                  <a:cubicBezTo>
                    <a:pt x="4443" y="5826"/>
                    <a:pt x="4443" y="5950"/>
                    <a:pt x="4518" y="6028"/>
                  </a:cubicBezTo>
                  <a:lnTo>
                    <a:pt x="7195" y="8701"/>
                  </a:lnTo>
                  <a:cubicBezTo>
                    <a:pt x="7318" y="8828"/>
                    <a:pt x="7318" y="9027"/>
                    <a:pt x="7195" y="9154"/>
                  </a:cubicBezTo>
                  <a:lnTo>
                    <a:pt x="5053" y="11295"/>
                  </a:lnTo>
                  <a:cubicBezTo>
                    <a:pt x="4989" y="11357"/>
                    <a:pt x="4908" y="11388"/>
                    <a:pt x="4827" y="11388"/>
                  </a:cubicBezTo>
                  <a:cubicBezTo>
                    <a:pt x="4745" y="11388"/>
                    <a:pt x="4664" y="11357"/>
                    <a:pt x="4600" y="11295"/>
                  </a:cubicBezTo>
                  <a:lnTo>
                    <a:pt x="3593" y="10284"/>
                  </a:lnTo>
                  <a:cubicBezTo>
                    <a:pt x="3550" y="10242"/>
                    <a:pt x="3503" y="10225"/>
                    <a:pt x="3457" y="10225"/>
                  </a:cubicBezTo>
                  <a:cubicBezTo>
                    <a:pt x="3306" y="10225"/>
                    <a:pt x="3176" y="10420"/>
                    <a:pt x="3315" y="10562"/>
                  </a:cubicBezTo>
                  <a:lnTo>
                    <a:pt x="4326" y="11569"/>
                  </a:lnTo>
                  <a:cubicBezTo>
                    <a:pt x="4460" y="11703"/>
                    <a:pt x="4638" y="11779"/>
                    <a:pt x="4827" y="11779"/>
                  </a:cubicBezTo>
                  <a:cubicBezTo>
                    <a:pt x="5015" y="11779"/>
                    <a:pt x="5197" y="11703"/>
                    <a:pt x="5327" y="11569"/>
                  </a:cubicBezTo>
                  <a:lnTo>
                    <a:pt x="7469" y="9428"/>
                  </a:lnTo>
                  <a:cubicBezTo>
                    <a:pt x="7746" y="9150"/>
                    <a:pt x="7746" y="8701"/>
                    <a:pt x="7469" y="8427"/>
                  </a:cubicBezTo>
                  <a:lnTo>
                    <a:pt x="4933" y="5888"/>
                  </a:lnTo>
                  <a:lnTo>
                    <a:pt x="7469" y="3352"/>
                  </a:lnTo>
                  <a:cubicBezTo>
                    <a:pt x="7746" y="3074"/>
                    <a:pt x="7746" y="2626"/>
                    <a:pt x="7469" y="2351"/>
                  </a:cubicBezTo>
                  <a:lnTo>
                    <a:pt x="5327" y="206"/>
                  </a:lnTo>
                  <a:cubicBezTo>
                    <a:pt x="5190" y="69"/>
                    <a:pt x="5009" y="1"/>
                    <a:pt x="4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45"/>
            <p:cNvSpPr/>
            <p:nvPr/>
          </p:nvSpPr>
          <p:spPr>
            <a:xfrm>
              <a:off x="5778658" y="3703488"/>
              <a:ext cx="192533" cy="308603"/>
            </a:xfrm>
            <a:custGeom>
              <a:rect b="b" l="l" r="r" t="t"/>
              <a:pathLst>
                <a:path extrusionOk="0" h="11781" w="7350">
                  <a:moveTo>
                    <a:pt x="2919" y="0"/>
                  </a:moveTo>
                  <a:cubicBezTo>
                    <a:pt x="2737" y="0"/>
                    <a:pt x="2557" y="69"/>
                    <a:pt x="2420" y="208"/>
                  </a:cubicBezTo>
                  <a:lnTo>
                    <a:pt x="278" y="2350"/>
                  </a:lnTo>
                  <a:cubicBezTo>
                    <a:pt x="0" y="2628"/>
                    <a:pt x="0" y="3076"/>
                    <a:pt x="278" y="3354"/>
                  </a:cubicBezTo>
                  <a:lnTo>
                    <a:pt x="2814" y="5890"/>
                  </a:lnTo>
                  <a:lnTo>
                    <a:pt x="278" y="8429"/>
                  </a:lnTo>
                  <a:cubicBezTo>
                    <a:pt x="0" y="8703"/>
                    <a:pt x="0" y="9152"/>
                    <a:pt x="278" y="9430"/>
                  </a:cubicBezTo>
                  <a:lnTo>
                    <a:pt x="2420" y="11571"/>
                  </a:lnTo>
                  <a:cubicBezTo>
                    <a:pt x="2550" y="11705"/>
                    <a:pt x="2731" y="11781"/>
                    <a:pt x="2920" y="11781"/>
                  </a:cubicBezTo>
                  <a:cubicBezTo>
                    <a:pt x="3108" y="11781"/>
                    <a:pt x="3287" y="11705"/>
                    <a:pt x="3420" y="11571"/>
                  </a:cubicBezTo>
                  <a:lnTo>
                    <a:pt x="5956" y="9032"/>
                  </a:lnTo>
                  <a:lnTo>
                    <a:pt x="6933" y="10009"/>
                  </a:lnTo>
                  <a:cubicBezTo>
                    <a:pt x="6976" y="10052"/>
                    <a:pt x="7024" y="10070"/>
                    <a:pt x="7070" y="10070"/>
                  </a:cubicBezTo>
                  <a:cubicBezTo>
                    <a:pt x="7221" y="10070"/>
                    <a:pt x="7349" y="9876"/>
                    <a:pt x="7210" y="9735"/>
                  </a:cubicBezTo>
                  <a:lnTo>
                    <a:pt x="6097" y="8621"/>
                  </a:lnTo>
                  <a:cubicBezTo>
                    <a:pt x="6059" y="8583"/>
                    <a:pt x="6008" y="8564"/>
                    <a:pt x="5958" y="8564"/>
                  </a:cubicBezTo>
                  <a:cubicBezTo>
                    <a:pt x="5907" y="8564"/>
                    <a:pt x="5857" y="8583"/>
                    <a:pt x="5819" y="8621"/>
                  </a:cubicBezTo>
                  <a:lnTo>
                    <a:pt x="3146" y="11297"/>
                  </a:lnTo>
                  <a:cubicBezTo>
                    <a:pt x="3083" y="11359"/>
                    <a:pt x="3000" y="11390"/>
                    <a:pt x="2919" y="11390"/>
                  </a:cubicBezTo>
                  <a:cubicBezTo>
                    <a:pt x="2837" y="11390"/>
                    <a:pt x="2755" y="11359"/>
                    <a:pt x="2694" y="11297"/>
                  </a:cubicBezTo>
                  <a:lnTo>
                    <a:pt x="552" y="9156"/>
                  </a:lnTo>
                  <a:cubicBezTo>
                    <a:pt x="429" y="9029"/>
                    <a:pt x="429" y="8827"/>
                    <a:pt x="552" y="8703"/>
                  </a:cubicBezTo>
                  <a:lnTo>
                    <a:pt x="3228" y="6027"/>
                  </a:lnTo>
                  <a:cubicBezTo>
                    <a:pt x="3304" y="5952"/>
                    <a:pt x="3304" y="5828"/>
                    <a:pt x="3228" y="5753"/>
                  </a:cubicBezTo>
                  <a:lnTo>
                    <a:pt x="552" y="3076"/>
                  </a:lnTo>
                  <a:cubicBezTo>
                    <a:pt x="429" y="2953"/>
                    <a:pt x="429" y="2751"/>
                    <a:pt x="552" y="2628"/>
                  </a:cubicBezTo>
                  <a:lnTo>
                    <a:pt x="2694" y="486"/>
                  </a:lnTo>
                  <a:cubicBezTo>
                    <a:pt x="2755" y="422"/>
                    <a:pt x="2837" y="391"/>
                    <a:pt x="2919" y="391"/>
                  </a:cubicBezTo>
                  <a:cubicBezTo>
                    <a:pt x="3000" y="391"/>
                    <a:pt x="3083" y="422"/>
                    <a:pt x="3146" y="486"/>
                  </a:cubicBezTo>
                  <a:lnTo>
                    <a:pt x="3759" y="1103"/>
                  </a:lnTo>
                  <a:cubicBezTo>
                    <a:pt x="3802" y="1145"/>
                    <a:pt x="3850" y="1162"/>
                    <a:pt x="3896" y="1162"/>
                  </a:cubicBezTo>
                  <a:cubicBezTo>
                    <a:pt x="4048" y="1162"/>
                    <a:pt x="4179" y="967"/>
                    <a:pt x="4037" y="825"/>
                  </a:cubicBezTo>
                  <a:lnTo>
                    <a:pt x="3420" y="208"/>
                  </a:lnTo>
                  <a:cubicBezTo>
                    <a:pt x="3281" y="69"/>
                    <a:pt x="3100" y="0"/>
                    <a:pt x="29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2" name="Google Shape;1552;p45"/>
          <p:cNvGrpSpPr/>
          <p:nvPr/>
        </p:nvGrpSpPr>
        <p:grpSpPr>
          <a:xfrm>
            <a:off x="8161897" y="1892433"/>
            <a:ext cx="316277" cy="345600"/>
            <a:chOff x="3115872" y="1511808"/>
            <a:chExt cx="316277" cy="345600"/>
          </a:xfrm>
        </p:grpSpPr>
        <p:sp>
          <p:nvSpPr>
            <p:cNvPr id="1553" name="Google Shape;1553;p45"/>
            <p:cNvSpPr/>
            <p:nvPr/>
          </p:nvSpPr>
          <p:spPr>
            <a:xfrm>
              <a:off x="3145509" y="1516791"/>
              <a:ext cx="281474" cy="281474"/>
            </a:xfrm>
            <a:custGeom>
              <a:rect b="b" l="l" r="r" t="t"/>
              <a:pathLst>
                <a:path extrusionOk="0" h="10732" w="10732">
                  <a:moveTo>
                    <a:pt x="5366" y="1"/>
                  </a:moveTo>
                  <a:cubicBezTo>
                    <a:pt x="2402" y="1"/>
                    <a:pt x="1" y="2402"/>
                    <a:pt x="1" y="5366"/>
                  </a:cubicBezTo>
                  <a:cubicBezTo>
                    <a:pt x="1" y="8330"/>
                    <a:pt x="2402" y="10731"/>
                    <a:pt x="5366" y="10731"/>
                  </a:cubicBezTo>
                  <a:cubicBezTo>
                    <a:pt x="8325" y="10731"/>
                    <a:pt x="10731" y="8330"/>
                    <a:pt x="10731" y="5366"/>
                  </a:cubicBezTo>
                  <a:cubicBezTo>
                    <a:pt x="10731" y="2402"/>
                    <a:pt x="8325" y="1"/>
                    <a:pt x="53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3117629" y="1519834"/>
              <a:ext cx="267573" cy="278484"/>
            </a:xfrm>
            <a:custGeom>
              <a:rect b="b" l="l" r="r" t="t"/>
              <a:pathLst>
                <a:path extrusionOk="0" h="10618" w="10202">
                  <a:moveTo>
                    <a:pt x="5332" y="0"/>
                  </a:moveTo>
                  <a:cubicBezTo>
                    <a:pt x="1819" y="727"/>
                    <a:pt x="1" y="4634"/>
                    <a:pt x="1699" y="7791"/>
                  </a:cubicBezTo>
                  <a:cubicBezTo>
                    <a:pt x="2689" y="9634"/>
                    <a:pt x="4550" y="10618"/>
                    <a:pt x="6433" y="10618"/>
                  </a:cubicBezTo>
                  <a:cubicBezTo>
                    <a:pt x="7781" y="10618"/>
                    <a:pt x="9140" y="10114"/>
                    <a:pt x="10201" y="9061"/>
                  </a:cubicBezTo>
                  <a:lnTo>
                    <a:pt x="10201" y="9061"/>
                  </a:lnTo>
                  <a:cubicBezTo>
                    <a:pt x="9845" y="9133"/>
                    <a:pt x="9475" y="9172"/>
                    <a:pt x="9109" y="9172"/>
                  </a:cubicBezTo>
                  <a:cubicBezTo>
                    <a:pt x="6934" y="9172"/>
                    <a:pt x="4976" y="7858"/>
                    <a:pt x="4148" y="5851"/>
                  </a:cubicBezTo>
                  <a:cubicBezTo>
                    <a:pt x="3321" y="3840"/>
                    <a:pt x="3787" y="1531"/>
                    <a:pt x="53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3194239" y="1787380"/>
              <a:ext cx="184012" cy="65018"/>
            </a:xfrm>
            <a:custGeom>
              <a:rect b="b" l="l" r="r" t="t"/>
              <a:pathLst>
                <a:path extrusionOk="0" h="2479" w="7016">
                  <a:moveTo>
                    <a:pt x="2267" y="0"/>
                  </a:moveTo>
                  <a:lnTo>
                    <a:pt x="544" y="631"/>
                  </a:lnTo>
                  <a:cubicBezTo>
                    <a:pt x="217" y="751"/>
                    <a:pt x="0" y="1059"/>
                    <a:pt x="0" y="1405"/>
                  </a:cubicBezTo>
                  <a:lnTo>
                    <a:pt x="0" y="2478"/>
                  </a:lnTo>
                  <a:lnTo>
                    <a:pt x="7016" y="2478"/>
                  </a:lnTo>
                  <a:lnTo>
                    <a:pt x="7016" y="1405"/>
                  </a:lnTo>
                  <a:cubicBezTo>
                    <a:pt x="7016" y="1059"/>
                    <a:pt x="6799" y="746"/>
                    <a:pt x="6472" y="631"/>
                  </a:cubicBezTo>
                  <a:lnTo>
                    <a:pt x="4745" y="0"/>
                  </a:lnTo>
                  <a:lnTo>
                    <a:pt x="3508" y="414"/>
                  </a:lnTo>
                  <a:lnTo>
                    <a:pt x="22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3345677" y="1809464"/>
              <a:ext cx="32575" cy="42934"/>
            </a:xfrm>
            <a:custGeom>
              <a:rect b="b" l="l" r="r" t="t"/>
              <a:pathLst>
                <a:path extrusionOk="0" h="1637" w="1242">
                  <a:moveTo>
                    <a:pt x="1016" y="0"/>
                  </a:moveTo>
                  <a:lnTo>
                    <a:pt x="241" y="775"/>
                  </a:lnTo>
                  <a:cubicBezTo>
                    <a:pt x="87" y="929"/>
                    <a:pt x="0" y="1141"/>
                    <a:pt x="0" y="1357"/>
                  </a:cubicBezTo>
                  <a:lnTo>
                    <a:pt x="0" y="1636"/>
                  </a:lnTo>
                  <a:lnTo>
                    <a:pt x="1242" y="1636"/>
                  </a:lnTo>
                  <a:lnTo>
                    <a:pt x="1242" y="563"/>
                  </a:lnTo>
                  <a:cubicBezTo>
                    <a:pt x="1237" y="356"/>
                    <a:pt x="1160" y="154"/>
                    <a:pt x="10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3226657" y="1619656"/>
              <a:ext cx="119047" cy="86603"/>
            </a:xfrm>
            <a:custGeom>
              <a:rect b="b" l="l" r="r" t="t"/>
              <a:pathLst>
                <a:path extrusionOk="0" h="3302" w="4539">
                  <a:moveTo>
                    <a:pt x="1651" y="0"/>
                  </a:moveTo>
                  <a:cubicBezTo>
                    <a:pt x="737" y="0"/>
                    <a:pt x="1" y="741"/>
                    <a:pt x="1" y="1651"/>
                  </a:cubicBezTo>
                  <a:lnTo>
                    <a:pt x="1" y="2142"/>
                  </a:lnTo>
                  <a:cubicBezTo>
                    <a:pt x="1" y="2363"/>
                    <a:pt x="35" y="2584"/>
                    <a:pt x="107" y="2796"/>
                  </a:cubicBezTo>
                  <a:lnTo>
                    <a:pt x="174" y="3003"/>
                  </a:lnTo>
                  <a:cubicBezTo>
                    <a:pt x="193" y="3066"/>
                    <a:pt x="208" y="3128"/>
                    <a:pt x="208" y="3195"/>
                  </a:cubicBezTo>
                  <a:lnTo>
                    <a:pt x="208" y="3301"/>
                  </a:lnTo>
                  <a:lnTo>
                    <a:pt x="4336" y="3301"/>
                  </a:lnTo>
                  <a:lnTo>
                    <a:pt x="4336" y="3195"/>
                  </a:lnTo>
                  <a:cubicBezTo>
                    <a:pt x="4336" y="3128"/>
                    <a:pt x="4346" y="3066"/>
                    <a:pt x="4370" y="3003"/>
                  </a:cubicBezTo>
                  <a:lnTo>
                    <a:pt x="4437" y="2796"/>
                  </a:lnTo>
                  <a:cubicBezTo>
                    <a:pt x="4505" y="2584"/>
                    <a:pt x="4538" y="2363"/>
                    <a:pt x="4538" y="2142"/>
                  </a:cubicBezTo>
                  <a:lnTo>
                    <a:pt x="4538" y="414"/>
                  </a:lnTo>
                  <a:cubicBezTo>
                    <a:pt x="4538" y="183"/>
                    <a:pt x="4356" y="0"/>
                    <a:pt x="41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3253671" y="1619656"/>
              <a:ext cx="92163" cy="86603"/>
            </a:xfrm>
            <a:custGeom>
              <a:rect b="b" l="l" r="r" t="t"/>
              <a:pathLst>
                <a:path extrusionOk="0" h="3302" w="3514">
                  <a:moveTo>
                    <a:pt x="843" y="0"/>
                  </a:moveTo>
                  <a:cubicBezTo>
                    <a:pt x="376" y="0"/>
                    <a:pt x="1" y="376"/>
                    <a:pt x="1" y="838"/>
                  </a:cubicBezTo>
                  <a:cubicBezTo>
                    <a:pt x="1" y="1300"/>
                    <a:pt x="376" y="1675"/>
                    <a:pt x="843" y="1675"/>
                  </a:cubicBezTo>
                  <a:lnTo>
                    <a:pt x="958" y="1675"/>
                  </a:lnTo>
                  <a:lnTo>
                    <a:pt x="1011" y="3301"/>
                  </a:lnTo>
                  <a:lnTo>
                    <a:pt x="3306" y="3301"/>
                  </a:lnTo>
                  <a:lnTo>
                    <a:pt x="3306" y="3195"/>
                  </a:lnTo>
                  <a:cubicBezTo>
                    <a:pt x="3306" y="3128"/>
                    <a:pt x="3316" y="3061"/>
                    <a:pt x="3340" y="2998"/>
                  </a:cubicBezTo>
                  <a:lnTo>
                    <a:pt x="3407" y="2791"/>
                  </a:lnTo>
                  <a:cubicBezTo>
                    <a:pt x="3475" y="2584"/>
                    <a:pt x="3513" y="2363"/>
                    <a:pt x="3513" y="2142"/>
                  </a:cubicBezTo>
                  <a:lnTo>
                    <a:pt x="3513" y="414"/>
                  </a:lnTo>
                  <a:cubicBezTo>
                    <a:pt x="3513" y="183"/>
                    <a:pt x="3326" y="0"/>
                    <a:pt x="3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3253671" y="1749508"/>
              <a:ext cx="65018" cy="48757"/>
            </a:xfrm>
            <a:custGeom>
              <a:rect b="b" l="l" r="r" t="t"/>
              <a:pathLst>
                <a:path extrusionOk="0" h="1859" w="2479">
                  <a:moveTo>
                    <a:pt x="1" y="1"/>
                  </a:moveTo>
                  <a:lnTo>
                    <a:pt x="1" y="1858"/>
                  </a:lnTo>
                  <a:lnTo>
                    <a:pt x="2479" y="1858"/>
                  </a:lnTo>
                  <a:lnTo>
                    <a:pt x="24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3253671" y="1673308"/>
              <a:ext cx="65018" cy="32548"/>
            </a:xfrm>
            <a:custGeom>
              <a:rect b="b" l="l" r="r" t="t"/>
              <a:pathLst>
                <a:path extrusionOk="0" h="1241" w="2479">
                  <a:moveTo>
                    <a:pt x="1" y="1"/>
                  </a:moveTo>
                  <a:lnTo>
                    <a:pt x="1" y="934"/>
                  </a:lnTo>
                  <a:cubicBezTo>
                    <a:pt x="388" y="1139"/>
                    <a:pt x="814" y="1241"/>
                    <a:pt x="1240" y="1241"/>
                  </a:cubicBezTo>
                  <a:cubicBezTo>
                    <a:pt x="1665" y="1241"/>
                    <a:pt x="2091" y="1139"/>
                    <a:pt x="2479" y="934"/>
                  </a:cubicBezTo>
                  <a:lnTo>
                    <a:pt x="247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3242813" y="1778384"/>
              <a:ext cx="43459" cy="38712"/>
            </a:xfrm>
            <a:custGeom>
              <a:rect b="b" l="l" r="r" t="t"/>
              <a:pathLst>
                <a:path extrusionOk="0" h="1476" w="1657">
                  <a:moveTo>
                    <a:pt x="370" y="1"/>
                  </a:moveTo>
                  <a:cubicBezTo>
                    <a:pt x="293" y="1"/>
                    <a:pt x="220" y="44"/>
                    <a:pt x="184" y="122"/>
                  </a:cubicBezTo>
                  <a:lnTo>
                    <a:pt x="1" y="497"/>
                  </a:lnTo>
                  <a:lnTo>
                    <a:pt x="684" y="1397"/>
                  </a:lnTo>
                  <a:cubicBezTo>
                    <a:pt x="726" y="1449"/>
                    <a:pt x="787" y="1476"/>
                    <a:pt x="849" y="1476"/>
                  </a:cubicBezTo>
                  <a:cubicBezTo>
                    <a:pt x="901" y="1476"/>
                    <a:pt x="955" y="1456"/>
                    <a:pt x="997" y="1416"/>
                  </a:cubicBezTo>
                  <a:lnTo>
                    <a:pt x="1656" y="757"/>
                  </a:lnTo>
                  <a:lnTo>
                    <a:pt x="477" y="30"/>
                  </a:lnTo>
                  <a:cubicBezTo>
                    <a:pt x="443" y="10"/>
                    <a:pt x="406" y="1"/>
                    <a:pt x="3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3286245" y="1778384"/>
              <a:ext cx="43302" cy="38712"/>
            </a:xfrm>
            <a:custGeom>
              <a:rect b="b" l="l" r="r" t="t"/>
              <a:pathLst>
                <a:path extrusionOk="0" h="1476" w="1651">
                  <a:moveTo>
                    <a:pt x="1282" y="1"/>
                  </a:moveTo>
                  <a:cubicBezTo>
                    <a:pt x="1245" y="1"/>
                    <a:pt x="1208" y="10"/>
                    <a:pt x="1174" y="30"/>
                  </a:cubicBezTo>
                  <a:lnTo>
                    <a:pt x="0" y="757"/>
                  </a:lnTo>
                  <a:lnTo>
                    <a:pt x="654" y="1416"/>
                  </a:lnTo>
                  <a:cubicBezTo>
                    <a:pt x="697" y="1456"/>
                    <a:pt x="750" y="1476"/>
                    <a:pt x="803" y="1476"/>
                  </a:cubicBezTo>
                  <a:cubicBezTo>
                    <a:pt x="865" y="1476"/>
                    <a:pt x="926" y="1449"/>
                    <a:pt x="967" y="1397"/>
                  </a:cubicBezTo>
                  <a:lnTo>
                    <a:pt x="1650" y="497"/>
                  </a:lnTo>
                  <a:lnTo>
                    <a:pt x="1468" y="122"/>
                  </a:lnTo>
                  <a:cubicBezTo>
                    <a:pt x="1432" y="44"/>
                    <a:pt x="1358" y="1"/>
                    <a:pt x="12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3232086" y="1663534"/>
              <a:ext cx="108188" cy="102287"/>
            </a:xfrm>
            <a:custGeom>
              <a:rect b="b" l="l" r="r" t="t"/>
              <a:pathLst>
                <a:path extrusionOk="0" h="3900" w="4125">
                  <a:moveTo>
                    <a:pt x="1757" y="0"/>
                  </a:moveTo>
                  <a:cubicBezTo>
                    <a:pt x="1109" y="0"/>
                    <a:pt x="617" y="185"/>
                    <a:pt x="617" y="185"/>
                  </a:cubicBezTo>
                  <a:lnTo>
                    <a:pt x="617" y="882"/>
                  </a:lnTo>
                  <a:cubicBezTo>
                    <a:pt x="617" y="1089"/>
                    <a:pt x="516" y="1282"/>
                    <a:pt x="342" y="1397"/>
                  </a:cubicBezTo>
                  <a:lnTo>
                    <a:pt x="1" y="1628"/>
                  </a:lnTo>
                  <a:lnTo>
                    <a:pt x="1" y="1835"/>
                  </a:lnTo>
                  <a:cubicBezTo>
                    <a:pt x="1" y="2971"/>
                    <a:pt x="925" y="3899"/>
                    <a:pt x="2065" y="3899"/>
                  </a:cubicBezTo>
                  <a:cubicBezTo>
                    <a:pt x="3201" y="3899"/>
                    <a:pt x="4124" y="2971"/>
                    <a:pt x="4124" y="1835"/>
                  </a:cubicBezTo>
                  <a:lnTo>
                    <a:pt x="4124" y="1628"/>
                  </a:lnTo>
                  <a:lnTo>
                    <a:pt x="3783" y="1402"/>
                  </a:lnTo>
                  <a:cubicBezTo>
                    <a:pt x="3610" y="1287"/>
                    <a:pt x="3504" y="1089"/>
                    <a:pt x="3504" y="882"/>
                  </a:cubicBezTo>
                  <a:lnTo>
                    <a:pt x="3504" y="599"/>
                  </a:lnTo>
                  <a:cubicBezTo>
                    <a:pt x="2944" y="128"/>
                    <a:pt x="2296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45"/>
            <p:cNvSpPr/>
            <p:nvPr/>
          </p:nvSpPr>
          <p:spPr>
            <a:xfrm>
              <a:off x="3194108" y="1809464"/>
              <a:ext cx="32575" cy="42934"/>
            </a:xfrm>
            <a:custGeom>
              <a:rect b="b" l="l" r="r" t="t"/>
              <a:pathLst>
                <a:path extrusionOk="0" h="1637" w="1242">
                  <a:moveTo>
                    <a:pt x="227" y="0"/>
                  </a:moveTo>
                  <a:cubicBezTo>
                    <a:pt x="82" y="154"/>
                    <a:pt x="0" y="356"/>
                    <a:pt x="0" y="563"/>
                  </a:cubicBezTo>
                  <a:lnTo>
                    <a:pt x="0" y="1636"/>
                  </a:lnTo>
                  <a:lnTo>
                    <a:pt x="1242" y="1636"/>
                  </a:lnTo>
                  <a:lnTo>
                    <a:pt x="1242" y="1357"/>
                  </a:lnTo>
                  <a:cubicBezTo>
                    <a:pt x="1242" y="1141"/>
                    <a:pt x="1155" y="929"/>
                    <a:pt x="1001" y="775"/>
                  </a:cubicBezTo>
                  <a:lnTo>
                    <a:pt x="2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45"/>
            <p:cNvSpPr/>
            <p:nvPr/>
          </p:nvSpPr>
          <p:spPr>
            <a:xfrm>
              <a:off x="3232217" y="1663534"/>
              <a:ext cx="91901" cy="101789"/>
            </a:xfrm>
            <a:custGeom>
              <a:rect b="b" l="l" r="r" t="t"/>
              <a:pathLst>
                <a:path extrusionOk="0" h="3881" w="3504">
                  <a:moveTo>
                    <a:pt x="1755" y="0"/>
                  </a:moveTo>
                  <a:cubicBezTo>
                    <a:pt x="1108" y="0"/>
                    <a:pt x="617" y="185"/>
                    <a:pt x="617" y="185"/>
                  </a:cubicBezTo>
                  <a:lnTo>
                    <a:pt x="617" y="887"/>
                  </a:lnTo>
                  <a:cubicBezTo>
                    <a:pt x="617" y="1094"/>
                    <a:pt x="515" y="1287"/>
                    <a:pt x="342" y="1402"/>
                  </a:cubicBezTo>
                  <a:lnTo>
                    <a:pt x="1" y="1628"/>
                  </a:lnTo>
                  <a:lnTo>
                    <a:pt x="1" y="1835"/>
                  </a:lnTo>
                  <a:cubicBezTo>
                    <a:pt x="1" y="2875"/>
                    <a:pt x="780" y="3750"/>
                    <a:pt x="1815" y="3880"/>
                  </a:cubicBezTo>
                  <a:cubicBezTo>
                    <a:pt x="1444" y="3495"/>
                    <a:pt x="1237" y="2980"/>
                    <a:pt x="1237" y="2451"/>
                  </a:cubicBezTo>
                  <a:lnTo>
                    <a:pt x="1237" y="1089"/>
                  </a:lnTo>
                  <a:cubicBezTo>
                    <a:pt x="1237" y="882"/>
                    <a:pt x="1391" y="704"/>
                    <a:pt x="1598" y="680"/>
                  </a:cubicBezTo>
                  <a:cubicBezTo>
                    <a:pt x="1757" y="660"/>
                    <a:pt x="1960" y="643"/>
                    <a:pt x="2185" y="643"/>
                  </a:cubicBezTo>
                  <a:cubicBezTo>
                    <a:pt x="2592" y="643"/>
                    <a:pt x="3073" y="698"/>
                    <a:pt x="3504" y="887"/>
                  </a:cubicBezTo>
                  <a:lnTo>
                    <a:pt x="3504" y="599"/>
                  </a:lnTo>
                  <a:cubicBezTo>
                    <a:pt x="2941" y="128"/>
                    <a:pt x="2294" y="0"/>
                    <a:pt x="17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3243206" y="1660597"/>
              <a:ext cx="88124" cy="29060"/>
            </a:xfrm>
            <a:custGeom>
              <a:rect b="b" l="l" r="r" t="t"/>
              <a:pathLst>
                <a:path extrusionOk="0" h="1108" w="3360">
                  <a:moveTo>
                    <a:pt x="1327" y="0"/>
                  </a:moveTo>
                  <a:cubicBezTo>
                    <a:pt x="931" y="0"/>
                    <a:pt x="574" y="41"/>
                    <a:pt x="342" y="75"/>
                  </a:cubicBezTo>
                  <a:cubicBezTo>
                    <a:pt x="145" y="104"/>
                    <a:pt x="0" y="273"/>
                    <a:pt x="0" y="470"/>
                  </a:cubicBezTo>
                  <a:lnTo>
                    <a:pt x="0" y="913"/>
                  </a:lnTo>
                  <a:cubicBezTo>
                    <a:pt x="0" y="1043"/>
                    <a:pt x="96" y="1108"/>
                    <a:pt x="193" y="1108"/>
                  </a:cubicBezTo>
                  <a:cubicBezTo>
                    <a:pt x="289" y="1108"/>
                    <a:pt x="385" y="1043"/>
                    <a:pt x="385" y="913"/>
                  </a:cubicBezTo>
                  <a:lnTo>
                    <a:pt x="390" y="470"/>
                  </a:lnTo>
                  <a:cubicBezTo>
                    <a:pt x="385" y="465"/>
                    <a:pt x="390" y="460"/>
                    <a:pt x="400" y="456"/>
                  </a:cubicBezTo>
                  <a:cubicBezTo>
                    <a:pt x="698" y="410"/>
                    <a:pt x="1000" y="388"/>
                    <a:pt x="1302" y="388"/>
                  </a:cubicBezTo>
                  <a:cubicBezTo>
                    <a:pt x="1418" y="388"/>
                    <a:pt x="1534" y="391"/>
                    <a:pt x="1651" y="398"/>
                  </a:cubicBezTo>
                  <a:cubicBezTo>
                    <a:pt x="2252" y="436"/>
                    <a:pt x="2690" y="590"/>
                    <a:pt x="2945" y="845"/>
                  </a:cubicBezTo>
                  <a:cubicBezTo>
                    <a:pt x="2988" y="888"/>
                    <a:pt x="3035" y="906"/>
                    <a:pt x="3080" y="906"/>
                  </a:cubicBezTo>
                  <a:cubicBezTo>
                    <a:pt x="3231" y="906"/>
                    <a:pt x="3360" y="711"/>
                    <a:pt x="3219" y="571"/>
                  </a:cubicBezTo>
                  <a:cubicBezTo>
                    <a:pt x="2761" y="116"/>
                    <a:pt x="1991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45"/>
            <p:cNvSpPr/>
            <p:nvPr/>
          </p:nvSpPr>
          <p:spPr>
            <a:xfrm>
              <a:off x="3189073" y="1614594"/>
              <a:ext cx="194110" cy="242814"/>
            </a:xfrm>
            <a:custGeom>
              <a:rect b="b" l="l" r="r" t="t"/>
              <a:pathLst>
                <a:path extrusionOk="0" h="9258" w="7401">
                  <a:moveTo>
                    <a:pt x="5779" y="386"/>
                  </a:moveTo>
                  <a:lnTo>
                    <a:pt x="5779" y="2258"/>
                  </a:lnTo>
                  <a:cubicBezTo>
                    <a:pt x="5779" y="2537"/>
                    <a:pt x="5716" y="2816"/>
                    <a:pt x="5591" y="3066"/>
                  </a:cubicBezTo>
                  <a:cubicBezTo>
                    <a:pt x="5577" y="3090"/>
                    <a:pt x="5572" y="3119"/>
                    <a:pt x="5572" y="3153"/>
                  </a:cubicBezTo>
                  <a:lnTo>
                    <a:pt x="5572" y="3701"/>
                  </a:lnTo>
                  <a:cubicBezTo>
                    <a:pt x="5572" y="4736"/>
                    <a:pt x="4728" y="5568"/>
                    <a:pt x="3702" y="5568"/>
                  </a:cubicBezTo>
                  <a:cubicBezTo>
                    <a:pt x="3660" y="5568"/>
                    <a:pt x="3618" y="5566"/>
                    <a:pt x="3575" y="5563"/>
                  </a:cubicBezTo>
                  <a:cubicBezTo>
                    <a:pt x="2598" y="5506"/>
                    <a:pt x="1833" y="4654"/>
                    <a:pt x="1833" y="3629"/>
                  </a:cubicBezTo>
                  <a:lnTo>
                    <a:pt x="1833" y="3148"/>
                  </a:lnTo>
                  <a:cubicBezTo>
                    <a:pt x="1833" y="3119"/>
                    <a:pt x="1824" y="3090"/>
                    <a:pt x="1814" y="3066"/>
                  </a:cubicBezTo>
                  <a:cubicBezTo>
                    <a:pt x="1689" y="2811"/>
                    <a:pt x="1626" y="2537"/>
                    <a:pt x="1626" y="2253"/>
                  </a:cubicBezTo>
                  <a:lnTo>
                    <a:pt x="1626" y="1844"/>
                  </a:lnTo>
                  <a:cubicBezTo>
                    <a:pt x="1626" y="1035"/>
                    <a:pt x="2276" y="386"/>
                    <a:pt x="3084" y="386"/>
                  </a:cubicBezTo>
                  <a:close/>
                  <a:moveTo>
                    <a:pt x="2656" y="5693"/>
                  </a:moveTo>
                  <a:cubicBezTo>
                    <a:pt x="2935" y="5842"/>
                    <a:pt x="3238" y="5929"/>
                    <a:pt x="3551" y="5953"/>
                  </a:cubicBezTo>
                  <a:cubicBezTo>
                    <a:pt x="3604" y="5958"/>
                    <a:pt x="3652" y="5958"/>
                    <a:pt x="3705" y="5958"/>
                  </a:cubicBezTo>
                  <a:cubicBezTo>
                    <a:pt x="4066" y="5958"/>
                    <a:pt x="4427" y="5871"/>
                    <a:pt x="4749" y="5703"/>
                  </a:cubicBezTo>
                  <a:lnTo>
                    <a:pt x="4749" y="6054"/>
                  </a:lnTo>
                  <a:lnTo>
                    <a:pt x="3705" y="6766"/>
                  </a:lnTo>
                  <a:lnTo>
                    <a:pt x="2656" y="6054"/>
                  </a:lnTo>
                  <a:lnTo>
                    <a:pt x="2656" y="5693"/>
                  </a:lnTo>
                  <a:close/>
                  <a:moveTo>
                    <a:pt x="2488" y="6405"/>
                  </a:moveTo>
                  <a:lnTo>
                    <a:pt x="3402" y="7031"/>
                  </a:lnTo>
                  <a:lnTo>
                    <a:pt x="2916" y="7512"/>
                  </a:lnTo>
                  <a:cubicBezTo>
                    <a:pt x="2916" y="7517"/>
                    <a:pt x="2911" y="7517"/>
                    <a:pt x="2906" y="7517"/>
                  </a:cubicBezTo>
                  <a:cubicBezTo>
                    <a:pt x="2901" y="7517"/>
                    <a:pt x="2901" y="7512"/>
                    <a:pt x="2897" y="7512"/>
                  </a:cubicBezTo>
                  <a:lnTo>
                    <a:pt x="2295" y="6607"/>
                  </a:lnTo>
                  <a:lnTo>
                    <a:pt x="2488" y="6405"/>
                  </a:lnTo>
                  <a:close/>
                  <a:moveTo>
                    <a:pt x="4913" y="6405"/>
                  </a:moveTo>
                  <a:lnTo>
                    <a:pt x="5110" y="6607"/>
                  </a:lnTo>
                  <a:lnTo>
                    <a:pt x="4509" y="7512"/>
                  </a:lnTo>
                  <a:cubicBezTo>
                    <a:pt x="4504" y="7517"/>
                    <a:pt x="4499" y="7517"/>
                    <a:pt x="4499" y="7522"/>
                  </a:cubicBezTo>
                  <a:cubicBezTo>
                    <a:pt x="4494" y="7522"/>
                    <a:pt x="4489" y="7517"/>
                    <a:pt x="4485" y="7517"/>
                  </a:cubicBezTo>
                  <a:lnTo>
                    <a:pt x="4003" y="7036"/>
                  </a:lnTo>
                  <a:lnTo>
                    <a:pt x="4913" y="6405"/>
                  </a:lnTo>
                  <a:close/>
                  <a:moveTo>
                    <a:pt x="3084" y="1"/>
                  </a:moveTo>
                  <a:cubicBezTo>
                    <a:pt x="2069" y="1"/>
                    <a:pt x="1241" y="824"/>
                    <a:pt x="1241" y="1844"/>
                  </a:cubicBezTo>
                  <a:lnTo>
                    <a:pt x="1241" y="2258"/>
                  </a:lnTo>
                  <a:cubicBezTo>
                    <a:pt x="1241" y="2580"/>
                    <a:pt x="1314" y="2898"/>
                    <a:pt x="1448" y="3196"/>
                  </a:cubicBezTo>
                  <a:lnTo>
                    <a:pt x="1448" y="3629"/>
                  </a:lnTo>
                  <a:cubicBezTo>
                    <a:pt x="1444" y="4322"/>
                    <a:pt x="1747" y="4981"/>
                    <a:pt x="2271" y="5429"/>
                  </a:cubicBezTo>
                  <a:lnTo>
                    <a:pt x="2271" y="6078"/>
                  </a:lnTo>
                  <a:lnTo>
                    <a:pt x="1910" y="6454"/>
                  </a:lnTo>
                  <a:cubicBezTo>
                    <a:pt x="1877" y="6497"/>
                    <a:pt x="1857" y="6550"/>
                    <a:pt x="1862" y="6603"/>
                  </a:cubicBezTo>
                  <a:lnTo>
                    <a:pt x="674" y="7036"/>
                  </a:lnTo>
                  <a:cubicBezTo>
                    <a:pt x="269" y="7180"/>
                    <a:pt x="5" y="7565"/>
                    <a:pt x="0" y="7993"/>
                  </a:cubicBezTo>
                  <a:lnTo>
                    <a:pt x="0" y="9066"/>
                  </a:lnTo>
                  <a:cubicBezTo>
                    <a:pt x="0" y="9194"/>
                    <a:pt x="97" y="9258"/>
                    <a:pt x="195" y="9258"/>
                  </a:cubicBezTo>
                  <a:cubicBezTo>
                    <a:pt x="292" y="9258"/>
                    <a:pt x="390" y="9194"/>
                    <a:pt x="390" y="9066"/>
                  </a:cubicBezTo>
                  <a:lnTo>
                    <a:pt x="390" y="7993"/>
                  </a:lnTo>
                  <a:cubicBezTo>
                    <a:pt x="390" y="7729"/>
                    <a:pt x="553" y="7488"/>
                    <a:pt x="804" y="7401"/>
                  </a:cubicBezTo>
                  <a:lnTo>
                    <a:pt x="2055" y="6944"/>
                  </a:lnTo>
                  <a:lnTo>
                    <a:pt x="2579" y="7724"/>
                  </a:lnTo>
                  <a:cubicBezTo>
                    <a:pt x="2642" y="7825"/>
                    <a:pt x="2752" y="7887"/>
                    <a:pt x="2868" y="7902"/>
                  </a:cubicBezTo>
                  <a:lnTo>
                    <a:pt x="2911" y="7902"/>
                  </a:lnTo>
                  <a:cubicBezTo>
                    <a:pt x="3017" y="7902"/>
                    <a:pt x="3118" y="7859"/>
                    <a:pt x="3190" y="7786"/>
                  </a:cubicBezTo>
                  <a:lnTo>
                    <a:pt x="3508" y="7469"/>
                  </a:lnTo>
                  <a:lnTo>
                    <a:pt x="3508" y="9066"/>
                  </a:lnTo>
                  <a:cubicBezTo>
                    <a:pt x="3508" y="9194"/>
                    <a:pt x="3605" y="9258"/>
                    <a:pt x="3703" y="9258"/>
                  </a:cubicBezTo>
                  <a:cubicBezTo>
                    <a:pt x="3800" y="9258"/>
                    <a:pt x="3898" y="9194"/>
                    <a:pt x="3898" y="9066"/>
                  </a:cubicBezTo>
                  <a:lnTo>
                    <a:pt x="3898" y="7469"/>
                  </a:lnTo>
                  <a:lnTo>
                    <a:pt x="4215" y="7786"/>
                  </a:lnTo>
                  <a:cubicBezTo>
                    <a:pt x="4292" y="7865"/>
                    <a:pt x="4394" y="7904"/>
                    <a:pt x="4495" y="7904"/>
                  </a:cubicBezTo>
                  <a:cubicBezTo>
                    <a:pt x="4622" y="7904"/>
                    <a:pt x="4749" y="7844"/>
                    <a:pt x="4826" y="7729"/>
                  </a:cubicBezTo>
                  <a:lnTo>
                    <a:pt x="5351" y="6944"/>
                  </a:lnTo>
                  <a:lnTo>
                    <a:pt x="6602" y="7401"/>
                  </a:lnTo>
                  <a:cubicBezTo>
                    <a:pt x="6847" y="7493"/>
                    <a:pt x="7016" y="7729"/>
                    <a:pt x="7016" y="7993"/>
                  </a:cubicBezTo>
                  <a:lnTo>
                    <a:pt x="7016" y="9066"/>
                  </a:lnTo>
                  <a:cubicBezTo>
                    <a:pt x="7016" y="9194"/>
                    <a:pt x="7112" y="9258"/>
                    <a:pt x="7208" y="9258"/>
                  </a:cubicBezTo>
                  <a:cubicBezTo>
                    <a:pt x="7304" y="9258"/>
                    <a:pt x="7400" y="9194"/>
                    <a:pt x="7400" y="9066"/>
                  </a:cubicBezTo>
                  <a:lnTo>
                    <a:pt x="7400" y="7993"/>
                  </a:lnTo>
                  <a:cubicBezTo>
                    <a:pt x="7400" y="7565"/>
                    <a:pt x="7131" y="7185"/>
                    <a:pt x="6732" y="7036"/>
                  </a:cubicBezTo>
                  <a:lnTo>
                    <a:pt x="5543" y="6603"/>
                  </a:lnTo>
                  <a:cubicBezTo>
                    <a:pt x="5548" y="6550"/>
                    <a:pt x="5529" y="6497"/>
                    <a:pt x="5490" y="6458"/>
                  </a:cubicBezTo>
                  <a:lnTo>
                    <a:pt x="5129" y="6078"/>
                  </a:lnTo>
                  <a:lnTo>
                    <a:pt x="5129" y="5443"/>
                  </a:lnTo>
                  <a:cubicBezTo>
                    <a:pt x="5168" y="5409"/>
                    <a:pt x="5206" y="5380"/>
                    <a:pt x="5245" y="5347"/>
                  </a:cubicBezTo>
                  <a:cubicBezTo>
                    <a:pt x="5697" y="4919"/>
                    <a:pt x="5957" y="4322"/>
                    <a:pt x="5962" y="3701"/>
                  </a:cubicBezTo>
                  <a:lnTo>
                    <a:pt x="5962" y="3191"/>
                  </a:lnTo>
                  <a:cubicBezTo>
                    <a:pt x="6096" y="2898"/>
                    <a:pt x="6164" y="2580"/>
                    <a:pt x="6164" y="2253"/>
                  </a:cubicBezTo>
                  <a:lnTo>
                    <a:pt x="6164" y="193"/>
                  </a:lnTo>
                  <a:cubicBezTo>
                    <a:pt x="6164" y="88"/>
                    <a:pt x="6077" y="1"/>
                    <a:pt x="5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45"/>
            <p:cNvSpPr/>
            <p:nvPr/>
          </p:nvSpPr>
          <p:spPr>
            <a:xfrm>
              <a:off x="3221621" y="1836452"/>
              <a:ext cx="10124" cy="20956"/>
            </a:xfrm>
            <a:custGeom>
              <a:rect b="b" l="l" r="r" t="t"/>
              <a:pathLst>
                <a:path extrusionOk="0" h="799" w="386">
                  <a:moveTo>
                    <a:pt x="193" y="1"/>
                  </a:moveTo>
                  <a:cubicBezTo>
                    <a:pt x="87" y="1"/>
                    <a:pt x="0" y="88"/>
                    <a:pt x="0" y="193"/>
                  </a:cubicBezTo>
                  <a:lnTo>
                    <a:pt x="0" y="607"/>
                  </a:lnTo>
                  <a:cubicBezTo>
                    <a:pt x="0" y="735"/>
                    <a:pt x="97" y="799"/>
                    <a:pt x="193" y="799"/>
                  </a:cubicBezTo>
                  <a:cubicBezTo>
                    <a:pt x="289" y="799"/>
                    <a:pt x="385" y="735"/>
                    <a:pt x="385" y="607"/>
                  </a:cubicBezTo>
                  <a:lnTo>
                    <a:pt x="385" y="193"/>
                  </a:lnTo>
                  <a:cubicBezTo>
                    <a:pt x="385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3340615" y="1836452"/>
              <a:ext cx="10124" cy="20956"/>
            </a:xfrm>
            <a:custGeom>
              <a:rect b="b" l="l" r="r" t="t"/>
              <a:pathLst>
                <a:path extrusionOk="0" h="799" w="386">
                  <a:moveTo>
                    <a:pt x="193" y="1"/>
                  </a:moveTo>
                  <a:cubicBezTo>
                    <a:pt x="88" y="1"/>
                    <a:pt x="1" y="88"/>
                    <a:pt x="1" y="193"/>
                  </a:cubicBezTo>
                  <a:lnTo>
                    <a:pt x="1" y="607"/>
                  </a:lnTo>
                  <a:cubicBezTo>
                    <a:pt x="1" y="735"/>
                    <a:pt x="97" y="799"/>
                    <a:pt x="193" y="799"/>
                  </a:cubicBezTo>
                  <a:cubicBezTo>
                    <a:pt x="290" y="799"/>
                    <a:pt x="386" y="735"/>
                    <a:pt x="386" y="607"/>
                  </a:cubicBezTo>
                  <a:lnTo>
                    <a:pt x="386" y="193"/>
                  </a:lnTo>
                  <a:cubicBezTo>
                    <a:pt x="386" y="88"/>
                    <a:pt x="299" y="1"/>
                    <a:pt x="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3115872" y="1511808"/>
              <a:ext cx="316277" cy="275756"/>
            </a:xfrm>
            <a:custGeom>
              <a:rect b="b" l="l" r="r" t="t"/>
              <a:pathLst>
                <a:path extrusionOk="0" h="10514" w="12059">
                  <a:moveTo>
                    <a:pt x="4663" y="720"/>
                  </a:moveTo>
                  <a:cubicBezTo>
                    <a:pt x="4350" y="994"/>
                    <a:pt x="4076" y="1307"/>
                    <a:pt x="3854" y="1658"/>
                  </a:cubicBezTo>
                  <a:cubicBezTo>
                    <a:pt x="3681" y="1918"/>
                    <a:pt x="3537" y="2193"/>
                    <a:pt x="3412" y="2476"/>
                  </a:cubicBezTo>
                  <a:lnTo>
                    <a:pt x="2344" y="2476"/>
                  </a:lnTo>
                  <a:cubicBezTo>
                    <a:pt x="2935" y="1683"/>
                    <a:pt x="3739" y="1071"/>
                    <a:pt x="4663" y="720"/>
                  </a:cubicBezTo>
                  <a:close/>
                  <a:moveTo>
                    <a:pt x="6299" y="398"/>
                  </a:moveTo>
                  <a:lnTo>
                    <a:pt x="6299" y="2476"/>
                  </a:lnTo>
                  <a:lnTo>
                    <a:pt x="3835" y="2476"/>
                  </a:lnTo>
                  <a:cubicBezTo>
                    <a:pt x="4403" y="1283"/>
                    <a:pt x="5293" y="484"/>
                    <a:pt x="6299" y="398"/>
                  </a:cubicBezTo>
                  <a:close/>
                  <a:moveTo>
                    <a:pt x="6689" y="393"/>
                  </a:moveTo>
                  <a:cubicBezTo>
                    <a:pt x="7699" y="484"/>
                    <a:pt x="8584" y="1283"/>
                    <a:pt x="9152" y="2476"/>
                  </a:cubicBezTo>
                  <a:lnTo>
                    <a:pt x="6689" y="2476"/>
                  </a:lnTo>
                  <a:lnTo>
                    <a:pt x="6689" y="393"/>
                  </a:lnTo>
                  <a:close/>
                  <a:moveTo>
                    <a:pt x="8329" y="720"/>
                  </a:moveTo>
                  <a:lnTo>
                    <a:pt x="8329" y="720"/>
                  </a:lnTo>
                  <a:cubicBezTo>
                    <a:pt x="9253" y="1071"/>
                    <a:pt x="10057" y="1683"/>
                    <a:pt x="10644" y="2476"/>
                  </a:cubicBezTo>
                  <a:lnTo>
                    <a:pt x="9580" y="2476"/>
                  </a:lnTo>
                  <a:cubicBezTo>
                    <a:pt x="9455" y="2193"/>
                    <a:pt x="9306" y="1918"/>
                    <a:pt x="9138" y="1658"/>
                  </a:cubicBezTo>
                  <a:cubicBezTo>
                    <a:pt x="8912" y="1307"/>
                    <a:pt x="8642" y="994"/>
                    <a:pt x="8329" y="720"/>
                  </a:cubicBezTo>
                  <a:close/>
                  <a:moveTo>
                    <a:pt x="3253" y="2861"/>
                  </a:moveTo>
                  <a:cubicBezTo>
                    <a:pt x="2964" y="3665"/>
                    <a:pt x="2810" y="4512"/>
                    <a:pt x="2796" y="5363"/>
                  </a:cubicBezTo>
                  <a:lnTo>
                    <a:pt x="1328" y="5363"/>
                  </a:lnTo>
                  <a:cubicBezTo>
                    <a:pt x="1357" y="4478"/>
                    <a:pt x="1617" y="3617"/>
                    <a:pt x="2084" y="2861"/>
                  </a:cubicBezTo>
                  <a:close/>
                  <a:moveTo>
                    <a:pt x="10908" y="2861"/>
                  </a:moveTo>
                  <a:cubicBezTo>
                    <a:pt x="11370" y="3617"/>
                    <a:pt x="11630" y="4478"/>
                    <a:pt x="11664" y="5363"/>
                  </a:cubicBezTo>
                  <a:lnTo>
                    <a:pt x="10191" y="5363"/>
                  </a:lnTo>
                  <a:cubicBezTo>
                    <a:pt x="10177" y="4512"/>
                    <a:pt x="10023" y="3665"/>
                    <a:pt x="9734" y="2861"/>
                  </a:cubicBezTo>
                  <a:close/>
                  <a:moveTo>
                    <a:pt x="2796" y="5748"/>
                  </a:moveTo>
                  <a:cubicBezTo>
                    <a:pt x="2810" y="6542"/>
                    <a:pt x="2945" y="7331"/>
                    <a:pt x="3195" y="8087"/>
                  </a:cubicBezTo>
                  <a:cubicBezTo>
                    <a:pt x="3214" y="8145"/>
                    <a:pt x="3234" y="8198"/>
                    <a:pt x="3258" y="8251"/>
                  </a:cubicBezTo>
                  <a:lnTo>
                    <a:pt x="2079" y="8251"/>
                  </a:lnTo>
                  <a:cubicBezTo>
                    <a:pt x="1617" y="7495"/>
                    <a:pt x="1357" y="6634"/>
                    <a:pt x="1328" y="5748"/>
                  </a:cubicBezTo>
                  <a:close/>
                  <a:moveTo>
                    <a:pt x="11664" y="5753"/>
                  </a:moveTo>
                  <a:cubicBezTo>
                    <a:pt x="11630" y="6605"/>
                    <a:pt x="11390" y="7442"/>
                    <a:pt x="10952" y="8178"/>
                  </a:cubicBezTo>
                  <a:lnTo>
                    <a:pt x="10952" y="8183"/>
                  </a:lnTo>
                  <a:cubicBezTo>
                    <a:pt x="10937" y="8207"/>
                    <a:pt x="10923" y="8231"/>
                    <a:pt x="10908" y="8255"/>
                  </a:cubicBezTo>
                  <a:lnTo>
                    <a:pt x="9734" y="8255"/>
                  </a:lnTo>
                  <a:cubicBezTo>
                    <a:pt x="9754" y="8198"/>
                    <a:pt x="9773" y="8145"/>
                    <a:pt x="9792" y="8087"/>
                  </a:cubicBezTo>
                  <a:cubicBezTo>
                    <a:pt x="10047" y="7336"/>
                    <a:pt x="10182" y="6547"/>
                    <a:pt x="10196" y="5753"/>
                  </a:cubicBezTo>
                  <a:close/>
                  <a:moveTo>
                    <a:pt x="6504" y="0"/>
                  </a:moveTo>
                  <a:cubicBezTo>
                    <a:pt x="4804" y="0"/>
                    <a:pt x="3115" y="773"/>
                    <a:pt x="2016" y="2274"/>
                  </a:cubicBezTo>
                  <a:cubicBezTo>
                    <a:pt x="0" y="5022"/>
                    <a:pt x="910" y="8915"/>
                    <a:pt x="3931" y="10488"/>
                  </a:cubicBezTo>
                  <a:cubicBezTo>
                    <a:pt x="3964" y="10506"/>
                    <a:pt x="3996" y="10513"/>
                    <a:pt x="4026" y="10513"/>
                  </a:cubicBezTo>
                  <a:cubicBezTo>
                    <a:pt x="4201" y="10513"/>
                    <a:pt x="4303" y="10249"/>
                    <a:pt x="4109" y="10146"/>
                  </a:cubicBezTo>
                  <a:cubicBezTo>
                    <a:pt x="3412" y="9785"/>
                    <a:pt x="2805" y="9271"/>
                    <a:pt x="2339" y="8640"/>
                  </a:cubicBezTo>
                  <a:lnTo>
                    <a:pt x="3412" y="8640"/>
                  </a:lnTo>
                  <a:cubicBezTo>
                    <a:pt x="3628" y="9141"/>
                    <a:pt x="3922" y="9607"/>
                    <a:pt x="4283" y="10021"/>
                  </a:cubicBezTo>
                  <a:cubicBezTo>
                    <a:pt x="4324" y="10069"/>
                    <a:pt x="4374" y="10089"/>
                    <a:pt x="4421" y="10089"/>
                  </a:cubicBezTo>
                  <a:cubicBezTo>
                    <a:pt x="4566" y="10089"/>
                    <a:pt x="4698" y="9906"/>
                    <a:pt x="4571" y="9761"/>
                  </a:cubicBezTo>
                  <a:cubicBezTo>
                    <a:pt x="4273" y="9425"/>
                    <a:pt x="4028" y="9044"/>
                    <a:pt x="3835" y="8640"/>
                  </a:cubicBezTo>
                  <a:cubicBezTo>
                    <a:pt x="4076" y="8607"/>
                    <a:pt x="4052" y="8255"/>
                    <a:pt x="3811" y="8255"/>
                  </a:cubicBezTo>
                  <a:lnTo>
                    <a:pt x="3672" y="8255"/>
                  </a:lnTo>
                  <a:cubicBezTo>
                    <a:pt x="3364" y="7457"/>
                    <a:pt x="3200" y="6610"/>
                    <a:pt x="3181" y="5753"/>
                  </a:cubicBezTo>
                  <a:lnTo>
                    <a:pt x="3397" y="5753"/>
                  </a:lnTo>
                  <a:cubicBezTo>
                    <a:pt x="3657" y="5753"/>
                    <a:pt x="3657" y="5363"/>
                    <a:pt x="3397" y="5363"/>
                  </a:cubicBezTo>
                  <a:lnTo>
                    <a:pt x="3181" y="5363"/>
                  </a:lnTo>
                  <a:cubicBezTo>
                    <a:pt x="3195" y="4507"/>
                    <a:pt x="3359" y="3660"/>
                    <a:pt x="3667" y="2861"/>
                  </a:cubicBezTo>
                  <a:lnTo>
                    <a:pt x="6299" y="2861"/>
                  </a:lnTo>
                  <a:lnTo>
                    <a:pt x="6299" y="3290"/>
                  </a:lnTo>
                  <a:cubicBezTo>
                    <a:pt x="6299" y="3417"/>
                    <a:pt x="6396" y="3481"/>
                    <a:pt x="6494" y="3481"/>
                  </a:cubicBezTo>
                  <a:cubicBezTo>
                    <a:pt x="6591" y="3481"/>
                    <a:pt x="6689" y="3417"/>
                    <a:pt x="6689" y="3290"/>
                  </a:cubicBezTo>
                  <a:lnTo>
                    <a:pt x="6689" y="2861"/>
                  </a:lnTo>
                  <a:lnTo>
                    <a:pt x="9321" y="2861"/>
                  </a:lnTo>
                  <a:cubicBezTo>
                    <a:pt x="9628" y="3660"/>
                    <a:pt x="9792" y="4507"/>
                    <a:pt x="9807" y="5363"/>
                  </a:cubicBezTo>
                  <a:lnTo>
                    <a:pt x="9590" y="5363"/>
                  </a:lnTo>
                  <a:cubicBezTo>
                    <a:pt x="9330" y="5363"/>
                    <a:pt x="9330" y="5748"/>
                    <a:pt x="9590" y="5748"/>
                  </a:cubicBezTo>
                  <a:lnTo>
                    <a:pt x="9807" y="5748"/>
                  </a:lnTo>
                  <a:cubicBezTo>
                    <a:pt x="9792" y="6605"/>
                    <a:pt x="9624" y="7452"/>
                    <a:pt x="9321" y="8251"/>
                  </a:cubicBezTo>
                  <a:lnTo>
                    <a:pt x="9176" y="8251"/>
                  </a:lnTo>
                  <a:cubicBezTo>
                    <a:pt x="8936" y="8255"/>
                    <a:pt x="8916" y="8602"/>
                    <a:pt x="9152" y="8635"/>
                  </a:cubicBezTo>
                  <a:cubicBezTo>
                    <a:pt x="8964" y="9044"/>
                    <a:pt x="8714" y="9425"/>
                    <a:pt x="8421" y="9761"/>
                  </a:cubicBezTo>
                  <a:cubicBezTo>
                    <a:pt x="8290" y="9906"/>
                    <a:pt x="8422" y="10087"/>
                    <a:pt x="8569" y="10087"/>
                  </a:cubicBezTo>
                  <a:cubicBezTo>
                    <a:pt x="8617" y="10087"/>
                    <a:pt x="8667" y="10068"/>
                    <a:pt x="8709" y="10021"/>
                  </a:cubicBezTo>
                  <a:cubicBezTo>
                    <a:pt x="9066" y="9607"/>
                    <a:pt x="9359" y="9141"/>
                    <a:pt x="9576" y="8640"/>
                  </a:cubicBezTo>
                  <a:lnTo>
                    <a:pt x="10649" y="8640"/>
                  </a:lnTo>
                  <a:cubicBezTo>
                    <a:pt x="10225" y="9208"/>
                    <a:pt x="9691" y="9684"/>
                    <a:pt x="9080" y="10040"/>
                  </a:cubicBezTo>
                  <a:cubicBezTo>
                    <a:pt x="8893" y="10146"/>
                    <a:pt x="9001" y="10402"/>
                    <a:pt x="9172" y="10402"/>
                  </a:cubicBezTo>
                  <a:cubicBezTo>
                    <a:pt x="9204" y="10402"/>
                    <a:pt x="9238" y="10393"/>
                    <a:pt x="9272" y="10373"/>
                  </a:cubicBezTo>
                  <a:cubicBezTo>
                    <a:pt x="10990" y="9381"/>
                    <a:pt x="12054" y="7548"/>
                    <a:pt x="12054" y="5561"/>
                  </a:cubicBezTo>
                  <a:cubicBezTo>
                    <a:pt x="12058" y="4084"/>
                    <a:pt x="11471" y="2669"/>
                    <a:pt x="10427" y="1625"/>
                  </a:cubicBezTo>
                  <a:cubicBezTo>
                    <a:pt x="9334" y="533"/>
                    <a:pt x="7915" y="0"/>
                    <a:pt x="6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1" name="Google Shape;1571;p45"/>
          <p:cNvGrpSpPr/>
          <p:nvPr/>
        </p:nvGrpSpPr>
        <p:grpSpPr>
          <a:xfrm>
            <a:off x="8132179" y="2959244"/>
            <a:ext cx="375709" cy="360890"/>
            <a:chOff x="2178842" y="2900869"/>
            <a:chExt cx="375709" cy="360890"/>
          </a:xfrm>
        </p:grpSpPr>
        <p:sp>
          <p:nvSpPr>
            <p:cNvPr id="1572" name="Google Shape;1572;p45"/>
            <p:cNvSpPr/>
            <p:nvPr/>
          </p:nvSpPr>
          <p:spPr>
            <a:xfrm>
              <a:off x="2198906" y="2973913"/>
              <a:ext cx="282208" cy="282208"/>
            </a:xfrm>
            <a:custGeom>
              <a:rect b="b" l="l" r="r" t="t"/>
              <a:pathLst>
                <a:path extrusionOk="0" h="10760" w="10760">
                  <a:moveTo>
                    <a:pt x="5380" y="0"/>
                  </a:moveTo>
                  <a:cubicBezTo>
                    <a:pt x="2406" y="0"/>
                    <a:pt x="0" y="2411"/>
                    <a:pt x="0" y="5380"/>
                  </a:cubicBezTo>
                  <a:cubicBezTo>
                    <a:pt x="0" y="8353"/>
                    <a:pt x="2406" y="10759"/>
                    <a:pt x="5380" y="10759"/>
                  </a:cubicBezTo>
                  <a:cubicBezTo>
                    <a:pt x="8353" y="10759"/>
                    <a:pt x="10759" y="8353"/>
                    <a:pt x="10759" y="5380"/>
                  </a:cubicBezTo>
                  <a:cubicBezTo>
                    <a:pt x="10759" y="2411"/>
                    <a:pt x="8353" y="0"/>
                    <a:pt x="53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45"/>
            <p:cNvSpPr/>
            <p:nvPr/>
          </p:nvSpPr>
          <p:spPr>
            <a:xfrm>
              <a:off x="2339983" y="3109325"/>
              <a:ext cx="141130" cy="11383"/>
            </a:xfrm>
            <a:custGeom>
              <a:rect b="b" l="l" r="r" t="t"/>
              <a:pathLst>
                <a:path extrusionOk="0" h="434" w="5381">
                  <a:moveTo>
                    <a:pt x="1" y="0"/>
                  </a:moveTo>
                  <a:lnTo>
                    <a:pt x="1" y="433"/>
                  </a:lnTo>
                  <a:lnTo>
                    <a:pt x="5375" y="433"/>
                  </a:lnTo>
                  <a:cubicBezTo>
                    <a:pt x="5375" y="361"/>
                    <a:pt x="5380" y="289"/>
                    <a:pt x="5380" y="217"/>
                  </a:cubicBezTo>
                  <a:cubicBezTo>
                    <a:pt x="5380" y="144"/>
                    <a:pt x="5380" y="72"/>
                    <a:pt x="5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45"/>
            <p:cNvSpPr/>
            <p:nvPr/>
          </p:nvSpPr>
          <p:spPr>
            <a:xfrm>
              <a:off x="2458479" y="2906141"/>
              <a:ext cx="90406" cy="90380"/>
            </a:xfrm>
            <a:custGeom>
              <a:rect b="b" l="l" r="r" t="t"/>
              <a:pathLst>
                <a:path extrusionOk="0" h="3446" w="3447">
                  <a:moveTo>
                    <a:pt x="2157" y="0"/>
                  </a:moveTo>
                  <a:lnTo>
                    <a:pt x="1" y="2156"/>
                  </a:lnTo>
                  <a:lnTo>
                    <a:pt x="1" y="3445"/>
                  </a:lnTo>
                  <a:lnTo>
                    <a:pt x="1295" y="3445"/>
                  </a:lnTo>
                  <a:lnTo>
                    <a:pt x="3446" y="1295"/>
                  </a:lnTo>
                  <a:lnTo>
                    <a:pt x="2157" y="1295"/>
                  </a:lnTo>
                  <a:lnTo>
                    <a:pt x="2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2458479" y="2906141"/>
              <a:ext cx="56573" cy="90380"/>
            </a:xfrm>
            <a:custGeom>
              <a:rect b="b" l="l" r="r" t="t"/>
              <a:pathLst>
                <a:path extrusionOk="0" h="3446" w="2157">
                  <a:moveTo>
                    <a:pt x="2157" y="0"/>
                  </a:moveTo>
                  <a:lnTo>
                    <a:pt x="1" y="2156"/>
                  </a:lnTo>
                  <a:lnTo>
                    <a:pt x="1" y="3445"/>
                  </a:lnTo>
                  <a:lnTo>
                    <a:pt x="2157" y="1295"/>
                  </a:lnTo>
                  <a:lnTo>
                    <a:pt x="2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2232713" y="3007720"/>
              <a:ext cx="214567" cy="214567"/>
            </a:xfrm>
            <a:custGeom>
              <a:rect b="b" l="l" r="r" t="t"/>
              <a:pathLst>
                <a:path extrusionOk="0" h="8181" w="8181">
                  <a:moveTo>
                    <a:pt x="4091" y="1"/>
                  </a:moveTo>
                  <a:cubicBezTo>
                    <a:pt x="1834" y="1"/>
                    <a:pt x="1" y="1834"/>
                    <a:pt x="1" y="4091"/>
                  </a:cubicBezTo>
                  <a:cubicBezTo>
                    <a:pt x="1" y="6347"/>
                    <a:pt x="1834" y="8181"/>
                    <a:pt x="4091" y="8181"/>
                  </a:cubicBezTo>
                  <a:cubicBezTo>
                    <a:pt x="6347" y="8181"/>
                    <a:pt x="8181" y="6347"/>
                    <a:pt x="8181" y="4091"/>
                  </a:cubicBezTo>
                  <a:cubicBezTo>
                    <a:pt x="8181" y="1834"/>
                    <a:pt x="6347" y="1"/>
                    <a:pt x="40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2266782" y="3041789"/>
              <a:ext cx="146428" cy="146428"/>
            </a:xfrm>
            <a:custGeom>
              <a:rect b="b" l="l" r="r" t="t"/>
              <a:pathLst>
                <a:path extrusionOk="0" h="5583" w="5583">
                  <a:moveTo>
                    <a:pt x="2792" y="1"/>
                  </a:moveTo>
                  <a:cubicBezTo>
                    <a:pt x="1252" y="1"/>
                    <a:pt x="1" y="1252"/>
                    <a:pt x="1" y="2792"/>
                  </a:cubicBezTo>
                  <a:cubicBezTo>
                    <a:pt x="1" y="4336"/>
                    <a:pt x="1252" y="5582"/>
                    <a:pt x="2792" y="5582"/>
                  </a:cubicBezTo>
                  <a:cubicBezTo>
                    <a:pt x="4331" y="5582"/>
                    <a:pt x="5582" y="4336"/>
                    <a:pt x="5582" y="2792"/>
                  </a:cubicBezTo>
                  <a:cubicBezTo>
                    <a:pt x="5582" y="1252"/>
                    <a:pt x="4331" y="1"/>
                    <a:pt x="27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45"/>
            <p:cNvSpPr/>
            <p:nvPr/>
          </p:nvSpPr>
          <p:spPr>
            <a:xfrm>
              <a:off x="2339983" y="3109325"/>
              <a:ext cx="73227" cy="11383"/>
            </a:xfrm>
            <a:custGeom>
              <a:rect b="b" l="l" r="r" t="t"/>
              <a:pathLst>
                <a:path extrusionOk="0" h="434" w="2792">
                  <a:moveTo>
                    <a:pt x="1" y="0"/>
                  </a:moveTo>
                  <a:lnTo>
                    <a:pt x="1" y="433"/>
                  </a:lnTo>
                  <a:lnTo>
                    <a:pt x="2787" y="433"/>
                  </a:lnTo>
                  <a:cubicBezTo>
                    <a:pt x="2791" y="361"/>
                    <a:pt x="2791" y="289"/>
                    <a:pt x="2791" y="217"/>
                  </a:cubicBezTo>
                  <a:cubicBezTo>
                    <a:pt x="2791" y="144"/>
                    <a:pt x="2791" y="72"/>
                    <a:pt x="27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45"/>
            <p:cNvSpPr/>
            <p:nvPr/>
          </p:nvSpPr>
          <p:spPr>
            <a:xfrm>
              <a:off x="2300118" y="3075124"/>
              <a:ext cx="79784" cy="79784"/>
            </a:xfrm>
            <a:custGeom>
              <a:rect b="b" l="l" r="r" t="t"/>
              <a:pathLst>
                <a:path extrusionOk="0" h="3042" w="3042">
                  <a:moveTo>
                    <a:pt x="1521" y="0"/>
                  </a:moveTo>
                  <a:cubicBezTo>
                    <a:pt x="683" y="0"/>
                    <a:pt x="0" y="683"/>
                    <a:pt x="0" y="1521"/>
                  </a:cubicBezTo>
                  <a:cubicBezTo>
                    <a:pt x="0" y="2363"/>
                    <a:pt x="683" y="3041"/>
                    <a:pt x="1521" y="3041"/>
                  </a:cubicBezTo>
                  <a:cubicBezTo>
                    <a:pt x="2358" y="3041"/>
                    <a:pt x="3041" y="2363"/>
                    <a:pt x="3041" y="1521"/>
                  </a:cubicBezTo>
                  <a:cubicBezTo>
                    <a:pt x="3041" y="683"/>
                    <a:pt x="2358" y="0"/>
                    <a:pt x="15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45"/>
            <p:cNvSpPr/>
            <p:nvPr/>
          </p:nvSpPr>
          <p:spPr>
            <a:xfrm>
              <a:off x="2323067" y="3098074"/>
              <a:ext cx="33860" cy="33860"/>
            </a:xfrm>
            <a:custGeom>
              <a:rect b="b" l="l" r="r" t="t"/>
              <a:pathLst>
                <a:path extrusionOk="0" h="1291" w="1291">
                  <a:moveTo>
                    <a:pt x="646" y="1"/>
                  </a:moveTo>
                  <a:cubicBezTo>
                    <a:pt x="290" y="1"/>
                    <a:pt x="1" y="290"/>
                    <a:pt x="1" y="646"/>
                  </a:cubicBezTo>
                  <a:cubicBezTo>
                    <a:pt x="1" y="1002"/>
                    <a:pt x="290" y="1290"/>
                    <a:pt x="646" y="1290"/>
                  </a:cubicBezTo>
                  <a:cubicBezTo>
                    <a:pt x="1002" y="1290"/>
                    <a:pt x="1290" y="1002"/>
                    <a:pt x="1290" y="646"/>
                  </a:cubicBezTo>
                  <a:cubicBezTo>
                    <a:pt x="1290" y="290"/>
                    <a:pt x="1002" y="1"/>
                    <a:pt x="6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45"/>
            <p:cNvSpPr/>
            <p:nvPr/>
          </p:nvSpPr>
          <p:spPr>
            <a:xfrm>
              <a:off x="2339983" y="3109325"/>
              <a:ext cx="17310" cy="11383"/>
            </a:xfrm>
            <a:custGeom>
              <a:rect b="b" l="l" r="r" t="t"/>
              <a:pathLst>
                <a:path extrusionOk="0" h="434" w="660">
                  <a:moveTo>
                    <a:pt x="1" y="0"/>
                  </a:moveTo>
                  <a:lnTo>
                    <a:pt x="1" y="433"/>
                  </a:lnTo>
                  <a:lnTo>
                    <a:pt x="607" y="433"/>
                  </a:lnTo>
                  <a:cubicBezTo>
                    <a:pt x="660" y="294"/>
                    <a:pt x="660" y="140"/>
                    <a:pt x="6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45"/>
            <p:cNvSpPr/>
            <p:nvPr/>
          </p:nvSpPr>
          <p:spPr>
            <a:xfrm>
              <a:off x="2178842" y="2900869"/>
              <a:ext cx="375709" cy="360890"/>
            </a:xfrm>
            <a:custGeom>
              <a:rect b="b" l="l" r="r" t="t"/>
              <a:pathLst>
                <a:path extrusionOk="0" h="13760" w="14325">
                  <a:moveTo>
                    <a:pt x="12616" y="687"/>
                  </a:moveTo>
                  <a:lnTo>
                    <a:pt x="12616" y="1496"/>
                  </a:lnTo>
                  <a:cubicBezTo>
                    <a:pt x="12616" y="1606"/>
                    <a:pt x="12703" y="1698"/>
                    <a:pt x="12814" y="1698"/>
                  </a:cubicBezTo>
                  <a:lnTo>
                    <a:pt x="13622" y="1698"/>
                  </a:lnTo>
                  <a:lnTo>
                    <a:pt x="11871" y="3444"/>
                  </a:lnTo>
                  <a:lnTo>
                    <a:pt x="11149" y="3444"/>
                  </a:lnTo>
                  <a:lnTo>
                    <a:pt x="12313" y="2280"/>
                  </a:lnTo>
                  <a:cubicBezTo>
                    <a:pt x="12474" y="2137"/>
                    <a:pt x="12334" y="1924"/>
                    <a:pt x="12176" y="1924"/>
                  </a:cubicBezTo>
                  <a:cubicBezTo>
                    <a:pt x="12126" y="1924"/>
                    <a:pt x="12074" y="1945"/>
                    <a:pt x="12029" y="1996"/>
                  </a:cubicBezTo>
                  <a:lnTo>
                    <a:pt x="10865" y="3160"/>
                  </a:lnTo>
                  <a:lnTo>
                    <a:pt x="10865" y="2439"/>
                  </a:lnTo>
                  <a:lnTo>
                    <a:pt x="12616" y="687"/>
                  </a:lnTo>
                  <a:close/>
                  <a:moveTo>
                    <a:pt x="6136" y="2987"/>
                  </a:moveTo>
                  <a:cubicBezTo>
                    <a:pt x="7406" y="2987"/>
                    <a:pt x="8671" y="3453"/>
                    <a:pt x="9657" y="4368"/>
                  </a:cubicBezTo>
                  <a:lnTo>
                    <a:pt x="6000" y="8025"/>
                  </a:lnTo>
                  <a:cubicBezTo>
                    <a:pt x="5870" y="8171"/>
                    <a:pt x="6000" y="8363"/>
                    <a:pt x="6152" y="8363"/>
                  </a:cubicBezTo>
                  <a:cubicBezTo>
                    <a:pt x="6196" y="8363"/>
                    <a:pt x="6242" y="8347"/>
                    <a:pt x="6284" y="8309"/>
                  </a:cubicBezTo>
                  <a:lnTo>
                    <a:pt x="7198" y="7395"/>
                  </a:lnTo>
                  <a:lnTo>
                    <a:pt x="7198" y="7395"/>
                  </a:lnTo>
                  <a:cubicBezTo>
                    <a:pt x="7554" y="7886"/>
                    <a:pt x="7530" y="8550"/>
                    <a:pt x="7141" y="9011"/>
                  </a:cubicBezTo>
                  <a:cubicBezTo>
                    <a:pt x="6884" y="9312"/>
                    <a:pt x="6518" y="9472"/>
                    <a:pt x="6145" y="9472"/>
                  </a:cubicBezTo>
                  <a:cubicBezTo>
                    <a:pt x="5944" y="9472"/>
                    <a:pt x="5742" y="9425"/>
                    <a:pt x="5553" y="9329"/>
                  </a:cubicBezTo>
                  <a:cubicBezTo>
                    <a:pt x="5014" y="9055"/>
                    <a:pt x="4735" y="8448"/>
                    <a:pt x="4874" y="7861"/>
                  </a:cubicBezTo>
                  <a:cubicBezTo>
                    <a:pt x="5014" y="7274"/>
                    <a:pt x="5538" y="6861"/>
                    <a:pt x="6145" y="6861"/>
                  </a:cubicBezTo>
                  <a:cubicBezTo>
                    <a:pt x="6226" y="6861"/>
                    <a:pt x="6303" y="6870"/>
                    <a:pt x="6385" y="6885"/>
                  </a:cubicBezTo>
                  <a:cubicBezTo>
                    <a:pt x="6403" y="6888"/>
                    <a:pt x="6419" y="6890"/>
                    <a:pt x="6435" y="6890"/>
                  </a:cubicBezTo>
                  <a:cubicBezTo>
                    <a:pt x="6664" y="6890"/>
                    <a:pt x="6718" y="6526"/>
                    <a:pt x="6457" y="6485"/>
                  </a:cubicBezTo>
                  <a:cubicBezTo>
                    <a:pt x="6353" y="6466"/>
                    <a:pt x="6249" y="6457"/>
                    <a:pt x="6146" y="6457"/>
                  </a:cubicBezTo>
                  <a:cubicBezTo>
                    <a:pt x="5548" y="6457"/>
                    <a:pt x="4984" y="6769"/>
                    <a:pt x="4672" y="7298"/>
                  </a:cubicBezTo>
                  <a:cubicBezTo>
                    <a:pt x="4307" y="7919"/>
                    <a:pt x="4369" y="8699"/>
                    <a:pt x="4826" y="9257"/>
                  </a:cubicBezTo>
                  <a:cubicBezTo>
                    <a:pt x="5159" y="9655"/>
                    <a:pt x="5643" y="9874"/>
                    <a:pt x="6141" y="9874"/>
                  </a:cubicBezTo>
                  <a:cubicBezTo>
                    <a:pt x="6335" y="9874"/>
                    <a:pt x="6532" y="9841"/>
                    <a:pt x="6722" y="9772"/>
                  </a:cubicBezTo>
                  <a:cubicBezTo>
                    <a:pt x="7400" y="9526"/>
                    <a:pt x="7848" y="8886"/>
                    <a:pt x="7848" y="8165"/>
                  </a:cubicBezTo>
                  <a:cubicBezTo>
                    <a:pt x="7853" y="7780"/>
                    <a:pt x="7723" y="7409"/>
                    <a:pt x="7482" y="7111"/>
                  </a:cubicBezTo>
                  <a:lnTo>
                    <a:pt x="8113" y="6476"/>
                  </a:lnTo>
                  <a:lnTo>
                    <a:pt x="8113" y="6476"/>
                  </a:lnTo>
                  <a:cubicBezTo>
                    <a:pt x="8984" y="7496"/>
                    <a:pt x="8931" y="9007"/>
                    <a:pt x="8002" y="9964"/>
                  </a:cubicBezTo>
                  <a:cubicBezTo>
                    <a:pt x="7497" y="10483"/>
                    <a:pt x="6822" y="10747"/>
                    <a:pt x="6145" y="10747"/>
                  </a:cubicBezTo>
                  <a:cubicBezTo>
                    <a:pt x="5571" y="10747"/>
                    <a:pt x="4995" y="10557"/>
                    <a:pt x="4518" y="10171"/>
                  </a:cubicBezTo>
                  <a:cubicBezTo>
                    <a:pt x="3479" y="9329"/>
                    <a:pt x="3248" y="7837"/>
                    <a:pt x="3989" y="6721"/>
                  </a:cubicBezTo>
                  <a:cubicBezTo>
                    <a:pt x="4484" y="5978"/>
                    <a:pt x="5305" y="5568"/>
                    <a:pt x="6147" y="5568"/>
                  </a:cubicBezTo>
                  <a:cubicBezTo>
                    <a:pt x="6564" y="5568"/>
                    <a:pt x="6986" y="5669"/>
                    <a:pt x="7376" y="5879"/>
                  </a:cubicBezTo>
                  <a:cubicBezTo>
                    <a:pt x="7410" y="5897"/>
                    <a:pt x="7443" y="5904"/>
                    <a:pt x="7473" y="5904"/>
                  </a:cubicBezTo>
                  <a:cubicBezTo>
                    <a:pt x="7653" y="5904"/>
                    <a:pt x="7762" y="5639"/>
                    <a:pt x="7569" y="5528"/>
                  </a:cubicBezTo>
                  <a:cubicBezTo>
                    <a:pt x="7115" y="5282"/>
                    <a:pt x="6624" y="5164"/>
                    <a:pt x="6139" y="5164"/>
                  </a:cubicBezTo>
                  <a:cubicBezTo>
                    <a:pt x="5162" y="5164"/>
                    <a:pt x="4210" y="5641"/>
                    <a:pt x="3638" y="6509"/>
                  </a:cubicBezTo>
                  <a:cubicBezTo>
                    <a:pt x="2776" y="7804"/>
                    <a:pt x="3051" y="9541"/>
                    <a:pt x="4263" y="10508"/>
                  </a:cubicBezTo>
                  <a:cubicBezTo>
                    <a:pt x="4815" y="10950"/>
                    <a:pt x="5478" y="11167"/>
                    <a:pt x="6139" y="11167"/>
                  </a:cubicBezTo>
                  <a:cubicBezTo>
                    <a:pt x="6932" y="11167"/>
                    <a:pt x="7720" y="10855"/>
                    <a:pt x="8305" y="10243"/>
                  </a:cubicBezTo>
                  <a:cubicBezTo>
                    <a:pt x="9383" y="9122"/>
                    <a:pt x="9421" y="7361"/>
                    <a:pt x="8401" y="6192"/>
                  </a:cubicBezTo>
                  <a:lnTo>
                    <a:pt x="9032" y="5561"/>
                  </a:lnTo>
                  <a:lnTo>
                    <a:pt x="9032" y="5561"/>
                  </a:lnTo>
                  <a:cubicBezTo>
                    <a:pt x="10393" y="7082"/>
                    <a:pt x="10350" y="9401"/>
                    <a:pt x="8926" y="10864"/>
                  </a:cubicBezTo>
                  <a:cubicBezTo>
                    <a:pt x="8170" y="11643"/>
                    <a:pt x="7161" y="12038"/>
                    <a:pt x="6147" y="12038"/>
                  </a:cubicBezTo>
                  <a:cubicBezTo>
                    <a:pt x="5256" y="12038"/>
                    <a:pt x="4362" y="11733"/>
                    <a:pt x="3633" y="11114"/>
                  </a:cubicBezTo>
                  <a:cubicBezTo>
                    <a:pt x="2079" y="9791"/>
                    <a:pt x="1809" y="7491"/>
                    <a:pt x="3027" y="5850"/>
                  </a:cubicBezTo>
                  <a:cubicBezTo>
                    <a:pt x="3783" y="4827"/>
                    <a:pt x="4955" y="4279"/>
                    <a:pt x="6147" y="4279"/>
                  </a:cubicBezTo>
                  <a:cubicBezTo>
                    <a:pt x="6865" y="4279"/>
                    <a:pt x="7591" y="4478"/>
                    <a:pt x="8238" y="4893"/>
                  </a:cubicBezTo>
                  <a:cubicBezTo>
                    <a:pt x="8278" y="4921"/>
                    <a:pt x="8319" y="4933"/>
                    <a:pt x="8357" y="4933"/>
                  </a:cubicBezTo>
                  <a:cubicBezTo>
                    <a:pt x="8535" y="4933"/>
                    <a:pt x="8657" y="4670"/>
                    <a:pt x="8459" y="4551"/>
                  </a:cubicBezTo>
                  <a:cubicBezTo>
                    <a:pt x="7743" y="4092"/>
                    <a:pt x="6939" y="3871"/>
                    <a:pt x="6143" y="3871"/>
                  </a:cubicBezTo>
                  <a:cubicBezTo>
                    <a:pt x="4821" y="3871"/>
                    <a:pt x="3521" y="4479"/>
                    <a:pt x="2680" y="5614"/>
                  </a:cubicBezTo>
                  <a:cubicBezTo>
                    <a:pt x="1338" y="7433"/>
                    <a:pt x="1636" y="9983"/>
                    <a:pt x="3363" y="11446"/>
                  </a:cubicBezTo>
                  <a:cubicBezTo>
                    <a:pt x="4168" y="12127"/>
                    <a:pt x="5154" y="12463"/>
                    <a:pt x="6137" y="12463"/>
                  </a:cubicBezTo>
                  <a:cubicBezTo>
                    <a:pt x="7265" y="12463"/>
                    <a:pt x="8388" y="12022"/>
                    <a:pt x="9229" y="11153"/>
                  </a:cubicBezTo>
                  <a:cubicBezTo>
                    <a:pt x="10798" y="9521"/>
                    <a:pt x="10836" y="6952"/>
                    <a:pt x="9316" y="5278"/>
                  </a:cubicBezTo>
                  <a:lnTo>
                    <a:pt x="9946" y="4652"/>
                  </a:lnTo>
                  <a:cubicBezTo>
                    <a:pt x="10831" y="5605"/>
                    <a:pt x="11322" y="6861"/>
                    <a:pt x="11322" y="8165"/>
                  </a:cubicBezTo>
                  <a:cubicBezTo>
                    <a:pt x="11327" y="10619"/>
                    <a:pt x="9604" y="12741"/>
                    <a:pt x="7203" y="13246"/>
                  </a:cubicBezTo>
                  <a:cubicBezTo>
                    <a:pt x="6846" y="13321"/>
                    <a:pt x="6489" y="13357"/>
                    <a:pt x="6136" y="13357"/>
                  </a:cubicBezTo>
                  <a:cubicBezTo>
                    <a:pt x="4112" y="13357"/>
                    <a:pt x="2226" y="12166"/>
                    <a:pt x="1391" y="10253"/>
                  </a:cubicBezTo>
                  <a:cubicBezTo>
                    <a:pt x="404" y="8001"/>
                    <a:pt x="1131" y="5369"/>
                    <a:pt x="3132" y="3945"/>
                  </a:cubicBezTo>
                  <a:cubicBezTo>
                    <a:pt x="4037" y="3303"/>
                    <a:pt x="5088" y="2987"/>
                    <a:pt x="6136" y="2987"/>
                  </a:cubicBezTo>
                  <a:close/>
                  <a:moveTo>
                    <a:pt x="12815" y="0"/>
                  </a:moveTo>
                  <a:cubicBezTo>
                    <a:pt x="12765" y="0"/>
                    <a:pt x="12715" y="19"/>
                    <a:pt x="12674" y="62"/>
                  </a:cubicBezTo>
                  <a:lnTo>
                    <a:pt x="10518" y="2212"/>
                  </a:lnTo>
                  <a:cubicBezTo>
                    <a:pt x="10485" y="2251"/>
                    <a:pt x="10461" y="2299"/>
                    <a:pt x="10461" y="2357"/>
                  </a:cubicBezTo>
                  <a:lnTo>
                    <a:pt x="10461" y="3565"/>
                  </a:lnTo>
                  <a:lnTo>
                    <a:pt x="9941" y="4079"/>
                  </a:lnTo>
                  <a:cubicBezTo>
                    <a:pt x="8867" y="3079"/>
                    <a:pt x="7500" y="2583"/>
                    <a:pt x="6136" y="2583"/>
                  </a:cubicBezTo>
                  <a:cubicBezTo>
                    <a:pt x="4671" y="2583"/>
                    <a:pt x="3209" y="3155"/>
                    <a:pt x="2112" y="4291"/>
                  </a:cubicBezTo>
                  <a:cubicBezTo>
                    <a:pt x="0" y="6485"/>
                    <a:pt x="34" y="9964"/>
                    <a:pt x="2189" y="12120"/>
                  </a:cubicBezTo>
                  <a:cubicBezTo>
                    <a:pt x="3279" y="13212"/>
                    <a:pt x="4710" y="13759"/>
                    <a:pt x="6142" y="13759"/>
                  </a:cubicBezTo>
                  <a:cubicBezTo>
                    <a:pt x="7538" y="13759"/>
                    <a:pt x="8935" y="13239"/>
                    <a:pt x="10018" y="12197"/>
                  </a:cubicBezTo>
                  <a:cubicBezTo>
                    <a:pt x="12207" y="10080"/>
                    <a:pt x="12304" y="6596"/>
                    <a:pt x="10225" y="4368"/>
                  </a:cubicBezTo>
                  <a:lnTo>
                    <a:pt x="10745" y="3848"/>
                  </a:lnTo>
                  <a:lnTo>
                    <a:pt x="11952" y="3848"/>
                  </a:lnTo>
                  <a:cubicBezTo>
                    <a:pt x="12005" y="3848"/>
                    <a:pt x="12058" y="3824"/>
                    <a:pt x="12097" y="3786"/>
                  </a:cubicBezTo>
                  <a:lnTo>
                    <a:pt x="14248" y="1635"/>
                  </a:lnTo>
                  <a:cubicBezTo>
                    <a:pt x="14305" y="1577"/>
                    <a:pt x="14325" y="1491"/>
                    <a:pt x="14296" y="1419"/>
                  </a:cubicBezTo>
                  <a:cubicBezTo>
                    <a:pt x="14262" y="1342"/>
                    <a:pt x="14190" y="1293"/>
                    <a:pt x="14108" y="1293"/>
                  </a:cubicBezTo>
                  <a:lnTo>
                    <a:pt x="13016" y="1293"/>
                  </a:lnTo>
                  <a:lnTo>
                    <a:pt x="13016" y="201"/>
                  </a:lnTo>
                  <a:cubicBezTo>
                    <a:pt x="13016" y="81"/>
                    <a:pt x="12917" y="0"/>
                    <a:pt x="128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3" name="Google Shape;1583;p45"/>
          <p:cNvGrpSpPr/>
          <p:nvPr/>
        </p:nvGrpSpPr>
        <p:grpSpPr>
          <a:xfrm>
            <a:off x="8142266" y="4041353"/>
            <a:ext cx="355540" cy="338230"/>
            <a:chOff x="3982979" y="4297378"/>
            <a:chExt cx="355540" cy="338230"/>
          </a:xfrm>
        </p:grpSpPr>
        <p:sp>
          <p:nvSpPr>
            <p:cNvPr id="1584" name="Google Shape;1584;p45"/>
            <p:cNvSpPr/>
            <p:nvPr/>
          </p:nvSpPr>
          <p:spPr>
            <a:xfrm>
              <a:off x="4004197" y="4302414"/>
              <a:ext cx="276018" cy="276018"/>
            </a:xfrm>
            <a:custGeom>
              <a:rect b="b" l="l" r="r" t="t"/>
              <a:pathLst>
                <a:path extrusionOk="0" h="10524" w="10524">
                  <a:moveTo>
                    <a:pt x="5259" y="0"/>
                  </a:moveTo>
                  <a:cubicBezTo>
                    <a:pt x="2353" y="0"/>
                    <a:pt x="0" y="2358"/>
                    <a:pt x="0" y="5264"/>
                  </a:cubicBezTo>
                  <a:cubicBezTo>
                    <a:pt x="0" y="8170"/>
                    <a:pt x="2353" y="10523"/>
                    <a:pt x="5259" y="10523"/>
                  </a:cubicBezTo>
                  <a:cubicBezTo>
                    <a:pt x="8166" y="10523"/>
                    <a:pt x="10523" y="8170"/>
                    <a:pt x="10523" y="5264"/>
                  </a:cubicBezTo>
                  <a:cubicBezTo>
                    <a:pt x="10523" y="2358"/>
                    <a:pt x="8166" y="0"/>
                    <a:pt x="5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45"/>
            <p:cNvSpPr/>
            <p:nvPr/>
          </p:nvSpPr>
          <p:spPr>
            <a:xfrm>
              <a:off x="4030687" y="4328904"/>
              <a:ext cx="223012" cy="223012"/>
            </a:xfrm>
            <a:custGeom>
              <a:rect b="b" l="l" r="r" t="t"/>
              <a:pathLst>
                <a:path extrusionOk="0" h="8503" w="8503">
                  <a:moveTo>
                    <a:pt x="4249" y="1"/>
                  </a:moveTo>
                  <a:cubicBezTo>
                    <a:pt x="1906" y="1"/>
                    <a:pt x="1" y="1906"/>
                    <a:pt x="1" y="4254"/>
                  </a:cubicBezTo>
                  <a:cubicBezTo>
                    <a:pt x="1" y="6597"/>
                    <a:pt x="1906" y="8503"/>
                    <a:pt x="4249" y="8503"/>
                  </a:cubicBezTo>
                  <a:cubicBezTo>
                    <a:pt x="6597" y="8503"/>
                    <a:pt x="8503" y="6597"/>
                    <a:pt x="8503" y="4254"/>
                  </a:cubicBezTo>
                  <a:cubicBezTo>
                    <a:pt x="8503" y="1906"/>
                    <a:pt x="6597" y="1"/>
                    <a:pt x="42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45"/>
            <p:cNvSpPr/>
            <p:nvPr/>
          </p:nvSpPr>
          <p:spPr>
            <a:xfrm>
              <a:off x="4089882" y="4334333"/>
              <a:ext cx="104648" cy="212285"/>
            </a:xfrm>
            <a:custGeom>
              <a:rect b="b" l="l" r="r" t="t"/>
              <a:pathLst>
                <a:path extrusionOk="0" h="8094" w="3990">
                  <a:moveTo>
                    <a:pt x="1992" y="0"/>
                  </a:moveTo>
                  <a:cubicBezTo>
                    <a:pt x="1771" y="0"/>
                    <a:pt x="1588" y="179"/>
                    <a:pt x="1588" y="405"/>
                  </a:cubicBezTo>
                  <a:lnTo>
                    <a:pt x="1588" y="963"/>
                  </a:lnTo>
                  <a:cubicBezTo>
                    <a:pt x="669" y="1078"/>
                    <a:pt x="0" y="1882"/>
                    <a:pt x="58" y="2806"/>
                  </a:cubicBezTo>
                  <a:cubicBezTo>
                    <a:pt x="111" y="3730"/>
                    <a:pt x="876" y="4451"/>
                    <a:pt x="1800" y="4451"/>
                  </a:cubicBezTo>
                  <a:lnTo>
                    <a:pt x="2185" y="4451"/>
                  </a:lnTo>
                  <a:cubicBezTo>
                    <a:pt x="2704" y="4451"/>
                    <a:pt x="3128" y="4875"/>
                    <a:pt x="3128" y="5394"/>
                  </a:cubicBezTo>
                  <a:cubicBezTo>
                    <a:pt x="3128" y="5914"/>
                    <a:pt x="2704" y="6333"/>
                    <a:pt x="2185" y="6333"/>
                  </a:cubicBezTo>
                  <a:lnTo>
                    <a:pt x="1607" y="6333"/>
                  </a:lnTo>
                  <a:cubicBezTo>
                    <a:pt x="1194" y="6333"/>
                    <a:pt x="862" y="6001"/>
                    <a:pt x="862" y="5587"/>
                  </a:cubicBezTo>
                  <a:cubicBezTo>
                    <a:pt x="862" y="5361"/>
                    <a:pt x="679" y="5183"/>
                    <a:pt x="457" y="5183"/>
                  </a:cubicBezTo>
                  <a:cubicBezTo>
                    <a:pt x="231" y="5183"/>
                    <a:pt x="48" y="5361"/>
                    <a:pt x="48" y="5587"/>
                  </a:cubicBezTo>
                  <a:cubicBezTo>
                    <a:pt x="53" y="6439"/>
                    <a:pt x="736" y="7131"/>
                    <a:pt x="1588" y="7141"/>
                  </a:cubicBezTo>
                  <a:lnTo>
                    <a:pt x="1588" y="7690"/>
                  </a:lnTo>
                  <a:cubicBezTo>
                    <a:pt x="1588" y="7911"/>
                    <a:pt x="1771" y="8094"/>
                    <a:pt x="1992" y="8094"/>
                  </a:cubicBezTo>
                  <a:cubicBezTo>
                    <a:pt x="2218" y="8094"/>
                    <a:pt x="2396" y="7911"/>
                    <a:pt x="2396" y="7690"/>
                  </a:cubicBezTo>
                  <a:lnTo>
                    <a:pt x="2396" y="7131"/>
                  </a:lnTo>
                  <a:cubicBezTo>
                    <a:pt x="3316" y="7016"/>
                    <a:pt x="3989" y="6208"/>
                    <a:pt x="3931" y="5284"/>
                  </a:cubicBezTo>
                  <a:cubicBezTo>
                    <a:pt x="3874" y="4365"/>
                    <a:pt x="3109" y="3643"/>
                    <a:pt x="2185" y="3643"/>
                  </a:cubicBezTo>
                  <a:lnTo>
                    <a:pt x="1800" y="3643"/>
                  </a:lnTo>
                  <a:cubicBezTo>
                    <a:pt x="1280" y="3643"/>
                    <a:pt x="862" y="3220"/>
                    <a:pt x="862" y="2700"/>
                  </a:cubicBezTo>
                  <a:cubicBezTo>
                    <a:pt x="862" y="2180"/>
                    <a:pt x="1280" y="1757"/>
                    <a:pt x="1800" y="1757"/>
                  </a:cubicBezTo>
                  <a:lnTo>
                    <a:pt x="2377" y="1757"/>
                  </a:lnTo>
                  <a:cubicBezTo>
                    <a:pt x="2791" y="1762"/>
                    <a:pt x="3128" y="2094"/>
                    <a:pt x="3128" y="2507"/>
                  </a:cubicBezTo>
                  <a:lnTo>
                    <a:pt x="3128" y="2892"/>
                  </a:lnTo>
                  <a:cubicBezTo>
                    <a:pt x="3128" y="3114"/>
                    <a:pt x="3311" y="3297"/>
                    <a:pt x="3532" y="3297"/>
                  </a:cubicBezTo>
                  <a:cubicBezTo>
                    <a:pt x="3753" y="3297"/>
                    <a:pt x="3936" y="3114"/>
                    <a:pt x="3936" y="2892"/>
                  </a:cubicBezTo>
                  <a:lnTo>
                    <a:pt x="3936" y="2507"/>
                  </a:lnTo>
                  <a:cubicBezTo>
                    <a:pt x="3936" y="1656"/>
                    <a:pt x="3248" y="963"/>
                    <a:pt x="2396" y="948"/>
                  </a:cubicBezTo>
                  <a:lnTo>
                    <a:pt x="2396" y="405"/>
                  </a:lnTo>
                  <a:cubicBezTo>
                    <a:pt x="2396" y="179"/>
                    <a:pt x="2218" y="0"/>
                    <a:pt x="19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45"/>
            <p:cNvSpPr/>
            <p:nvPr/>
          </p:nvSpPr>
          <p:spPr>
            <a:xfrm>
              <a:off x="4183147" y="4482859"/>
              <a:ext cx="150205" cy="147818"/>
            </a:xfrm>
            <a:custGeom>
              <a:rect b="b" l="l" r="r" t="t"/>
              <a:pathLst>
                <a:path extrusionOk="0" h="5636" w="5727">
                  <a:moveTo>
                    <a:pt x="2857" y="2024"/>
                  </a:moveTo>
                  <a:cubicBezTo>
                    <a:pt x="3273" y="2024"/>
                    <a:pt x="3671" y="2347"/>
                    <a:pt x="3671" y="2835"/>
                  </a:cubicBezTo>
                  <a:cubicBezTo>
                    <a:pt x="3671" y="3282"/>
                    <a:pt x="3311" y="3643"/>
                    <a:pt x="2863" y="3643"/>
                  </a:cubicBezTo>
                  <a:cubicBezTo>
                    <a:pt x="2141" y="3643"/>
                    <a:pt x="1780" y="2772"/>
                    <a:pt x="2290" y="2262"/>
                  </a:cubicBezTo>
                  <a:cubicBezTo>
                    <a:pt x="2455" y="2097"/>
                    <a:pt x="2658" y="2024"/>
                    <a:pt x="2857" y="2024"/>
                  </a:cubicBezTo>
                  <a:close/>
                  <a:moveTo>
                    <a:pt x="2459" y="1"/>
                  </a:moveTo>
                  <a:lnTo>
                    <a:pt x="2276" y="896"/>
                  </a:lnTo>
                  <a:cubicBezTo>
                    <a:pt x="2204" y="920"/>
                    <a:pt x="2132" y="944"/>
                    <a:pt x="2060" y="973"/>
                  </a:cubicBezTo>
                  <a:lnTo>
                    <a:pt x="1347" y="405"/>
                  </a:lnTo>
                  <a:lnTo>
                    <a:pt x="727" y="925"/>
                  </a:lnTo>
                  <a:lnTo>
                    <a:pt x="1169" y="1728"/>
                  </a:lnTo>
                  <a:cubicBezTo>
                    <a:pt x="1126" y="1791"/>
                    <a:pt x="1088" y="1853"/>
                    <a:pt x="1054" y="1926"/>
                  </a:cubicBezTo>
                  <a:lnTo>
                    <a:pt x="140" y="1945"/>
                  </a:lnTo>
                  <a:lnTo>
                    <a:pt x="0" y="2744"/>
                  </a:lnTo>
                  <a:lnTo>
                    <a:pt x="847" y="3076"/>
                  </a:lnTo>
                  <a:cubicBezTo>
                    <a:pt x="857" y="3148"/>
                    <a:pt x="871" y="3225"/>
                    <a:pt x="890" y="3297"/>
                  </a:cubicBezTo>
                  <a:lnTo>
                    <a:pt x="202" y="3898"/>
                  </a:lnTo>
                  <a:lnTo>
                    <a:pt x="606" y="4601"/>
                  </a:lnTo>
                  <a:lnTo>
                    <a:pt x="1472" y="4307"/>
                  </a:lnTo>
                  <a:cubicBezTo>
                    <a:pt x="1530" y="4360"/>
                    <a:pt x="1588" y="4408"/>
                    <a:pt x="1646" y="4457"/>
                  </a:cubicBezTo>
                  <a:lnTo>
                    <a:pt x="1511" y="5356"/>
                  </a:lnTo>
                  <a:lnTo>
                    <a:pt x="2271" y="5635"/>
                  </a:lnTo>
                  <a:lnTo>
                    <a:pt x="2748" y="4851"/>
                  </a:lnTo>
                  <a:cubicBezTo>
                    <a:pt x="2781" y="4851"/>
                    <a:pt x="2820" y="4856"/>
                    <a:pt x="2858" y="4856"/>
                  </a:cubicBezTo>
                  <a:cubicBezTo>
                    <a:pt x="2897" y="4856"/>
                    <a:pt x="2935" y="4856"/>
                    <a:pt x="2974" y="4851"/>
                  </a:cubicBezTo>
                  <a:lnTo>
                    <a:pt x="3450" y="5635"/>
                  </a:lnTo>
                  <a:lnTo>
                    <a:pt x="4210" y="5356"/>
                  </a:lnTo>
                  <a:lnTo>
                    <a:pt x="4071" y="4457"/>
                  </a:lnTo>
                  <a:cubicBezTo>
                    <a:pt x="4133" y="4408"/>
                    <a:pt x="4191" y="4360"/>
                    <a:pt x="4244" y="4307"/>
                  </a:cubicBezTo>
                  <a:lnTo>
                    <a:pt x="5110" y="4601"/>
                  </a:lnTo>
                  <a:lnTo>
                    <a:pt x="5519" y="3898"/>
                  </a:lnTo>
                  <a:lnTo>
                    <a:pt x="4831" y="3297"/>
                  </a:lnTo>
                  <a:cubicBezTo>
                    <a:pt x="4850" y="3225"/>
                    <a:pt x="4865" y="3148"/>
                    <a:pt x="4874" y="3076"/>
                  </a:cubicBezTo>
                  <a:lnTo>
                    <a:pt x="5726" y="2744"/>
                  </a:lnTo>
                  <a:lnTo>
                    <a:pt x="5582" y="1945"/>
                  </a:lnTo>
                  <a:lnTo>
                    <a:pt x="4672" y="1926"/>
                  </a:lnTo>
                  <a:cubicBezTo>
                    <a:pt x="4634" y="1853"/>
                    <a:pt x="4595" y="1791"/>
                    <a:pt x="4557" y="1728"/>
                  </a:cubicBezTo>
                  <a:lnTo>
                    <a:pt x="4995" y="925"/>
                  </a:lnTo>
                  <a:lnTo>
                    <a:pt x="4374" y="405"/>
                  </a:lnTo>
                  <a:lnTo>
                    <a:pt x="3662" y="973"/>
                  </a:lnTo>
                  <a:cubicBezTo>
                    <a:pt x="3590" y="944"/>
                    <a:pt x="3517" y="920"/>
                    <a:pt x="3445" y="896"/>
                  </a:cubicBezTo>
                  <a:lnTo>
                    <a:pt x="326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45"/>
            <p:cNvSpPr/>
            <p:nvPr/>
          </p:nvSpPr>
          <p:spPr>
            <a:xfrm>
              <a:off x="4183252" y="4493481"/>
              <a:ext cx="46606" cy="110051"/>
            </a:xfrm>
            <a:custGeom>
              <a:rect b="b" l="l" r="r" t="t"/>
              <a:pathLst>
                <a:path extrusionOk="0" h="4196" w="1777">
                  <a:moveTo>
                    <a:pt x="1348" y="0"/>
                  </a:moveTo>
                  <a:lnTo>
                    <a:pt x="727" y="520"/>
                  </a:lnTo>
                  <a:lnTo>
                    <a:pt x="1170" y="1323"/>
                  </a:lnTo>
                  <a:cubicBezTo>
                    <a:pt x="1127" y="1386"/>
                    <a:pt x="1088" y="1453"/>
                    <a:pt x="1055" y="1521"/>
                  </a:cubicBezTo>
                  <a:lnTo>
                    <a:pt x="140" y="1540"/>
                  </a:lnTo>
                  <a:lnTo>
                    <a:pt x="1" y="2339"/>
                  </a:lnTo>
                  <a:lnTo>
                    <a:pt x="853" y="2671"/>
                  </a:lnTo>
                  <a:cubicBezTo>
                    <a:pt x="857" y="2748"/>
                    <a:pt x="872" y="2820"/>
                    <a:pt x="891" y="2897"/>
                  </a:cubicBezTo>
                  <a:lnTo>
                    <a:pt x="203" y="3498"/>
                  </a:lnTo>
                  <a:lnTo>
                    <a:pt x="607" y="4196"/>
                  </a:lnTo>
                  <a:lnTo>
                    <a:pt x="1117" y="4027"/>
                  </a:lnTo>
                  <a:lnTo>
                    <a:pt x="809" y="3498"/>
                  </a:lnTo>
                  <a:lnTo>
                    <a:pt x="1497" y="2897"/>
                  </a:lnTo>
                  <a:cubicBezTo>
                    <a:pt x="1478" y="2820"/>
                    <a:pt x="1468" y="2748"/>
                    <a:pt x="1459" y="2671"/>
                  </a:cubicBezTo>
                  <a:lnTo>
                    <a:pt x="607" y="2339"/>
                  </a:lnTo>
                  <a:lnTo>
                    <a:pt x="747" y="1540"/>
                  </a:lnTo>
                  <a:lnTo>
                    <a:pt x="1661" y="1521"/>
                  </a:lnTo>
                  <a:cubicBezTo>
                    <a:pt x="1695" y="1453"/>
                    <a:pt x="1733" y="1386"/>
                    <a:pt x="1776" y="1323"/>
                  </a:cubicBezTo>
                  <a:lnTo>
                    <a:pt x="1339" y="520"/>
                  </a:lnTo>
                  <a:lnTo>
                    <a:pt x="1661" y="250"/>
                  </a:lnTo>
                  <a:lnTo>
                    <a:pt x="134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45"/>
            <p:cNvSpPr/>
            <p:nvPr/>
          </p:nvSpPr>
          <p:spPr>
            <a:xfrm>
              <a:off x="4243969" y="4482990"/>
              <a:ext cx="19592" cy="25519"/>
            </a:xfrm>
            <a:custGeom>
              <a:rect b="b" l="l" r="r" t="t"/>
              <a:pathLst>
                <a:path extrusionOk="0" h="973" w="747">
                  <a:moveTo>
                    <a:pt x="140" y="1"/>
                  </a:moveTo>
                  <a:lnTo>
                    <a:pt x="0" y="689"/>
                  </a:lnTo>
                  <a:lnTo>
                    <a:pt x="352" y="973"/>
                  </a:lnTo>
                  <a:cubicBezTo>
                    <a:pt x="424" y="944"/>
                    <a:pt x="496" y="915"/>
                    <a:pt x="568" y="896"/>
                  </a:cubicBezTo>
                  <a:lnTo>
                    <a:pt x="7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45"/>
            <p:cNvSpPr/>
            <p:nvPr/>
          </p:nvSpPr>
          <p:spPr>
            <a:xfrm>
              <a:off x="4222751" y="4595952"/>
              <a:ext cx="22870" cy="34725"/>
            </a:xfrm>
            <a:custGeom>
              <a:rect b="b" l="l" r="r" t="t"/>
              <a:pathLst>
                <a:path extrusionOk="0" h="1324" w="872">
                  <a:moveTo>
                    <a:pt x="574" y="0"/>
                  </a:moveTo>
                  <a:lnTo>
                    <a:pt x="141" y="145"/>
                  </a:lnTo>
                  <a:lnTo>
                    <a:pt x="1" y="1049"/>
                  </a:lnTo>
                  <a:lnTo>
                    <a:pt x="766" y="1323"/>
                  </a:lnTo>
                  <a:lnTo>
                    <a:pt x="872" y="1145"/>
                  </a:lnTo>
                  <a:lnTo>
                    <a:pt x="612" y="1049"/>
                  </a:lnTo>
                  <a:lnTo>
                    <a:pt x="747" y="145"/>
                  </a:lnTo>
                  <a:cubicBezTo>
                    <a:pt x="689" y="101"/>
                    <a:pt x="631" y="48"/>
                    <a:pt x="5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45"/>
            <p:cNvSpPr/>
            <p:nvPr/>
          </p:nvSpPr>
          <p:spPr>
            <a:xfrm>
              <a:off x="4209296" y="4520102"/>
              <a:ext cx="86813" cy="74355"/>
            </a:xfrm>
            <a:custGeom>
              <a:rect b="b" l="l" r="r" t="t"/>
              <a:pathLst>
                <a:path extrusionOk="0" h="2835" w="3310">
                  <a:moveTo>
                    <a:pt x="1889" y="604"/>
                  </a:moveTo>
                  <a:cubicBezTo>
                    <a:pt x="2305" y="604"/>
                    <a:pt x="2703" y="927"/>
                    <a:pt x="2703" y="1415"/>
                  </a:cubicBezTo>
                  <a:cubicBezTo>
                    <a:pt x="2703" y="1862"/>
                    <a:pt x="2342" y="2223"/>
                    <a:pt x="1895" y="2223"/>
                  </a:cubicBezTo>
                  <a:cubicBezTo>
                    <a:pt x="1173" y="2223"/>
                    <a:pt x="812" y="1352"/>
                    <a:pt x="1322" y="842"/>
                  </a:cubicBezTo>
                  <a:cubicBezTo>
                    <a:pt x="1487" y="677"/>
                    <a:pt x="1690" y="604"/>
                    <a:pt x="1889" y="604"/>
                  </a:cubicBezTo>
                  <a:close/>
                  <a:moveTo>
                    <a:pt x="1889" y="0"/>
                  </a:moveTo>
                  <a:cubicBezTo>
                    <a:pt x="627" y="0"/>
                    <a:pt x="1" y="1527"/>
                    <a:pt x="894" y="2416"/>
                  </a:cubicBezTo>
                  <a:cubicBezTo>
                    <a:pt x="1182" y="2705"/>
                    <a:pt x="1536" y="2835"/>
                    <a:pt x="1884" y="2835"/>
                  </a:cubicBezTo>
                  <a:cubicBezTo>
                    <a:pt x="2611" y="2835"/>
                    <a:pt x="3310" y="2268"/>
                    <a:pt x="3310" y="1415"/>
                  </a:cubicBezTo>
                  <a:cubicBezTo>
                    <a:pt x="3310" y="631"/>
                    <a:pt x="2674" y="0"/>
                    <a:pt x="1895" y="0"/>
                  </a:cubicBezTo>
                  <a:cubicBezTo>
                    <a:pt x="1893" y="0"/>
                    <a:pt x="1891" y="0"/>
                    <a:pt x="18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45"/>
            <p:cNvSpPr/>
            <p:nvPr/>
          </p:nvSpPr>
          <p:spPr>
            <a:xfrm>
              <a:off x="4083824" y="4329796"/>
              <a:ext cx="116765" cy="221255"/>
            </a:xfrm>
            <a:custGeom>
              <a:rect b="b" l="l" r="r" t="t"/>
              <a:pathLst>
                <a:path extrusionOk="0" h="8436" w="4452">
                  <a:moveTo>
                    <a:pt x="2226" y="371"/>
                  </a:moveTo>
                  <a:cubicBezTo>
                    <a:pt x="2329" y="371"/>
                    <a:pt x="2433" y="438"/>
                    <a:pt x="2440" y="573"/>
                  </a:cubicBezTo>
                  <a:lnTo>
                    <a:pt x="2440" y="1121"/>
                  </a:lnTo>
                  <a:cubicBezTo>
                    <a:pt x="2440" y="1227"/>
                    <a:pt x="2522" y="1309"/>
                    <a:pt x="2627" y="1309"/>
                  </a:cubicBezTo>
                  <a:cubicBezTo>
                    <a:pt x="3373" y="1323"/>
                    <a:pt x="3975" y="1930"/>
                    <a:pt x="3980" y="2680"/>
                  </a:cubicBezTo>
                  <a:lnTo>
                    <a:pt x="3980" y="3065"/>
                  </a:lnTo>
                  <a:cubicBezTo>
                    <a:pt x="3972" y="3200"/>
                    <a:pt x="3868" y="3267"/>
                    <a:pt x="3763" y="3267"/>
                  </a:cubicBezTo>
                  <a:cubicBezTo>
                    <a:pt x="3658" y="3267"/>
                    <a:pt x="3554" y="3200"/>
                    <a:pt x="3547" y="3065"/>
                  </a:cubicBezTo>
                  <a:lnTo>
                    <a:pt x="3547" y="2680"/>
                  </a:lnTo>
                  <a:cubicBezTo>
                    <a:pt x="3547" y="2161"/>
                    <a:pt x="3128" y="1742"/>
                    <a:pt x="2608" y="1742"/>
                  </a:cubicBezTo>
                  <a:lnTo>
                    <a:pt x="2031" y="1742"/>
                  </a:lnTo>
                  <a:cubicBezTo>
                    <a:pt x="1405" y="1742"/>
                    <a:pt x="900" y="2247"/>
                    <a:pt x="900" y="2873"/>
                  </a:cubicBezTo>
                  <a:cubicBezTo>
                    <a:pt x="900" y="3498"/>
                    <a:pt x="1405" y="4004"/>
                    <a:pt x="2031" y="4004"/>
                  </a:cubicBezTo>
                  <a:lnTo>
                    <a:pt x="2416" y="4004"/>
                  </a:lnTo>
                  <a:cubicBezTo>
                    <a:pt x="3229" y="4023"/>
                    <a:pt x="3888" y="4663"/>
                    <a:pt x="3936" y="5471"/>
                  </a:cubicBezTo>
                  <a:cubicBezTo>
                    <a:pt x="3984" y="6280"/>
                    <a:pt x="3407" y="6992"/>
                    <a:pt x="2608" y="7112"/>
                  </a:cubicBezTo>
                  <a:cubicBezTo>
                    <a:pt x="2512" y="7126"/>
                    <a:pt x="2440" y="7203"/>
                    <a:pt x="2440" y="7300"/>
                  </a:cubicBezTo>
                  <a:lnTo>
                    <a:pt x="2440" y="7863"/>
                  </a:lnTo>
                  <a:cubicBezTo>
                    <a:pt x="2447" y="8012"/>
                    <a:pt x="2335" y="8086"/>
                    <a:pt x="2223" y="8086"/>
                  </a:cubicBezTo>
                  <a:cubicBezTo>
                    <a:pt x="2111" y="8086"/>
                    <a:pt x="2000" y="8012"/>
                    <a:pt x="2007" y="7863"/>
                  </a:cubicBezTo>
                  <a:lnTo>
                    <a:pt x="2007" y="7314"/>
                  </a:lnTo>
                  <a:cubicBezTo>
                    <a:pt x="2012" y="7208"/>
                    <a:pt x="1925" y="7126"/>
                    <a:pt x="1824" y="7126"/>
                  </a:cubicBezTo>
                  <a:cubicBezTo>
                    <a:pt x="1073" y="7112"/>
                    <a:pt x="472" y="6506"/>
                    <a:pt x="472" y="5755"/>
                  </a:cubicBezTo>
                  <a:cubicBezTo>
                    <a:pt x="479" y="5620"/>
                    <a:pt x="582" y="5553"/>
                    <a:pt x="686" y="5553"/>
                  </a:cubicBezTo>
                  <a:cubicBezTo>
                    <a:pt x="789" y="5553"/>
                    <a:pt x="893" y="5620"/>
                    <a:pt x="900" y="5755"/>
                  </a:cubicBezTo>
                  <a:cubicBezTo>
                    <a:pt x="900" y="6275"/>
                    <a:pt x="1323" y="6693"/>
                    <a:pt x="1838" y="6693"/>
                  </a:cubicBezTo>
                  <a:lnTo>
                    <a:pt x="2416" y="6693"/>
                  </a:lnTo>
                  <a:cubicBezTo>
                    <a:pt x="3041" y="6693"/>
                    <a:pt x="3547" y="6188"/>
                    <a:pt x="3547" y="5563"/>
                  </a:cubicBezTo>
                  <a:cubicBezTo>
                    <a:pt x="3547" y="4937"/>
                    <a:pt x="3041" y="4432"/>
                    <a:pt x="2416" y="4432"/>
                  </a:cubicBezTo>
                  <a:lnTo>
                    <a:pt x="2031" y="4432"/>
                  </a:lnTo>
                  <a:cubicBezTo>
                    <a:pt x="1222" y="4413"/>
                    <a:pt x="563" y="3773"/>
                    <a:pt x="510" y="2964"/>
                  </a:cubicBezTo>
                  <a:cubicBezTo>
                    <a:pt x="462" y="2156"/>
                    <a:pt x="1040" y="1444"/>
                    <a:pt x="1843" y="1323"/>
                  </a:cubicBezTo>
                  <a:cubicBezTo>
                    <a:pt x="1939" y="1309"/>
                    <a:pt x="2012" y="1232"/>
                    <a:pt x="2012" y="1136"/>
                  </a:cubicBezTo>
                  <a:lnTo>
                    <a:pt x="2012" y="573"/>
                  </a:lnTo>
                  <a:cubicBezTo>
                    <a:pt x="2019" y="438"/>
                    <a:pt x="2122" y="371"/>
                    <a:pt x="2226" y="371"/>
                  </a:cubicBezTo>
                  <a:close/>
                  <a:moveTo>
                    <a:pt x="2223" y="0"/>
                  </a:moveTo>
                  <a:cubicBezTo>
                    <a:pt x="1906" y="0"/>
                    <a:pt x="1641" y="255"/>
                    <a:pt x="1631" y="573"/>
                  </a:cubicBezTo>
                  <a:lnTo>
                    <a:pt x="1631" y="972"/>
                  </a:lnTo>
                  <a:cubicBezTo>
                    <a:pt x="659" y="1179"/>
                    <a:pt x="0" y="2084"/>
                    <a:pt x="101" y="3075"/>
                  </a:cubicBezTo>
                  <a:cubicBezTo>
                    <a:pt x="207" y="4061"/>
                    <a:pt x="1040" y="4812"/>
                    <a:pt x="2031" y="4812"/>
                  </a:cubicBezTo>
                  <a:lnTo>
                    <a:pt x="2416" y="4812"/>
                  </a:lnTo>
                  <a:cubicBezTo>
                    <a:pt x="2834" y="4812"/>
                    <a:pt x="3166" y="5149"/>
                    <a:pt x="3166" y="5563"/>
                  </a:cubicBezTo>
                  <a:cubicBezTo>
                    <a:pt x="3166" y="5981"/>
                    <a:pt x="2834" y="6318"/>
                    <a:pt x="2416" y="6318"/>
                  </a:cubicBezTo>
                  <a:lnTo>
                    <a:pt x="1838" y="6318"/>
                  </a:lnTo>
                  <a:cubicBezTo>
                    <a:pt x="1530" y="6313"/>
                    <a:pt x="1280" y="6063"/>
                    <a:pt x="1280" y="5755"/>
                  </a:cubicBezTo>
                  <a:cubicBezTo>
                    <a:pt x="1290" y="5418"/>
                    <a:pt x="1020" y="5144"/>
                    <a:pt x="688" y="5144"/>
                  </a:cubicBezTo>
                  <a:cubicBezTo>
                    <a:pt x="352" y="5144"/>
                    <a:pt x="82" y="5418"/>
                    <a:pt x="92" y="5755"/>
                  </a:cubicBezTo>
                  <a:cubicBezTo>
                    <a:pt x="96" y="6640"/>
                    <a:pt x="756" y="7381"/>
                    <a:pt x="1631" y="7492"/>
                  </a:cubicBezTo>
                  <a:lnTo>
                    <a:pt x="1631" y="7863"/>
                  </a:lnTo>
                  <a:cubicBezTo>
                    <a:pt x="1641" y="8180"/>
                    <a:pt x="1906" y="8435"/>
                    <a:pt x="2223" y="8435"/>
                  </a:cubicBezTo>
                  <a:cubicBezTo>
                    <a:pt x="2546" y="8435"/>
                    <a:pt x="2810" y="8180"/>
                    <a:pt x="2820" y="7863"/>
                  </a:cubicBezTo>
                  <a:lnTo>
                    <a:pt x="2820" y="7463"/>
                  </a:lnTo>
                  <a:cubicBezTo>
                    <a:pt x="3792" y="7256"/>
                    <a:pt x="4451" y="6352"/>
                    <a:pt x="4345" y="5361"/>
                  </a:cubicBezTo>
                  <a:cubicBezTo>
                    <a:pt x="4244" y="4374"/>
                    <a:pt x="3412" y="3624"/>
                    <a:pt x="2416" y="3624"/>
                  </a:cubicBezTo>
                  <a:lnTo>
                    <a:pt x="2031" y="3624"/>
                  </a:lnTo>
                  <a:cubicBezTo>
                    <a:pt x="1617" y="3624"/>
                    <a:pt x="1280" y="3287"/>
                    <a:pt x="1280" y="2873"/>
                  </a:cubicBezTo>
                  <a:cubicBezTo>
                    <a:pt x="1280" y="2454"/>
                    <a:pt x="1617" y="2122"/>
                    <a:pt x="2031" y="2122"/>
                  </a:cubicBezTo>
                  <a:lnTo>
                    <a:pt x="2608" y="2122"/>
                  </a:lnTo>
                  <a:cubicBezTo>
                    <a:pt x="2916" y="2122"/>
                    <a:pt x="3166" y="2372"/>
                    <a:pt x="3171" y="2680"/>
                  </a:cubicBezTo>
                  <a:lnTo>
                    <a:pt x="3171" y="3065"/>
                  </a:lnTo>
                  <a:cubicBezTo>
                    <a:pt x="3157" y="3397"/>
                    <a:pt x="3426" y="3676"/>
                    <a:pt x="3763" y="3676"/>
                  </a:cubicBezTo>
                  <a:cubicBezTo>
                    <a:pt x="4100" y="3676"/>
                    <a:pt x="4369" y="3397"/>
                    <a:pt x="4360" y="3065"/>
                  </a:cubicBezTo>
                  <a:lnTo>
                    <a:pt x="4360" y="2680"/>
                  </a:lnTo>
                  <a:cubicBezTo>
                    <a:pt x="4355" y="1795"/>
                    <a:pt x="3696" y="1054"/>
                    <a:pt x="2820" y="943"/>
                  </a:cubicBezTo>
                  <a:lnTo>
                    <a:pt x="2820" y="573"/>
                  </a:lnTo>
                  <a:cubicBezTo>
                    <a:pt x="2810" y="255"/>
                    <a:pt x="2546" y="0"/>
                    <a:pt x="22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45"/>
            <p:cNvSpPr/>
            <p:nvPr/>
          </p:nvSpPr>
          <p:spPr>
            <a:xfrm>
              <a:off x="4223144" y="4530961"/>
              <a:ext cx="61346" cy="52560"/>
            </a:xfrm>
            <a:custGeom>
              <a:rect b="b" l="l" r="r" t="t"/>
              <a:pathLst>
                <a:path extrusionOk="0" h="2004" w="2339">
                  <a:moveTo>
                    <a:pt x="1335" y="380"/>
                  </a:moveTo>
                  <a:cubicBezTo>
                    <a:pt x="1653" y="380"/>
                    <a:pt x="1959" y="627"/>
                    <a:pt x="1959" y="1001"/>
                  </a:cubicBezTo>
                  <a:cubicBezTo>
                    <a:pt x="1959" y="1343"/>
                    <a:pt x="1680" y="1622"/>
                    <a:pt x="1338" y="1622"/>
                  </a:cubicBezTo>
                  <a:cubicBezTo>
                    <a:pt x="785" y="1622"/>
                    <a:pt x="510" y="953"/>
                    <a:pt x="900" y="563"/>
                  </a:cubicBezTo>
                  <a:cubicBezTo>
                    <a:pt x="1026" y="437"/>
                    <a:pt x="1182" y="380"/>
                    <a:pt x="1335" y="380"/>
                  </a:cubicBezTo>
                  <a:close/>
                  <a:moveTo>
                    <a:pt x="1338" y="0"/>
                  </a:moveTo>
                  <a:cubicBezTo>
                    <a:pt x="448" y="0"/>
                    <a:pt x="0" y="1078"/>
                    <a:pt x="631" y="1708"/>
                  </a:cubicBezTo>
                  <a:cubicBezTo>
                    <a:pt x="834" y="1912"/>
                    <a:pt x="1085" y="2003"/>
                    <a:pt x="1331" y="2003"/>
                  </a:cubicBezTo>
                  <a:cubicBezTo>
                    <a:pt x="1845" y="2003"/>
                    <a:pt x="2339" y="1603"/>
                    <a:pt x="2339" y="1001"/>
                  </a:cubicBezTo>
                  <a:cubicBezTo>
                    <a:pt x="2339" y="448"/>
                    <a:pt x="1891" y="0"/>
                    <a:pt x="13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45"/>
            <p:cNvSpPr/>
            <p:nvPr/>
          </p:nvSpPr>
          <p:spPr>
            <a:xfrm>
              <a:off x="3982979" y="4297378"/>
              <a:ext cx="355540" cy="338230"/>
            </a:xfrm>
            <a:custGeom>
              <a:rect b="b" l="l" r="r" t="t"/>
              <a:pathLst>
                <a:path extrusionOk="0" h="12896" w="13556">
                  <a:moveTo>
                    <a:pt x="10745" y="7261"/>
                  </a:moveTo>
                  <a:lnTo>
                    <a:pt x="10894" y="8006"/>
                  </a:lnTo>
                  <a:cubicBezTo>
                    <a:pt x="10909" y="8074"/>
                    <a:pt x="10957" y="8127"/>
                    <a:pt x="11024" y="8151"/>
                  </a:cubicBezTo>
                  <a:cubicBezTo>
                    <a:pt x="11092" y="8170"/>
                    <a:pt x="11154" y="8189"/>
                    <a:pt x="11217" y="8218"/>
                  </a:cubicBezTo>
                  <a:cubicBezTo>
                    <a:pt x="11243" y="8229"/>
                    <a:pt x="11269" y="8235"/>
                    <a:pt x="11296" y="8235"/>
                  </a:cubicBezTo>
                  <a:cubicBezTo>
                    <a:pt x="11338" y="8235"/>
                    <a:pt x="11379" y="8221"/>
                    <a:pt x="11414" y="8194"/>
                  </a:cubicBezTo>
                  <a:lnTo>
                    <a:pt x="12006" y="7718"/>
                  </a:lnTo>
                  <a:lnTo>
                    <a:pt x="12386" y="8040"/>
                  </a:lnTo>
                  <a:lnTo>
                    <a:pt x="12020" y="8704"/>
                  </a:lnTo>
                  <a:cubicBezTo>
                    <a:pt x="11987" y="8767"/>
                    <a:pt x="11992" y="8844"/>
                    <a:pt x="12030" y="8901"/>
                  </a:cubicBezTo>
                  <a:cubicBezTo>
                    <a:pt x="12069" y="8959"/>
                    <a:pt x="12102" y="9017"/>
                    <a:pt x="12131" y="9079"/>
                  </a:cubicBezTo>
                  <a:cubicBezTo>
                    <a:pt x="12165" y="9142"/>
                    <a:pt x="12227" y="9185"/>
                    <a:pt x="12299" y="9185"/>
                  </a:cubicBezTo>
                  <a:lnTo>
                    <a:pt x="13055" y="9204"/>
                  </a:lnTo>
                  <a:lnTo>
                    <a:pt x="13142" y="9695"/>
                  </a:lnTo>
                  <a:lnTo>
                    <a:pt x="12434" y="9970"/>
                  </a:lnTo>
                  <a:cubicBezTo>
                    <a:pt x="12372" y="9994"/>
                    <a:pt x="12324" y="10051"/>
                    <a:pt x="12314" y="10124"/>
                  </a:cubicBezTo>
                  <a:cubicBezTo>
                    <a:pt x="12309" y="10191"/>
                    <a:pt x="12295" y="10258"/>
                    <a:pt x="12280" y="10326"/>
                  </a:cubicBezTo>
                  <a:cubicBezTo>
                    <a:pt x="12266" y="10393"/>
                    <a:pt x="12290" y="10465"/>
                    <a:pt x="12343" y="10513"/>
                  </a:cubicBezTo>
                  <a:lnTo>
                    <a:pt x="12911" y="11014"/>
                  </a:lnTo>
                  <a:lnTo>
                    <a:pt x="12660" y="11447"/>
                  </a:lnTo>
                  <a:lnTo>
                    <a:pt x="11943" y="11206"/>
                  </a:lnTo>
                  <a:cubicBezTo>
                    <a:pt x="11922" y="11198"/>
                    <a:pt x="11900" y="11195"/>
                    <a:pt x="11878" y="11195"/>
                  </a:cubicBezTo>
                  <a:cubicBezTo>
                    <a:pt x="11832" y="11195"/>
                    <a:pt x="11787" y="11212"/>
                    <a:pt x="11751" y="11245"/>
                  </a:cubicBezTo>
                  <a:cubicBezTo>
                    <a:pt x="11703" y="11293"/>
                    <a:pt x="11650" y="11336"/>
                    <a:pt x="11592" y="11379"/>
                  </a:cubicBezTo>
                  <a:cubicBezTo>
                    <a:pt x="11539" y="11423"/>
                    <a:pt x="11510" y="11490"/>
                    <a:pt x="11520" y="11562"/>
                  </a:cubicBezTo>
                  <a:lnTo>
                    <a:pt x="11635" y="12308"/>
                  </a:lnTo>
                  <a:lnTo>
                    <a:pt x="11164" y="12481"/>
                  </a:lnTo>
                  <a:lnTo>
                    <a:pt x="10769" y="11832"/>
                  </a:lnTo>
                  <a:cubicBezTo>
                    <a:pt x="10736" y="11774"/>
                    <a:pt x="10678" y="11740"/>
                    <a:pt x="10611" y="11740"/>
                  </a:cubicBezTo>
                  <a:lnTo>
                    <a:pt x="10601" y="11740"/>
                  </a:lnTo>
                  <a:cubicBezTo>
                    <a:pt x="10565" y="11743"/>
                    <a:pt x="10530" y="11744"/>
                    <a:pt x="10496" y="11744"/>
                  </a:cubicBezTo>
                  <a:cubicBezTo>
                    <a:pt x="10461" y="11744"/>
                    <a:pt x="10428" y="11743"/>
                    <a:pt x="10394" y="11740"/>
                  </a:cubicBezTo>
                  <a:cubicBezTo>
                    <a:pt x="10389" y="11740"/>
                    <a:pt x="10385" y="11740"/>
                    <a:pt x="10380" y="11740"/>
                  </a:cubicBezTo>
                  <a:cubicBezTo>
                    <a:pt x="10313" y="11740"/>
                    <a:pt x="10252" y="11773"/>
                    <a:pt x="10221" y="11832"/>
                  </a:cubicBezTo>
                  <a:lnTo>
                    <a:pt x="9826" y="12476"/>
                  </a:lnTo>
                  <a:lnTo>
                    <a:pt x="9355" y="12308"/>
                  </a:lnTo>
                  <a:lnTo>
                    <a:pt x="9470" y="11557"/>
                  </a:lnTo>
                  <a:cubicBezTo>
                    <a:pt x="9480" y="11490"/>
                    <a:pt x="9451" y="11423"/>
                    <a:pt x="9398" y="11379"/>
                  </a:cubicBezTo>
                  <a:cubicBezTo>
                    <a:pt x="9340" y="11336"/>
                    <a:pt x="9287" y="11293"/>
                    <a:pt x="9239" y="11245"/>
                  </a:cubicBezTo>
                  <a:cubicBezTo>
                    <a:pt x="9203" y="11212"/>
                    <a:pt x="9158" y="11195"/>
                    <a:pt x="9112" y="11195"/>
                  </a:cubicBezTo>
                  <a:cubicBezTo>
                    <a:pt x="9090" y="11195"/>
                    <a:pt x="9068" y="11198"/>
                    <a:pt x="9047" y="11206"/>
                  </a:cubicBezTo>
                  <a:lnTo>
                    <a:pt x="8330" y="11447"/>
                  </a:lnTo>
                  <a:lnTo>
                    <a:pt x="8080" y="11014"/>
                  </a:lnTo>
                  <a:lnTo>
                    <a:pt x="8652" y="10513"/>
                  </a:lnTo>
                  <a:cubicBezTo>
                    <a:pt x="8700" y="10465"/>
                    <a:pt x="8724" y="10393"/>
                    <a:pt x="8710" y="10326"/>
                  </a:cubicBezTo>
                  <a:cubicBezTo>
                    <a:pt x="8695" y="10258"/>
                    <a:pt x="8681" y="10191"/>
                    <a:pt x="8676" y="10124"/>
                  </a:cubicBezTo>
                  <a:cubicBezTo>
                    <a:pt x="8667" y="10051"/>
                    <a:pt x="8618" y="9994"/>
                    <a:pt x="8556" y="9970"/>
                  </a:cubicBezTo>
                  <a:lnTo>
                    <a:pt x="7849" y="9695"/>
                  </a:lnTo>
                  <a:lnTo>
                    <a:pt x="7935" y="9204"/>
                  </a:lnTo>
                  <a:lnTo>
                    <a:pt x="8691" y="9185"/>
                  </a:lnTo>
                  <a:cubicBezTo>
                    <a:pt x="8763" y="9185"/>
                    <a:pt x="8825" y="9142"/>
                    <a:pt x="8854" y="9079"/>
                  </a:cubicBezTo>
                  <a:cubicBezTo>
                    <a:pt x="8888" y="9017"/>
                    <a:pt x="8922" y="8959"/>
                    <a:pt x="8960" y="8901"/>
                  </a:cubicBezTo>
                  <a:cubicBezTo>
                    <a:pt x="8999" y="8844"/>
                    <a:pt x="9003" y="8767"/>
                    <a:pt x="8970" y="8704"/>
                  </a:cubicBezTo>
                  <a:lnTo>
                    <a:pt x="8604" y="8040"/>
                  </a:lnTo>
                  <a:lnTo>
                    <a:pt x="8984" y="7718"/>
                  </a:lnTo>
                  <a:lnTo>
                    <a:pt x="9576" y="8194"/>
                  </a:lnTo>
                  <a:cubicBezTo>
                    <a:pt x="9612" y="8221"/>
                    <a:pt x="9653" y="8235"/>
                    <a:pt x="9694" y="8235"/>
                  </a:cubicBezTo>
                  <a:cubicBezTo>
                    <a:pt x="9719" y="8235"/>
                    <a:pt x="9744" y="8229"/>
                    <a:pt x="9769" y="8218"/>
                  </a:cubicBezTo>
                  <a:cubicBezTo>
                    <a:pt x="9836" y="8189"/>
                    <a:pt x="9898" y="8170"/>
                    <a:pt x="9966" y="8151"/>
                  </a:cubicBezTo>
                  <a:cubicBezTo>
                    <a:pt x="10033" y="8127"/>
                    <a:pt x="10081" y="8074"/>
                    <a:pt x="10096" y="8006"/>
                  </a:cubicBezTo>
                  <a:lnTo>
                    <a:pt x="10245" y="7261"/>
                  </a:lnTo>
                  <a:close/>
                  <a:moveTo>
                    <a:pt x="6067" y="0"/>
                  </a:moveTo>
                  <a:cubicBezTo>
                    <a:pt x="5204" y="0"/>
                    <a:pt x="4336" y="206"/>
                    <a:pt x="3537" y="625"/>
                  </a:cubicBezTo>
                  <a:cubicBezTo>
                    <a:pt x="3343" y="724"/>
                    <a:pt x="3447" y="986"/>
                    <a:pt x="3622" y="986"/>
                  </a:cubicBezTo>
                  <a:cubicBezTo>
                    <a:pt x="3652" y="986"/>
                    <a:pt x="3683" y="979"/>
                    <a:pt x="3715" y="962"/>
                  </a:cubicBezTo>
                  <a:cubicBezTo>
                    <a:pt x="4458" y="572"/>
                    <a:pt x="5265" y="381"/>
                    <a:pt x="6068" y="381"/>
                  </a:cubicBezTo>
                  <a:cubicBezTo>
                    <a:pt x="7217" y="381"/>
                    <a:pt x="8358" y="773"/>
                    <a:pt x="9287" y="1535"/>
                  </a:cubicBezTo>
                  <a:cubicBezTo>
                    <a:pt x="10861" y="2824"/>
                    <a:pt x="11510" y="4932"/>
                    <a:pt x="10938" y="6885"/>
                  </a:cubicBezTo>
                  <a:lnTo>
                    <a:pt x="10091" y="6885"/>
                  </a:lnTo>
                  <a:cubicBezTo>
                    <a:pt x="9999" y="6885"/>
                    <a:pt x="9922" y="6948"/>
                    <a:pt x="9903" y="7034"/>
                  </a:cubicBezTo>
                  <a:lnTo>
                    <a:pt x="9744" y="7824"/>
                  </a:lnTo>
                  <a:lnTo>
                    <a:pt x="9730" y="7828"/>
                  </a:lnTo>
                  <a:lnTo>
                    <a:pt x="9100" y="7328"/>
                  </a:lnTo>
                  <a:cubicBezTo>
                    <a:pt x="9066" y="7299"/>
                    <a:pt x="9024" y="7285"/>
                    <a:pt x="8981" y="7285"/>
                  </a:cubicBezTo>
                  <a:cubicBezTo>
                    <a:pt x="8938" y="7285"/>
                    <a:pt x="8895" y="7299"/>
                    <a:pt x="8859" y="7328"/>
                  </a:cubicBezTo>
                  <a:lnTo>
                    <a:pt x="8243" y="7848"/>
                  </a:lnTo>
                  <a:cubicBezTo>
                    <a:pt x="8171" y="7905"/>
                    <a:pt x="8152" y="8006"/>
                    <a:pt x="8195" y="8083"/>
                  </a:cubicBezTo>
                  <a:lnTo>
                    <a:pt x="8580" y="8791"/>
                  </a:lnTo>
                  <a:lnTo>
                    <a:pt x="8575" y="8805"/>
                  </a:lnTo>
                  <a:lnTo>
                    <a:pt x="7772" y="8824"/>
                  </a:lnTo>
                  <a:cubicBezTo>
                    <a:pt x="7680" y="8829"/>
                    <a:pt x="7603" y="8892"/>
                    <a:pt x="7589" y="8983"/>
                  </a:cubicBezTo>
                  <a:lnTo>
                    <a:pt x="7449" y="9777"/>
                  </a:lnTo>
                  <a:cubicBezTo>
                    <a:pt x="7435" y="9869"/>
                    <a:pt x="7483" y="9955"/>
                    <a:pt x="7570" y="9989"/>
                  </a:cubicBezTo>
                  <a:lnTo>
                    <a:pt x="7988" y="10152"/>
                  </a:lnTo>
                  <a:cubicBezTo>
                    <a:pt x="7382" y="10403"/>
                    <a:pt x="6732" y="10528"/>
                    <a:pt x="6073" y="10528"/>
                  </a:cubicBezTo>
                  <a:cubicBezTo>
                    <a:pt x="3913" y="10528"/>
                    <a:pt x="1988" y="9156"/>
                    <a:pt x="1281" y="7116"/>
                  </a:cubicBezTo>
                  <a:cubicBezTo>
                    <a:pt x="573" y="5071"/>
                    <a:pt x="1237" y="2805"/>
                    <a:pt x="2936" y="1467"/>
                  </a:cubicBezTo>
                  <a:cubicBezTo>
                    <a:pt x="3094" y="1344"/>
                    <a:pt x="2977" y="1124"/>
                    <a:pt x="2820" y="1124"/>
                  </a:cubicBezTo>
                  <a:cubicBezTo>
                    <a:pt x="2781" y="1124"/>
                    <a:pt x="2740" y="1138"/>
                    <a:pt x="2700" y="1169"/>
                  </a:cubicBezTo>
                  <a:cubicBezTo>
                    <a:pt x="578" y="2839"/>
                    <a:pt x="1" y="5812"/>
                    <a:pt x="1343" y="8156"/>
                  </a:cubicBezTo>
                  <a:cubicBezTo>
                    <a:pt x="2338" y="9898"/>
                    <a:pt x="4170" y="10903"/>
                    <a:pt x="6078" y="10903"/>
                  </a:cubicBezTo>
                  <a:cubicBezTo>
                    <a:pt x="6737" y="10903"/>
                    <a:pt x="7405" y="10783"/>
                    <a:pt x="8051" y="10533"/>
                  </a:cubicBezTo>
                  <a:lnTo>
                    <a:pt x="8051" y="10533"/>
                  </a:lnTo>
                  <a:lnTo>
                    <a:pt x="7719" y="10826"/>
                  </a:lnTo>
                  <a:cubicBezTo>
                    <a:pt x="7647" y="10889"/>
                    <a:pt x="7632" y="10985"/>
                    <a:pt x="7675" y="11067"/>
                  </a:cubicBezTo>
                  <a:lnTo>
                    <a:pt x="8084" y="11764"/>
                  </a:lnTo>
                  <a:cubicBezTo>
                    <a:pt x="8117" y="11827"/>
                    <a:pt x="8181" y="11861"/>
                    <a:pt x="8246" y="11861"/>
                  </a:cubicBezTo>
                  <a:cubicBezTo>
                    <a:pt x="8266" y="11861"/>
                    <a:pt x="8286" y="11858"/>
                    <a:pt x="8306" y="11851"/>
                  </a:cubicBezTo>
                  <a:lnTo>
                    <a:pt x="9066" y="11596"/>
                  </a:lnTo>
                  <a:lnTo>
                    <a:pt x="9080" y="11606"/>
                  </a:lnTo>
                  <a:lnTo>
                    <a:pt x="8960" y="12399"/>
                  </a:lnTo>
                  <a:cubicBezTo>
                    <a:pt x="8946" y="12486"/>
                    <a:pt x="8999" y="12573"/>
                    <a:pt x="9080" y="12606"/>
                  </a:cubicBezTo>
                  <a:lnTo>
                    <a:pt x="9841" y="12885"/>
                  </a:lnTo>
                  <a:cubicBezTo>
                    <a:pt x="9861" y="12892"/>
                    <a:pt x="9883" y="12896"/>
                    <a:pt x="9904" y="12896"/>
                  </a:cubicBezTo>
                  <a:cubicBezTo>
                    <a:pt x="9971" y="12896"/>
                    <a:pt x="10035" y="12862"/>
                    <a:pt x="10072" y="12804"/>
                  </a:cubicBezTo>
                  <a:lnTo>
                    <a:pt x="10485" y="12116"/>
                  </a:lnTo>
                  <a:lnTo>
                    <a:pt x="10505" y="12116"/>
                  </a:lnTo>
                  <a:lnTo>
                    <a:pt x="10923" y="12804"/>
                  </a:lnTo>
                  <a:cubicBezTo>
                    <a:pt x="10959" y="12860"/>
                    <a:pt x="11021" y="12894"/>
                    <a:pt x="11083" y="12894"/>
                  </a:cubicBezTo>
                  <a:cubicBezTo>
                    <a:pt x="11106" y="12894"/>
                    <a:pt x="11128" y="12889"/>
                    <a:pt x="11149" y="12881"/>
                  </a:cubicBezTo>
                  <a:lnTo>
                    <a:pt x="11910" y="12606"/>
                  </a:lnTo>
                  <a:cubicBezTo>
                    <a:pt x="11996" y="12573"/>
                    <a:pt x="12044" y="12486"/>
                    <a:pt x="12030" y="12399"/>
                  </a:cubicBezTo>
                  <a:lnTo>
                    <a:pt x="11910" y="11606"/>
                  </a:lnTo>
                  <a:lnTo>
                    <a:pt x="11924" y="11591"/>
                  </a:lnTo>
                  <a:lnTo>
                    <a:pt x="12684" y="11851"/>
                  </a:lnTo>
                  <a:cubicBezTo>
                    <a:pt x="12705" y="11858"/>
                    <a:pt x="12726" y="11861"/>
                    <a:pt x="12747" y="11861"/>
                  </a:cubicBezTo>
                  <a:cubicBezTo>
                    <a:pt x="12814" y="11861"/>
                    <a:pt x="12878" y="11827"/>
                    <a:pt x="12911" y="11764"/>
                  </a:cubicBezTo>
                  <a:lnTo>
                    <a:pt x="13315" y="11067"/>
                  </a:lnTo>
                  <a:cubicBezTo>
                    <a:pt x="13363" y="10985"/>
                    <a:pt x="13344" y="10889"/>
                    <a:pt x="13276" y="10826"/>
                  </a:cubicBezTo>
                  <a:lnTo>
                    <a:pt x="12675" y="10297"/>
                  </a:lnTo>
                  <a:lnTo>
                    <a:pt x="12680" y="10278"/>
                  </a:lnTo>
                  <a:lnTo>
                    <a:pt x="13425" y="9989"/>
                  </a:lnTo>
                  <a:cubicBezTo>
                    <a:pt x="13507" y="9955"/>
                    <a:pt x="13555" y="9869"/>
                    <a:pt x="13546" y="9782"/>
                  </a:cubicBezTo>
                  <a:lnTo>
                    <a:pt x="13401" y="8983"/>
                  </a:lnTo>
                  <a:cubicBezTo>
                    <a:pt x="13387" y="8897"/>
                    <a:pt x="13310" y="8829"/>
                    <a:pt x="13223" y="8824"/>
                  </a:cubicBezTo>
                  <a:lnTo>
                    <a:pt x="12420" y="8810"/>
                  </a:lnTo>
                  <a:lnTo>
                    <a:pt x="12410" y="8791"/>
                  </a:lnTo>
                  <a:lnTo>
                    <a:pt x="12795" y="8088"/>
                  </a:lnTo>
                  <a:cubicBezTo>
                    <a:pt x="12838" y="8006"/>
                    <a:pt x="12819" y="7910"/>
                    <a:pt x="12752" y="7852"/>
                  </a:cubicBezTo>
                  <a:lnTo>
                    <a:pt x="12131" y="7328"/>
                  </a:lnTo>
                  <a:cubicBezTo>
                    <a:pt x="12095" y="7299"/>
                    <a:pt x="12052" y="7285"/>
                    <a:pt x="12009" y="7285"/>
                  </a:cubicBezTo>
                  <a:cubicBezTo>
                    <a:pt x="11966" y="7285"/>
                    <a:pt x="11924" y="7299"/>
                    <a:pt x="11890" y="7328"/>
                  </a:cubicBezTo>
                  <a:lnTo>
                    <a:pt x="11260" y="7828"/>
                  </a:lnTo>
                  <a:lnTo>
                    <a:pt x="11241" y="7824"/>
                  </a:lnTo>
                  <a:lnTo>
                    <a:pt x="11159" y="7405"/>
                  </a:lnTo>
                  <a:cubicBezTo>
                    <a:pt x="11164" y="7400"/>
                    <a:pt x="11164" y="7395"/>
                    <a:pt x="11169" y="7386"/>
                  </a:cubicBezTo>
                  <a:cubicBezTo>
                    <a:pt x="11972" y="5268"/>
                    <a:pt x="11380" y="2877"/>
                    <a:pt x="9682" y="1376"/>
                  </a:cubicBezTo>
                  <a:cubicBezTo>
                    <a:pt x="8663" y="469"/>
                    <a:pt x="7371" y="0"/>
                    <a:pt x="60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5" name="Google Shape;1595;p45"/>
          <p:cNvSpPr/>
          <p:nvPr/>
        </p:nvSpPr>
        <p:spPr>
          <a:xfrm>
            <a:off x="344675" y="509800"/>
            <a:ext cx="1822200" cy="946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CompetitorS</a:t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596" name="Google Shape;1596;p45"/>
          <p:cNvSpPr txBox="1"/>
          <p:nvPr/>
        </p:nvSpPr>
        <p:spPr>
          <a:xfrm>
            <a:off x="2166650" y="2537625"/>
            <a:ext cx="2050200" cy="126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111111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The direct training model may not be suitable for everyone. Certifications may not be accredited.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0" name="Shape 1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Google Shape;1601;p46"/>
          <p:cNvSpPr/>
          <p:nvPr/>
        </p:nvSpPr>
        <p:spPr>
          <a:xfrm>
            <a:off x="6495300" y="1624725"/>
            <a:ext cx="1928700" cy="2728200"/>
          </a:xfrm>
          <a:prstGeom prst="roundRect">
            <a:avLst>
              <a:gd fmla="val 10346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2" name="Google Shape;1602;p46"/>
          <p:cNvSpPr/>
          <p:nvPr/>
        </p:nvSpPr>
        <p:spPr>
          <a:xfrm>
            <a:off x="1030200" y="1624725"/>
            <a:ext cx="1928700" cy="2728200"/>
          </a:xfrm>
          <a:prstGeom prst="roundRect">
            <a:avLst>
              <a:gd fmla="val 10346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3" name="Google Shape;1603;p46"/>
          <p:cNvSpPr txBox="1"/>
          <p:nvPr>
            <p:ph idx="1" type="subTitle"/>
          </p:nvPr>
        </p:nvSpPr>
        <p:spPr>
          <a:xfrm>
            <a:off x="1093950" y="2290425"/>
            <a:ext cx="1801200" cy="94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-Our courses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- Our device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-Our Logo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4" name="Google Shape;1604;p46"/>
          <p:cNvSpPr txBox="1"/>
          <p:nvPr>
            <p:ph idx="3" type="subTitle"/>
          </p:nvPr>
        </p:nvSpPr>
        <p:spPr>
          <a:xfrm>
            <a:off x="6591825" y="2376375"/>
            <a:ext cx="1997400" cy="76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-employees salary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-subscriptions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- Rent </a:t>
            </a:r>
            <a:endParaRPr/>
          </a:p>
        </p:txBody>
      </p:sp>
      <p:sp>
        <p:nvSpPr>
          <p:cNvPr id="1605" name="Google Shape;1605;p46"/>
          <p:cNvSpPr txBox="1"/>
          <p:nvPr>
            <p:ph idx="6" type="title"/>
          </p:nvPr>
        </p:nvSpPr>
        <p:spPr>
          <a:xfrm>
            <a:off x="720000" y="247447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BALANCE SHEET</a:t>
            </a:r>
            <a:endParaRPr/>
          </a:p>
        </p:txBody>
      </p:sp>
      <p:sp>
        <p:nvSpPr>
          <p:cNvPr id="1606" name="Google Shape;1606;p46"/>
          <p:cNvSpPr txBox="1"/>
          <p:nvPr>
            <p:ph idx="7" type="title"/>
          </p:nvPr>
        </p:nvSpPr>
        <p:spPr>
          <a:xfrm>
            <a:off x="1223100" y="1805625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ASSETS</a:t>
            </a:r>
            <a:endParaRPr/>
          </a:p>
        </p:txBody>
      </p:sp>
      <p:sp>
        <p:nvSpPr>
          <p:cNvPr id="1607" name="Google Shape;1607;p46"/>
          <p:cNvSpPr txBox="1"/>
          <p:nvPr>
            <p:ph idx="8" type="title"/>
          </p:nvPr>
        </p:nvSpPr>
        <p:spPr>
          <a:xfrm>
            <a:off x="6688200" y="1949600"/>
            <a:ext cx="15429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LIABILITIES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47"/>
          <p:cNvSpPr txBox="1"/>
          <p:nvPr>
            <p:ph type="title"/>
          </p:nvPr>
        </p:nvSpPr>
        <p:spPr>
          <a:xfrm>
            <a:off x="720000" y="445025"/>
            <a:ext cx="7704000" cy="417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300">
                <a:solidFill>
                  <a:schemeClr val="dk2"/>
                </a:solidFill>
              </a:rPr>
              <a:t>Cost structure</a:t>
            </a:r>
            <a:endParaRPr sz="5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6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structure</a:t>
            </a:r>
            <a:endParaRPr/>
          </a:p>
        </p:txBody>
      </p:sp>
      <p:pic>
        <p:nvPicPr>
          <p:cNvPr id="1618" name="Google Shape;1618;p48" title="Char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3525" y="1324788"/>
            <a:ext cx="4428630" cy="273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9" name="Google Shape;1619;p48"/>
          <p:cNvSpPr txBox="1"/>
          <p:nvPr/>
        </p:nvSpPr>
        <p:spPr>
          <a:xfrm>
            <a:off x="7345425" y="1353738"/>
            <a:ext cx="13233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Computers 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20" name="Google Shape;1620;p48"/>
          <p:cNvSpPr txBox="1"/>
          <p:nvPr/>
        </p:nvSpPr>
        <p:spPr>
          <a:xfrm>
            <a:off x="7231575" y="1788525"/>
            <a:ext cx="153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Computers of our offline courses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21" name="Google Shape;1621;p48"/>
          <p:cNvSpPr txBox="1"/>
          <p:nvPr/>
        </p:nvSpPr>
        <p:spPr>
          <a:xfrm>
            <a:off x="7101075" y="2796875"/>
            <a:ext cx="1812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subscriptions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22" name="Google Shape;1622;p48"/>
          <p:cNvSpPr txBox="1"/>
          <p:nvPr/>
        </p:nvSpPr>
        <p:spPr>
          <a:xfrm>
            <a:off x="7214925" y="3490475"/>
            <a:ext cx="158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Subscriptions of apps that we use in  our courses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23" name="Google Shape;1623;p48"/>
          <p:cNvSpPr txBox="1"/>
          <p:nvPr/>
        </p:nvSpPr>
        <p:spPr>
          <a:xfrm>
            <a:off x="5097000" y="1353738"/>
            <a:ext cx="13233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salaries 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24" name="Google Shape;1624;p48"/>
          <p:cNvSpPr txBox="1"/>
          <p:nvPr/>
        </p:nvSpPr>
        <p:spPr>
          <a:xfrm>
            <a:off x="5097000" y="1788513"/>
            <a:ext cx="132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Salaries of employees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25" name="Google Shape;1625;p48"/>
          <p:cNvSpPr txBox="1"/>
          <p:nvPr/>
        </p:nvSpPr>
        <p:spPr>
          <a:xfrm>
            <a:off x="5097000" y="2796875"/>
            <a:ext cx="12510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 Cost of Rent</a:t>
            </a:r>
            <a:endParaRPr b="1" sz="215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626" name="Google Shape;1626;p48"/>
          <p:cNvSpPr txBox="1"/>
          <p:nvPr/>
        </p:nvSpPr>
        <p:spPr>
          <a:xfrm>
            <a:off x="5097000" y="3547100"/>
            <a:ext cx="153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Rent of the place where we  do our offline courses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0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1" name="Google Shape;1631;p49"/>
          <p:cNvGraphicFramePr/>
          <p:nvPr/>
        </p:nvGraphicFramePr>
        <p:xfrm>
          <a:off x="1146275" y="18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{65363453-6297-457B-98B9-5BBB16E99BE9}</a:tableStyleId>
              </a:tblPr>
              <a:tblGrid>
                <a:gridCol w="2093675"/>
                <a:gridCol w="1887975"/>
                <a:gridCol w="1990825"/>
              </a:tblGrid>
              <a:tr h="584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Item 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Cost of 1 item</a:t>
                      </a:r>
                      <a:endParaRPr b="1" sz="19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Number</a:t>
                      </a:r>
                      <a:r>
                        <a:rPr b="1" lang="en" sz="1800"/>
                        <a:t> of items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UI </a:t>
                      </a:r>
                      <a:r>
                        <a:rPr lang="en"/>
                        <a:t>Designers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15000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UX Designers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15000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Computer devices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13000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24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Office boys     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4000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programers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20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000 </a:t>
                      </a:r>
                      <a:r>
                        <a:rPr lang="en"/>
                        <a:t>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Marketing        [posters,Ads]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50000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/>
                        <a:t>Cyber</a:t>
                      </a:r>
                      <a:r>
                        <a:rPr lang="en"/>
                        <a:t> security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17000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Rent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15000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1      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5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Air conditioning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30000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TOTAL</a:t>
                      </a:r>
                      <a:endParaRPr b="1" sz="1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696000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50"/>
          <p:cNvSpPr txBox="1"/>
          <p:nvPr>
            <p:ph type="title"/>
          </p:nvPr>
        </p:nvSpPr>
        <p:spPr>
          <a:xfrm>
            <a:off x="0" y="1855675"/>
            <a:ext cx="9089100" cy="2097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chemeClr val="dk2"/>
                </a:solidFill>
              </a:rPr>
              <a:t>Our revenue streams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1637" name="Google Shape;1637;p50"/>
          <p:cNvGrpSpPr/>
          <p:nvPr/>
        </p:nvGrpSpPr>
        <p:grpSpPr>
          <a:xfrm>
            <a:off x="3464293" y="335111"/>
            <a:ext cx="1972443" cy="1689072"/>
            <a:chOff x="5776153" y="3840390"/>
            <a:chExt cx="367028" cy="329942"/>
          </a:xfrm>
        </p:grpSpPr>
        <p:sp>
          <p:nvSpPr>
            <p:cNvPr id="1638" name="Google Shape;1638;p50"/>
            <p:cNvSpPr/>
            <p:nvPr/>
          </p:nvSpPr>
          <p:spPr>
            <a:xfrm>
              <a:off x="5927853" y="3907139"/>
              <a:ext cx="29060" cy="50881"/>
            </a:xfrm>
            <a:custGeom>
              <a:rect b="b" l="l" r="r" t="t"/>
              <a:pathLst>
                <a:path extrusionOk="0" h="1940" w="1108">
                  <a:moveTo>
                    <a:pt x="520" y="391"/>
                  </a:moveTo>
                  <a:lnTo>
                    <a:pt x="520" y="747"/>
                  </a:lnTo>
                  <a:cubicBezTo>
                    <a:pt x="409" y="708"/>
                    <a:pt x="328" y="660"/>
                    <a:pt x="328" y="559"/>
                  </a:cubicBezTo>
                  <a:cubicBezTo>
                    <a:pt x="328" y="468"/>
                    <a:pt x="400" y="410"/>
                    <a:pt x="520" y="391"/>
                  </a:cubicBezTo>
                  <a:close/>
                  <a:moveTo>
                    <a:pt x="640" y="1117"/>
                  </a:moveTo>
                  <a:cubicBezTo>
                    <a:pt x="741" y="1165"/>
                    <a:pt x="814" y="1223"/>
                    <a:pt x="814" y="1338"/>
                  </a:cubicBezTo>
                  <a:cubicBezTo>
                    <a:pt x="814" y="1449"/>
                    <a:pt x="741" y="1507"/>
                    <a:pt x="640" y="1531"/>
                  </a:cubicBezTo>
                  <a:lnTo>
                    <a:pt x="640" y="1117"/>
                  </a:lnTo>
                  <a:close/>
                  <a:moveTo>
                    <a:pt x="578" y="1"/>
                  </a:moveTo>
                  <a:cubicBezTo>
                    <a:pt x="534" y="1"/>
                    <a:pt x="501" y="30"/>
                    <a:pt x="501" y="63"/>
                  </a:cubicBezTo>
                  <a:lnTo>
                    <a:pt x="501" y="126"/>
                  </a:lnTo>
                  <a:cubicBezTo>
                    <a:pt x="265" y="160"/>
                    <a:pt x="44" y="285"/>
                    <a:pt x="44" y="588"/>
                  </a:cubicBezTo>
                  <a:cubicBezTo>
                    <a:pt x="44" y="891"/>
                    <a:pt x="284" y="982"/>
                    <a:pt x="501" y="1064"/>
                  </a:cubicBezTo>
                  <a:lnTo>
                    <a:pt x="501" y="1531"/>
                  </a:lnTo>
                  <a:cubicBezTo>
                    <a:pt x="294" y="1507"/>
                    <a:pt x="222" y="1358"/>
                    <a:pt x="130" y="1358"/>
                  </a:cubicBezTo>
                  <a:cubicBezTo>
                    <a:pt x="58" y="1358"/>
                    <a:pt x="0" y="1454"/>
                    <a:pt x="0" y="1521"/>
                  </a:cubicBezTo>
                  <a:cubicBezTo>
                    <a:pt x="0" y="1651"/>
                    <a:pt x="212" y="1805"/>
                    <a:pt x="501" y="1815"/>
                  </a:cubicBezTo>
                  <a:lnTo>
                    <a:pt x="501" y="1877"/>
                  </a:lnTo>
                  <a:cubicBezTo>
                    <a:pt x="501" y="1911"/>
                    <a:pt x="539" y="1940"/>
                    <a:pt x="578" y="1940"/>
                  </a:cubicBezTo>
                  <a:cubicBezTo>
                    <a:pt x="621" y="1940"/>
                    <a:pt x="660" y="1906"/>
                    <a:pt x="660" y="1877"/>
                  </a:cubicBezTo>
                  <a:lnTo>
                    <a:pt x="660" y="1805"/>
                  </a:lnTo>
                  <a:cubicBezTo>
                    <a:pt x="924" y="1762"/>
                    <a:pt x="1107" y="1593"/>
                    <a:pt x="1107" y="1305"/>
                  </a:cubicBezTo>
                  <a:cubicBezTo>
                    <a:pt x="1107" y="982"/>
                    <a:pt x="871" y="877"/>
                    <a:pt x="660" y="800"/>
                  </a:cubicBezTo>
                  <a:lnTo>
                    <a:pt x="660" y="386"/>
                  </a:lnTo>
                  <a:cubicBezTo>
                    <a:pt x="818" y="395"/>
                    <a:pt x="871" y="472"/>
                    <a:pt x="939" y="472"/>
                  </a:cubicBezTo>
                  <a:cubicBezTo>
                    <a:pt x="1025" y="472"/>
                    <a:pt x="1064" y="362"/>
                    <a:pt x="1064" y="309"/>
                  </a:cubicBezTo>
                  <a:cubicBezTo>
                    <a:pt x="1064" y="169"/>
                    <a:pt x="814" y="126"/>
                    <a:pt x="660" y="121"/>
                  </a:cubicBezTo>
                  <a:lnTo>
                    <a:pt x="660" y="63"/>
                  </a:lnTo>
                  <a:cubicBezTo>
                    <a:pt x="660" y="30"/>
                    <a:pt x="626" y="1"/>
                    <a:pt x="578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39" name="Google Shape;1639;p50"/>
            <p:cNvSpPr/>
            <p:nvPr/>
          </p:nvSpPr>
          <p:spPr>
            <a:xfrm>
              <a:off x="6012148" y="3875352"/>
              <a:ext cx="29060" cy="51012"/>
            </a:xfrm>
            <a:custGeom>
              <a:rect b="b" l="l" r="r" t="t"/>
              <a:pathLst>
                <a:path extrusionOk="0" h="1945" w="1108">
                  <a:moveTo>
                    <a:pt x="520" y="395"/>
                  </a:moveTo>
                  <a:lnTo>
                    <a:pt x="520" y="751"/>
                  </a:lnTo>
                  <a:cubicBezTo>
                    <a:pt x="410" y="708"/>
                    <a:pt x="333" y="664"/>
                    <a:pt x="333" y="558"/>
                  </a:cubicBezTo>
                  <a:cubicBezTo>
                    <a:pt x="333" y="467"/>
                    <a:pt x="400" y="414"/>
                    <a:pt x="520" y="395"/>
                  </a:cubicBezTo>
                  <a:close/>
                  <a:moveTo>
                    <a:pt x="641" y="1121"/>
                  </a:moveTo>
                  <a:cubicBezTo>
                    <a:pt x="742" y="1165"/>
                    <a:pt x="819" y="1227"/>
                    <a:pt x="819" y="1338"/>
                  </a:cubicBezTo>
                  <a:cubicBezTo>
                    <a:pt x="819" y="1449"/>
                    <a:pt x="746" y="1511"/>
                    <a:pt x="641" y="1530"/>
                  </a:cubicBezTo>
                  <a:lnTo>
                    <a:pt x="641" y="1121"/>
                  </a:lnTo>
                  <a:close/>
                  <a:moveTo>
                    <a:pt x="583" y="0"/>
                  </a:moveTo>
                  <a:cubicBezTo>
                    <a:pt x="535" y="0"/>
                    <a:pt x="501" y="34"/>
                    <a:pt x="501" y="63"/>
                  </a:cubicBezTo>
                  <a:lnTo>
                    <a:pt x="501" y="130"/>
                  </a:lnTo>
                  <a:cubicBezTo>
                    <a:pt x="265" y="159"/>
                    <a:pt x="44" y="284"/>
                    <a:pt x="44" y="587"/>
                  </a:cubicBezTo>
                  <a:cubicBezTo>
                    <a:pt x="44" y="890"/>
                    <a:pt x="285" y="982"/>
                    <a:pt x="501" y="1064"/>
                  </a:cubicBezTo>
                  <a:lnTo>
                    <a:pt x="501" y="1535"/>
                  </a:lnTo>
                  <a:cubicBezTo>
                    <a:pt x="294" y="1511"/>
                    <a:pt x="222" y="1357"/>
                    <a:pt x="131" y="1357"/>
                  </a:cubicBezTo>
                  <a:cubicBezTo>
                    <a:pt x="63" y="1357"/>
                    <a:pt x="1" y="1453"/>
                    <a:pt x="1" y="1521"/>
                  </a:cubicBezTo>
                  <a:cubicBezTo>
                    <a:pt x="1" y="1655"/>
                    <a:pt x="217" y="1805"/>
                    <a:pt x="501" y="1814"/>
                  </a:cubicBezTo>
                  <a:lnTo>
                    <a:pt x="501" y="1819"/>
                  </a:lnTo>
                  <a:lnTo>
                    <a:pt x="501" y="1882"/>
                  </a:lnTo>
                  <a:cubicBezTo>
                    <a:pt x="501" y="1915"/>
                    <a:pt x="540" y="1944"/>
                    <a:pt x="583" y="1944"/>
                  </a:cubicBezTo>
                  <a:cubicBezTo>
                    <a:pt x="621" y="1944"/>
                    <a:pt x="660" y="1915"/>
                    <a:pt x="660" y="1882"/>
                  </a:cubicBezTo>
                  <a:lnTo>
                    <a:pt x="660" y="1809"/>
                  </a:lnTo>
                  <a:cubicBezTo>
                    <a:pt x="924" y="1766"/>
                    <a:pt x="1107" y="1598"/>
                    <a:pt x="1107" y="1309"/>
                  </a:cubicBezTo>
                  <a:cubicBezTo>
                    <a:pt x="1107" y="987"/>
                    <a:pt x="872" y="881"/>
                    <a:pt x="660" y="804"/>
                  </a:cubicBezTo>
                  <a:lnTo>
                    <a:pt x="660" y="385"/>
                  </a:lnTo>
                  <a:cubicBezTo>
                    <a:pt x="819" y="395"/>
                    <a:pt x="872" y="472"/>
                    <a:pt x="939" y="472"/>
                  </a:cubicBezTo>
                  <a:cubicBezTo>
                    <a:pt x="1026" y="472"/>
                    <a:pt x="1064" y="361"/>
                    <a:pt x="1064" y="308"/>
                  </a:cubicBezTo>
                  <a:cubicBezTo>
                    <a:pt x="1064" y="173"/>
                    <a:pt x="814" y="125"/>
                    <a:pt x="660" y="121"/>
                  </a:cubicBezTo>
                  <a:lnTo>
                    <a:pt x="660" y="63"/>
                  </a:lnTo>
                  <a:cubicBezTo>
                    <a:pt x="660" y="29"/>
                    <a:pt x="626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40" name="Google Shape;1640;p50"/>
            <p:cNvSpPr/>
            <p:nvPr/>
          </p:nvSpPr>
          <p:spPr>
            <a:xfrm>
              <a:off x="6012148" y="3875352"/>
              <a:ext cx="29060" cy="51012"/>
            </a:xfrm>
            <a:custGeom>
              <a:rect b="b" l="l" r="r" t="t"/>
              <a:pathLst>
                <a:path extrusionOk="0" h="1945" w="1108">
                  <a:moveTo>
                    <a:pt x="520" y="395"/>
                  </a:moveTo>
                  <a:lnTo>
                    <a:pt x="520" y="751"/>
                  </a:lnTo>
                  <a:cubicBezTo>
                    <a:pt x="410" y="708"/>
                    <a:pt x="333" y="664"/>
                    <a:pt x="333" y="558"/>
                  </a:cubicBezTo>
                  <a:cubicBezTo>
                    <a:pt x="333" y="467"/>
                    <a:pt x="400" y="414"/>
                    <a:pt x="520" y="395"/>
                  </a:cubicBezTo>
                  <a:close/>
                  <a:moveTo>
                    <a:pt x="641" y="1121"/>
                  </a:moveTo>
                  <a:cubicBezTo>
                    <a:pt x="742" y="1165"/>
                    <a:pt x="819" y="1227"/>
                    <a:pt x="819" y="1338"/>
                  </a:cubicBezTo>
                  <a:cubicBezTo>
                    <a:pt x="819" y="1449"/>
                    <a:pt x="746" y="1511"/>
                    <a:pt x="641" y="1530"/>
                  </a:cubicBezTo>
                  <a:lnTo>
                    <a:pt x="641" y="1121"/>
                  </a:lnTo>
                  <a:close/>
                  <a:moveTo>
                    <a:pt x="583" y="0"/>
                  </a:moveTo>
                  <a:cubicBezTo>
                    <a:pt x="535" y="0"/>
                    <a:pt x="501" y="34"/>
                    <a:pt x="501" y="63"/>
                  </a:cubicBezTo>
                  <a:lnTo>
                    <a:pt x="501" y="130"/>
                  </a:lnTo>
                  <a:cubicBezTo>
                    <a:pt x="265" y="159"/>
                    <a:pt x="44" y="284"/>
                    <a:pt x="44" y="587"/>
                  </a:cubicBezTo>
                  <a:cubicBezTo>
                    <a:pt x="44" y="890"/>
                    <a:pt x="285" y="982"/>
                    <a:pt x="501" y="1064"/>
                  </a:cubicBezTo>
                  <a:lnTo>
                    <a:pt x="501" y="1535"/>
                  </a:lnTo>
                  <a:cubicBezTo>
                    <a:pt x="294" y="1511"/>
                    <a:pt x="222" y="1357"/>
                    <a:pt x="131" y="1357"/>
                  </a:cubicBezTo>
                  <a:cubicBezTo>
                    <a:pt x="63" y="1357"/>
                    <a:pt x="1" y="1453"/>
                    <a:pt x="1" y="1521"/>
                  </a:cubicBezTo>
                  <a:cubicBezTo>
                    <a:pt x="1" y="1655"/>
                    <a:pt x="217" y="1805"/>
                    <a:pt x="501" y="1814"/>
                  </a:cubicBezTo>
                  <a:lnTo>
                    <a:pt x="501" y="1819"/>
                  </a:lnTo>
                  <a:lnTo>
                    <a:pt x="501" y="1882"/>
                  </a:lnTo>
                  <a:cubicBezTo>
                    <a:pt x="501" y="1915"/>
                    <a:pt x="540" y="1944"/>
                    <a:pt x="583" y="1944"/>
                  </a:cubicBezTo>
                  <a:cubicBezTo>
                    <a:pt x="621" y="1944"/>
                    <a:pt x="660" y="1915"/>
                    <a:pt x="660" y="1882"/>
                  </a:cubicBezTo>
                  <a:lnTo>
                    <a:pt x="660" y="1809"/>
                  </a:lnTo>
                  <a:cubicBezTo>
                    <a:pt x="924" y="1766"/>
                    <a:pt x="1107" y="1598"/>
                    <a:pt x="1107" y="1309"/>
                  </a:cubicBezTo>
                  <a:cubicBezTo>
                    <a:pt x="1107" y="987"/>
                    <a:pt x="872" y="881"/>
                    <a:pt x="660" y="804"/>
                  </a:cubicBezTo>
                  <a:lnTo>
                    <a:pt x="660" y="385"/>
                  </a:lnTo>
                  <a:cubicBezTo>
                    <a:pt x="819" y="395"/>
                    <a:pt x="872" y="472"/>
                    <a:pt x="939" y="472"/>
                  </a:cubicBezTo>
                  <a:cubicBezTo>
                    <a:pt x="1026" y="472"/>
                    <a:pt x="1064" y="361"/>
                    <a:pt x="1064" y="308"/>
                  </a:cubicBezTo>
                  <a:cubicBezTo>
                    <a:pt x="1064" y="173"/>
                    <a:pt x="814" y="125"/>
                    <a:pt x="660" y="121"/>
                  </a:cubicBezTo>
                  <a:lnTo>
                    <a:pt x="660" y="63"/>
                  </a:lnTo>
                  <a:cubicBezTo>
                    <a:pt x="660" y="29"/>
                    <a:pt x="626" y="0"/>
                    <a:pt x="58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41" name="Google Shape;1641;p50"/>
            <p:cNvSpPr/>
            <p:nvPr/>
          </p:nvSpPr>
          <p:spPr>
            <a:xfrm>
              <a:off x="5888092" y="3877738"/>
              <a:ext cx="108818" cy="108818"/>
            </a:xfrm>
            <a:custGeom>
              <a:rect b="b" l="l" r="r" t="t"/>
              <a:pathLst>
                <a:path extrusionOk="0" h="4149" w="4149">
                  <a:moveTo>
                    <a:pt x="2075" y="1"/>
                  </a:moveTo>
                  <a:cubicBezTo>
                    <a:pt x="929" y="1"/>
                    <a:pt x="1" y="929"/>
                    <a:pt x="1" y="2075"/>
                  </a:cubicBezTo>
                  <a:cubicBezTo>
                    <a:pt x="1" y="3220"/>
                    <a:pt x="929" y="4148"/>
                    <a:pt x="2075" y="4148"/>
                  </a:cubicBezTo>
                  <a:cubicBezTo>
                    <a:pt x="3220" y="4148"/>
                    <a:pt x="4148" y="3220"/>
                    <a:pt x="4148" y="2075"/>
                  </a:cubicBezTo>
                  <a:cubicBezTo>
                    <a:pt x="4148" y="929"/>
                    <a:pt x="3220" y="1"/>
                    <a:pt x="2075" y="1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42" name="Google Shape;1642;p50"/>
            <p:cNvSpPr/>
            <p:nvPr/>
          </p:nvSpPr>
          <p:spPr>
            <a:xfrm>
              <a:off x="5887961" y="3877765"/>
              <a:ext cx="61503" cy="108765"/>
            </a:xfrm>
            <a:custGeom>
              <a:rect b="b" l="l" r="r" t="t"/>
              <a:pathLst>
                <a:path extrusionOk="0" h="4147" w="2345">
                  <a:moveTo>
                    <a:pt x="2070" y="1"/>
                  </a:moveTo>
                  <a:cubicBezTo>
                    <a:pt x="945" y="1"/>
                    <a:pt x="1" y="916"/>
                    <a:pt x="1" y="2074"/>
                  </a:cubicBezTo>
                  <a:cubicBezTo>
                    <a:pt x="1" y="3231"/>
                    <a:pt x="945" y="4146"/>
                    <a:pt x="2070" y="4146"/>
                  </a:cubicBezTo>
                  <a:cubicBezTo>
                    <a:pt x="2160" y="4146"/>
                    <a:pt x="2252" y="4140"/>
                    <a:pt x="2344" y="4128"/>
                  </a:cubicBezTo>
                  <a:cubicBezTo>
                    <a:pt x="1310" y="3993"/>
                    <a:pt x="540" y="3113"/>
                    <a:pt x="540" y="2074"/>
                  </a:cubicBezTo>
                  <a:cubicBezTo>
                    <a:pt x="540" y="1034"/>
                    <a:pt x="1314" y="154"/>
                    <a:pt x="2344" y="19"/>
                  </a:cubicBezTo>
                  <a:cubicBezTo>
                    <a:pt x="2252" y="7"/>
                    <a:pt x="2160" y="1"/>
                    <a:pt x="2070" y="1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43" name="Google Shape;1643;p50"/>
            <p:cNvSpPr/>
            <p:nvPr/>
          </p:nvSpPr>
          <p:spPr>
            <a:xfrm>
              <a:off x="5905507" y="3895153"/>
              <a:ext cx="73988" cy="73988"/>
            </a:xfrm>
            <a:custGeom>
              <a:rect b="b" l="l" r="r" t="t"/>
              <a:pathLst>
                <a:path extrusionOk="0" h="2821" w="2821">
                  <a:moveTo>
                    <a:pt x="1411" y="1"/>
                  </a:moveTo>
                  <a:cubicBezTo>
                    <a:pt x="631" y="1"/>
                    <a:pt x="1" y="631"/>
                    <a:pt x="1" y="1411"/>
                  </a:cubicBezTo>
                  <a:cubicBezTo>
                    <a:pt x="1" y="2190"/>
                    <a:pt x="631" y="2820"/>
                    <a:pt x="1411" y="2820"/>
                  </a:cubicBezTo>
                  <a:cubicBezTo>
                    <a:pt x="2190" y="2820"/>
                    <a:pt x="2820" y="2190"/>
                    <a:pt x="2820" y="1411"/>
                  </a:cubicBezTo>
                  <a:cubicBezTo>
                    <a:pt x="2820" y="631"/>
                    <a:pt x="2190" y="1"/>
                    <a:pt x="1411" y="1"/>
                  </a:cubicBez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44" name="Google Shape;1644;p50"/>
            <p:cNvSpPr/>
            <p:nvPr/>
          </p:nvSpPr>
          <p:spPr>
            <a:xfrm>
              <a:off x="5905376" y="3895075"/>
              <a:ext cx="44324" cy="74066"/>
            </a:xfrm>
            <a:custGeom>
              <a:rect b="b" l="l" r="r" t="t"/>
              <a:pathLst>
                <a:path extrusionOk="0" h="2824" w="1690">
                  <a:moveTo>
                    <a:pt x="1412" y="0"/>
                  </a:moveTo>
                  <a:cubicBezTo>
                    <a:pt x="649" y="0"/>
                    <a:pt x="1" y="619"/>
                    <a:pt x="1" y="1414"/>
                  </a:cubicBezTo>
                  <a:cubicBezTo>
                    <a:pt x="1" y="2206"/>
                    <a:pt x="646" y="2823"/>
                    <a:pt x="1405" y="2823"/>
                  </a:cubicBezTo>
                  <a:cubicBezTo>
                    <a:pt x="1499" y="2823"/>
                    <a:pt x="1594" y="2814"/>
                    <a:pt x="1690" y="2794"/>
                  </a:cubicBezTo>
                  <a:cubicBezTo>
                    <a:pt x="1026" y="2665"/>
                    <a:pt x="554" y="2087"/>
                    <a:pt x="554" y="1414"/>
                  </a:cubicBezTo>
                  <a:cubicBezTo>
                    <a:pt x="554" y="740"/>
                    <a:pt x="1026" y="162"/>
                    <a:pt x="1690" y="28"/>
                  </a:cubicBezTo>
                  <a:cubicBezTo>
                    <a:pt x="1596" y="9"/>
                    <a:pt x="1503" y="0"/>
                    <a:pt x="1412" y="0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45" name="Google Shape;1645;p50"/>
            <p:cNvSpPr/>
            <p:nvPr/>
          </p:nvSpPr>
          <p:spPr>
            <a:xfrm>
              <a:off x="5972387" y="3845951"/>
              <a:ext cx="108818" cy="108792"/>
            </a:xfrm>
            <a:custGeom>
              <a:rect b="b" l="l" r="r" t="t"/>
              <a:pathLst>
                <a:path extrusionOk="0" h="4148" w="4149">
                  <a:moveTo>
                    <a:pt x="2075" y="0"/>
                  </a:moveTo>
                  <a:cubicBezTo>
                    <a:pt x="930" y="0"/>
                    <a:pt x="1" y="929"/>
                    <a:pt x="1" y="2074"/>
                  </a:cubicBezTo>
                  <a:cubicBezTo>
                    <a:pt x="1" y="3219"/>
                    <a:pt x="930" y="4148"/>
                    <a:pt x="2075" y="4148"/>
                  </a:cubicBezTo>
                  <a:cubicBezTo>
                    <a:pt x="3220" y="4148"/>
                    <a:pt x="4149" y="3219"/>
                    <a:pt x="4149" y="2074"/>
                  </a:cubicBezTo>
                  <a:cubicBezTo>
                    <a:pt x="4149" y="929"/>
                    <a:pt x="3220" y="0"/>
                    <a:pt x="2075" y="0"/>
                  </a:cubicBezTo>
                  <a:close/>
                </a:path>
              </a:pathLst>
            </a:custGeom>
            <a:solidFill>
              <a:srgbClr val="AFC0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46" name="Google Shape;1646;p50"/>
            <p:cNvSpPr/>
            <p:nvPr/>
          </p:nvSpPr>
          <p:spPr>
            <a:xfrm>
              <a:off x="5972282" y="3845977"/>
              <a:ext cx="61477" cy="108739"/>
            </a:xfrm>
            <a:custGeom>
              <a:rect b="b" l="l" r="r" t="t"/>
              <a:pathLst>
                <a:path extrusionOk="0" h="4146" w="2344">
                  <a:moveTo>
                    <a:pt x="2069" y="0"/>
                  </a:moveTo>
                  <a:cubicBezTo>
                    <a:pt x="944" y="0"/>
                    <a:pt x="0" y="915"/>
                    <a:pt x="0" y="2073"/>
                  </a:cubicBezTo>
                  <a:cubicBezTo>
                    <a:pt x="0" y="3235"/>
                    <a:pt x="944" y="4146"/>
                    <a:pt x="2068" y="4146"/>
                  </a:cubicBezTo>
                  <a:cubicBezTo>
                    <a:pt x="2159" y="4146"/>
                    <a:pt x="2251" y="4140"/>
                    <a:pt x="2343" y="4128"/>
                  </a:cubicBezTo>
                  <a:cubicBezTo>
                    <a:pt x="1314" y="3993"/>
                    <a:pt x="539" y="3117"/>
                    <a:pt x="539" y="2073"/>
                  </a:cubicBezTo>
                  <a:cubicBezTo>
                    <a:pt x="539" y="1034"/>
                    <a:pt x="1314" y="153"/>
                    <a:pt x="2343" y="18"/>
                  </a:cubicBezTo>
                  <a:cubicBezTo>
                    <a:pt x="2251" y="6"/>
                    <a:pt x="2159" y="0"/>
                    <a:pt x="2069" y="0"/>
                  </a:cubicBezTo>
                  <a:close/>
                </a:path>
              </a:pathLst>
            </a:custGeom>
            <a:solidFill>
              <a:srgbClr val="9BAF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47" name="Google Shape;1647;p50"/>
            <p:cNvSpPr/>
            <p:nvPr/>
          </p:nvSpPr>
          <p:spPr>
            <a:xfrm>
              <a:off x="5989802" y="3863366"/>
              <a:ext cx="73988" cy="73962"/>
            </a:xfrm>
            <a:custGeom>
              <a:rect b="b" l="l" r="r" t="t"/>
              <a:pathLst>
                <a:path extrusionOk="0" h="2820" w="2821">
                  <a:moveTo>
                    <a:pt x="1411" y="0"/>
                  </a:moveTo>
                  <a:cubicBezTo>
                    <a:pt x="631" y="0"/>
                    <a:pt x="1" y="630"/>
                    <a:pt x="1" y="1410"/>
                  </a:cubicBezTo>
                  <a:cubicBezTo>
                    <a:pt x="1" y="2189"/>
                    <a:pt x="631" y="2820"/>
                    <a:pt x="1411" y="2820"/>
                  </a:cubicBezTo>
                  <a:cubicBezTo>
                    <a:pt x="2190" y="2820"/>
                    <a:pt x="2821" y="2189"/>
                    <a:pt x="2821" y="1410"/>
                  </a:cubicBezTo>
                  <a:cubicBezTo>
                    <a:pt x="2821" y="630"/>
                    <a:pt x="2190" y="0"/>
                    <a:pt x="1411" y="0"/>
                  </a:cubicBezTo>
                  <a:close/>
                </a:path>
              </a:pathLst>
            </a:custGeom>
            <a:solidFill>
              <a:srgbClr val="D5DDE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48" name="Google Shape;1648;p50"/>
            <p:cNvSpPr/>
            <p:nvPr/>
          </p:nvSpPr>
          <p:spPr>
            <a:xfrm>
              <a:off x="5989697" y="3863366"/>
              <a:ext cx="44324" cy="74066"/>
            </a:xfrm>
            <a:custGeom>
              <a:rect b="b" l="l" r="r" t="t"/>
              <a:pathLst>
                <a:path extrusionOk="0" h="2824" w="1690">
                  <a:moveTo>
                    <a:pt x="1405" y="0"/>
                  </a:moveTo>
                  <a:cubicBezTo>
                    <a:pt x="645" y="0"/>
                    <a:pt x="0" y="617"/>
                    <a:pt x="0" y="1410"/>
                  </a:cubicBezTo>
                  <a:cubicBezTo>
                    <a:pt x="0" y="2205"/>
                    <a:pt x="649" y="2823"/>
                    <a:pt x="1411" y="2823"/>
                  </a:cubicBezTo>
                  <a:cubicBezTo>
                    <a:pt x="1502" y="2823"/>
                    <a:pt x="1595" y="2814"/>
                    <a:pt x="1689" y="2796"/>
                  </a:cubicBezTo>
                  <a:cubicBezTo>
                    <a:pt x="1030" y="2666"/>
                    <a:pt x="553" y="2084"/>
                    <a:pt x="553" y="1410"/>
                  </a:cubicBezTo>
                  <a:cubicBezTo>
                    <a:pt x="553" y="736"/>
                    <a:pt x="1030" y="159"/>
                    <a:pt x="1689" y="29"/>
                  </a:cubicBezTo>
                  <a:cubicBezTo>
                    <a:pt x="1593" y="10"/>
                    <a:pt x="1498" y="0"/>
                    <a:pt x="1405" y="0"/>
                  </a:cubicBezTo>
                  <a:close/>
                </a:path>
              </a:pathLst>
            </a:custGeom>
            <a:solidFill>
              <a:srgbClr val="C4D0D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49" name="Google Shape;1649;p50"/>
            <p:cNvSpPr/>
            <p:nvPr/>
          </p:nvSpPr>
          <p:spPr>
            <a:xfrm>
              <a:off x="5781976" y="4027550"/>
              <a:ext cx="122430" cy="137904"/>
            </a:xfrm>
            <a:custGeom>
              <a:rect b="b" l="l" r="r" t="t"/>
              <a:pathLst>
                <a:path extrusionOk="0" h="5258" w="4668">
                  <a:moveTo>
                    <a:pt x="3104" y="0"/>
                  </a:moveTo>
                  <a:lnTo>
                    <a:pt x="221" y="1088"/>
                  </a:lnTo>
                  <a:cubicBezTo>
                    <a:pt x="72" y="1145"/>
                    <a:pt x="0" y="1309"/>
                    <a:pt x="53" y="1453"/>
                  </a:cubicBezTo>
                  <a:lnTo>
                    <a:pt x="1419" y="5072"/>
                  </a:lnTo>
                  <a:cubicBezTo>
                    <a:pt x="1461" y="5188"/>
                    <a:pt x="1569" y="5257"/>
                    <a:pt x="1686" y="5257"/>
                  </a:cubicBezTo>
                  <a:cubicBezTo>
                    <a:pt x="1719" y="5257"/>
                    <a:pt x="1752" y="5252"/>
                    <a:pt x="1785" y="5240"/>
                  </a:cubicBezTo>
                  <a:lnTo>
                    <a:pt x="4667" y="4153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96A4B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50" name="Google Shape;1650;p50"/>
            <p:cNvSpPr/>
            <p:nvPr/>
          </p:nvSpPr>
          <p:spPr>
            <a:xfrm>
              <a:off x="5815783" y="4120684"/>
              <a:ext cx="88623" cy="44770"/>
            </a:xfrm>
            <a:custGeom>
              <a:rect b="b" l="l" r="r" t="t"/>
              <a:pathLst>
                <a:path extrusionOk="0" h="1707" w="3379">
                  <a:moveTo>
                    <a:pt x="3152" y="0"/>
                  </a:moveTo>
                  <a:lnTo>
                    <a:pt x="3099" y="19"/>
                  </a:lnTo>
                  <a:lnTo>
                    <a:pt x="1" y="1184"/>
                  </a:lnTo>
                  <a:lnTo>
                    <a:pt x="130" y="1521"/>
                  </a:lnTo>
                  <a:cubicBezTo>
                    <a:pt x="172" y="1637"/>
                    <a:pt x="280" y="1706"/>
                    <a:pt x="397" y="1706"/>
                  </a:cubicBezTo>
                  <a:cubicBezTo>
                    <a:pt x="430" y="1706"/>
                    <a:pt x="463" y="1701"/>
                    <a:pt x="496" y="1689"/>
                  </a:cubicBezTo>
                  <a:lnTo>
                    <a:pt x="3378" y="602"/>
                  </a:lnTo>
                  <a:lnTo>
                    <a:pt x="3152" y="0"/>
                  </a:lnTo>
                  <a:close/>
                </a:path>
              </a:pathLst>
            </a:custGeom>
            <a:solidFill>
              <a:srgbClr val="8596A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51" name="Google Shape;1651;p50"/>
            <p:cNvSpPr/>
            <p:nvPr/>
          </p:nvSpPr>
          <p:spPr>
            <a:xfrm>
              <a:off x="5900340" y="3964840"/>
              <a:ext cx="238277" cy="147399"/>
            </a:xfrm>
            <a:custGeom>
              <a:rect b="b" l="l" r="r" t="t"/>
              <a:pathLst>
                <a:path extrusionOk="0" h="5620" w="9085">
                  <a:moveTo>
                    <a:pt x="8081" y="0"/>
                  </a:moveTo>
                  <a:cubicBezTo>
                    <a:pt x="7717" y="0"/>
                    <a:pt x="7423" y="292"/>
                    <a:pt x="7386" y="322"/>
                  </a:cubicBezTo>
                  <a:lnTo>
                    <a:pt x="5005" y="2300"/>
                  </a:lnTo>
                  <a:cubicBezTo>
                    <a:pt x="5005" y="2300"/>
                    <a:pt x="4971" y="1621"/>
                    <a:pt x="4254" y="1621"/>
                  </a:cubicBezTo>
                  <a:cubicBezTo>
                    <a:pt x="3688" y="1621"/>
                    <a:pt x="3263" y="1619"/>
                    <a:pt x="2934" y="1619"/>
                  </a:cubicBezTo>
                  <a:cubicBezTo>
                    <a:pt x="2114" y="1619"/>
                    <a:pt x="1898" y="1636"/>
                    <a:pt x="1588" y="1756"/>
                  </a:cubicBezTo>
                  <a:lnTo>
                    <a:pt x="0" y="2410"/>
                  </a:lnTo>
                  <a:lnTo>
                    <a:pt x="1213" y="5620"/>
                  </a:lnTo>
                  <a:cubicBezTo>
                    <a:pt x="2174" y="5219"/>
                    <a:pt x="2105" y="5173"/>
                    <a:pt x="3079" y="5173"/>
                  </a:cubicBezTo>
                  <a:cubicBezTo>
                    <a:pt x="3367" y="5173"/>
                    <a:pt x="3748" y="5177"/>
                    <a:pt x="4273" y="5177"/>
                  </a:cubicBezTo>
                  <a:cubicBezTo>
                    <a:pt x="4543" y="5163"/>
                    <a:pt x="5149" y="5071"/>
                    <a:pt x="5606" y="4547"/>
                  </a:cubicBezTo>
                  <a:lnTo>
                    <a:pt x="8541" y="1400"/>
                  </a:lnTo>
                  <a:cubicBezTo>
                    <a:pt x="8633" y="1289"/>
                    <a:pt x="9085" y="707"/>
                    <a:pt x="8580" y="211"/>
                  </a:cubicBezTo>
                  <a:cubicBezTo>
                    <a:pt x="8411" y="55"/>
                    <a:pt x="8239" y="0"/>
                    <a:pt x="8081" y="0"/>
                  </a:cubicBezTo>
                  <a:close/>
                </a:path>
              </a:pathLst>
            </a:custGeom>
            <a:solidFill>
              <a:srgbClr val="C6CF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52" name="Google Shape;1652;p50"/>
            <p:cNvSpPr/>
            <p:nvPr/>
          </p:nvSpPr>
          <p:spPr>
            <a:xfrm>
              <a:off x="5900471" y="4021098"/>
              <a:ext cx="48364" cy="91141"/>
            </a:xfrm>
            <a:custGeom>
              <a:rect b="b" l="l" r="r" t="t"/>
              <a:pathLst>
                <a:path extrusionOk="0" h="3475" w="1844">
                  <a:moveTo>
                    <a:pt x="635" y="1"/>
                  </a:moveTo>
                  <a:lnTo>
                    <a:pt x="0" y="265"/>
                  </a:lnTo>
                  <a:lnTo>
                    <a:pt x="1208" y="3475"/>
                  </a:lnTo>
                  <a:lnTo>
                    <a:pt x="1843" y="3210"/>
                  </a:lnTo>
                  <a:lnTo>
                    <a:pt x="635" y="1"/>
                  </a:lnTo>
                  <a:close/>
                </a:path>
              </a:pathLst>
            </a:custGeom>
            <a:solidFill>
              <a:srgbClr val="BDC8D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53" name="Google Shape;1653;p50"/>
            <p:cNvSpPr/>
            <p:nvPr/>
          </p:nvSpPr>
          <p:spPr>
            <a:xfrm>
              <a:off x="5861970" y="4016980"/>
              <a:ext cx="74617" cy="119991"/>
            </a:xfrm>
            <a:custGeom>
              <a:rect b="b" l="l" r="r" t="t"/>
              <a:pathLst>
                <a:path extrusionOk="0" h="4575" w="2845">
                  <a:moveTo>
                    <a:pt x="1175" y="0"/>
                  </a:moveTo>
                  <a:cubicBezTo>
                    <a:pt x="1145" y="0"/>
                    <a:pt x="1114" y="6"/>
                    <a:pt x="1083" y="18"/>
                  </a:cubicBezTo>
                  <a:lnTo>
                    <a:pt x="1" y="422"/>
                  </a:lnTo>
                  <a:lnTo>
                    <a:pt x="1564" y="4575"/>
                  </a:lnTo>
                  <a:lnTo>
                    <a:pt x="2647" y="4166"/>
                  </a:lnTo>
                  <a:cubicBezTo>
                    <a:pt x="2777" y="4118"/>
                    <a:pt x="2844" y="3973"/>
                    <a:pt x="2796" y="3844"/>
                  </a:cubicBezTo>
                  <a:lnTo>
                    <a:pt x="1411" y="163"/>
                  </a:lnTo>
                  <a:cubicBezTo>
                    <a:pt x="1370" y="63"/>
                    <a:pt x="1276" y="0"/>
                    <a:pt x="1175" y="0"/>
                  </a:cubicBezTo>
                  <a:close/>
                </a:path>
              </a:pathLst>
            </a:custGeom>
            <a:solidFill>
              <a:srgbClr val="EAEDF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54" name="Google Shape;1654;p50"/>
            <p:cNvSpPr/>
            <p:nvPr/>
          </p:nvSpPr>
          <p:spPr>
            <a:xfrm>
              <a:off x="5897193" y="4107177"/>
              <a:ext cx="39394" cy="29690"/>
            </a:xfrm>
            <a:custGeom>
              <a:rect b="b" l="l" r="r" t="t"/>
              <a:pathLst>
                <a:path extrusionOk="0" h="1132" w="1502">
                  <a:moveTo>
                    <a:pt x="1299" y="0"/>
                  </a:moveTo>
                  <a:cubicBezTo>
                    <a:pt x="1270" y="39"/>
                    <a:pt x="1227" y="68"/>
                    <a:pt x="1184" y="87"/>
                  </a:cubicBezTo>
                  <a:lnTo>
                    <a:pt x="0" y="530"/>
                  </a:lnTo>
                  <a:lnTo>
                    <a:pt x="226" y="1131"/>
                  </a:lnTo>
                  <a:lnTo>
                    <a:pt x="1309" y="727"/>
                  </a:lnTo>
                  <a:cubicBezTo>
                    <a:pt x="1434" y="674"/>
                    <a:pt x="1501" y="534"/>
                    <a:pt x="1453" y="405"/>
                  </a:cubicBezTo>
                  <a:lnTo>
                    <a:pt x="1299" y="0"/>
                  </a:lnTo>
                  <a:close/>
                </a:path>
              </a:pathLst>
            </a:custGeom>
            <a:solidFill>
              <a:srgbClr val="DDE2E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55" name="Google Shape;1655;p50"/>
            <p:cNvSpPr/>
            <p:nvPr/>
          </p:nvSpPr>
          <p:spPr>
            <a:xfrm>
              <a:off x="5927722" y="3906903"/>
              <a:ext cx="29427" cy="50750"/>
            </a:xfrm>
            <a:custGeom>
              <a:rect b="b" l="l" r="r" t="t"/>
              <a:pathLst>
                <a:path extrusionOk="0" h="1935" w="1122">
                  <a:moveTo>
                    <a:pt x="535" y="385"/>
                  </a:moveTo>
                  <a:lnTo>
                    <a:pt x="535" y="746"/>
                  </a:lnTo>
                  <a:cubicBezTo>
                    <a:pt x="390" y="688"/>
                    <a:pt x="342" y="640"/>
                    <a:pt x="342" y="554"/>
                  </a:cubicBezTo>
                  <a:cubicBezTo>
                    <a:pt x="342" y="448"/>
                    <a:pt x="429" y="404"/>
                    <a:pt x="535" y="385"/>
                  </a:cubicBezTo>
                  <a:close/>
                  <a:moveTo>
                    <a:pt x="655" y="1116"/>
                  </a:moveTo>
                  <a:cubicBezTo>
                    <a:pt x="799" y="1179"/>
                    <a:pt x="828" y="1251"/>
                    <a:pt x="828" y="1333"/>
                  </a:cubicBezTo>
                  <a:cubicBezTo>
                    <a:pt x="828" y="1444"/>
                    <a:pt x="761" y="1501"/>
                    <a:pt x="655" y="1525"/>
                  </a:cubicBezTo>
                  <a:lnTo>
                    <a:pt x="655" y="1116"/>
                  </a:lnTo>
                  <a:close/>
                  <a:moveTo>
                    <a:pt x="592" y="0"/>
                  </a:moveTo>
                  <a:cubicBezTo>
                    <a:pt x="554" y="0"/>
                    <a:pt x="511" y="24"/>
                    <a:pt x="511" y="63"/>
                  </a:cubicBezTo>
                  <a:lnTo>
                    <a:pt x="511" y="125"/>
                  </a:lnTo>
                  <a:cubicBezTo>
                    <a:pt x="236" y="164"/>
                    <a:pt x="54" y="313"/>
                    <a:pt x="54" y="587"/>
                  </a:cubicBezTo>
                  <a:cubicBezTo>
                    <a:pt x="54" y="876"/>
                    <a:pt x="270" y="967"/>
                    <a:pt x="511" y="1064"/>
                  </a:cubicBezTo>
                  <a:lnTo>
                    <a:pt x="511" y="1525"/>
                  </a:lnTo>
                  <a:cubicBezTo>
                    <a:pt x="390" y="1511"/>
                    <a:pt x="333" y="1468"/>
                    <a:pt x="212" y="1372"/>
                  </a:cubicBezTo>
                  <a:cubicBezTo>
                    <a:pt x="193" y="1355"/>
                    <a:pt x="169" y="1348"/>
                    <a:pt x="147" y="1348"/>
                  </a:cubicBezTo>
                  <a:cubicBezTo>
                    <a:pt x="109" y="1348"/>
                    <a:pt x="72" y="1369"/>
                    <a:pt x="54" y="1405"/>
                  </a:cubicBezTo>
                  <a:cubicBezTo>
                    <a:pt x="1" y="1468"/>
                    <a:pt x="1" y="1554"/>
                    <a:pt x="54" y="1617"/>
                  </a:cubicBezTo>
                  <a:cubicBezTo>
                    <a:pt x="145" y="1737"/>
                    <a:pt x="342" y="1805"/>
                    <a:pt x="515" y="1805"/>
                  </a:cubicBezTo>
                  <a:lnTo>
                    <a:pt x="515" y="1872"/>
                  </a:lnTo>
                  <a:cubicBezTo>
                    <a:pt x="515" y="1906"/>
                    <a:pt x="554" y="1934"/>
                    <a:pt x="597" y="1934"/>
                  </a:cubicBezTo>
                  <a:cubicBezTo>
                    <a:pt x="636" y="1934"/>
                    <a:pt x="674" y="1910"/>
                    <a:pt x="674" y="1872"/>
                  </a:cubicBezTo>
                  <a:lnTo>
                    <a:pt x="674" y="1800"/>
                  </a:lnTo>
                  <a:cubicBezTo>
                    <a:pt x="924" y="1761"/>
                    <a:pt x="1122" y="1602"/>
                    <a:pt x="1122" y="1299"/>
                  </a:cubicBezTo>
                  <a:cubicBezTo>
                    <a:pt x="1117" y="1015"/>
                    <a:pt x="939" y="895"/>
                    <a:pt x="674" y="794"/>
                  </a:cubicBezTo>
                  <a:lnTo>
                    <a:pt x="674" y="385"/>
                  </a:lnTo>
                  <a:cubicBezTo>
                    <a:pt x="732" y="385"/>
                    <a:pt x="790" y="404"/>
                    <a:pt x="847" y="433"/>
                  </a:cubicBezTo>
                  <a:cubicBezTo>
                    <a:pt x="872" y="444"/>
                    <a:pt x="912" y="469"/>
                    <a:pt x="954" y="469"/>
                  </a:cubicBezTo>
                  <a:cubicBezTo>
                    <a:pt x="985" y="469"/>
                    <a:pt x="1018" y="455"/>
                    <a:pt x="1045" y="409"/>
                  </a:cubicBezTo>
                  <a:cubicBezTo>
                    <a:pt x="1088" y="351"/>
                    <a:pt x="1083" y="270"/>
                    <a:pt x="1035" y="222"/>
                  </a:cubicBezTo>
                  <a:cubicBezTo>
                    <a:pt x="944" y="145"/>
                    <a:pt x="785" y="120"/>
                    <a:pt x="674" y="120"/>
                  </a:cubicBezTo>
                  <a:lnTo>
                    <a:pt x="674" y="63"/>
                  </a:lnTo>
                  <a:cubicBezTo>
                    <a:pt x="674" y="24"/>
                    <a:pt x="631" y="0"/>
                    <a:pt x="592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56" name="Google Shape;1656;p50"/>
            <p:cNvSpPr/>
            <p:nvPr/>
          </p:nvSpPr>
          <p:spPr>
            <a:xfrm>
              <a:off x="5970499" y="3857806"/>
              <a:ext cx="98720" cy="84505"/>
            </a:xfrm>
            <a:custGeom>
              <a:rect b="b" l="l" r="r" t="t"/>
              <a:pathLst>
                <a:path extrusionOk="0" h="3222" w="3764">
                  <a:moveTo>
                    <a:pt x="2146" y="397"/>
                  </a:moveTo>
                  <a:cubicBezTo>
                    <a:pt x="2768" y="397"/>
                    <a:pt x="3364" y="880"/>
                    <a:pt x="3364" y="1612"/>
                  </a:cubicBezTo>
                  <a:cubicBezTo>
                    <a:pt x="3364" y="2276"/>
                    <a:pt x="2820" y="2820"/>
                    <a:pt x="2152" y="2820"/>
                  </a:cubicBezTo>
                  <a:cubicBezTo>
                    <a:pt x="1074" y="2820"/>
                    <a:pt x="535" y="1516"/>
                    <a:pt x="1295" y="756"/>
                  </a:cubicBezTo>
                  <a:cubicBezTo>
                    <a:pt x="1543" y="508"/>
                    <a:pt x="1847" y="397"/>
                    <a:pt x="2146" y="397"/>
                  </a:cubicBezTo>
                  <a:close/>
                  <a:moveTo>
                    <a:pt x="2152" y="0"/>
                  </a:moveTo>
                  <a:cubicBezTo>
                    <a:pt x="718" y="0"/>
                    <a:pt x="1" y="1733"/>
                    <a:pt x="1011" y="2748"/>
                  </a:cubicBezTo>
                  <a:cubicBezTo>
                    <a:pt x="1321" y="3057"/>
                    <a:pt x="1733" y="3222"/>
                    <a:pt x="2153" y="3222"/>
                  </a:cubicBezTo>
                  <a:cubicBezTo>
                    <a:pt x="2360" y="3222"/>
                    <a:pt x="2569" y="3182"/>
                    <a:pt x="2768" y="3099"/>
                  </a:cubicBezTo>
                  <a:cubicBezTo>
                    <a:pt x="3374" y="2849"/>
                    <a:pt x="3764" y="2262"/>
                    <a:pt x="3764" y="1608"/>
                  </a:cubicBezTo>
                  <a:cubicBezTo>
                    <a:pt x="3764" y="722"/>
                    <a:pt x="3042" y="0"/>
                    <a:pt x="2152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57" name="Google Shape;1657;p50"/>
            <p:cNvSpPr/>
            <p:nvPr/>
          </p:nvSpPr>
          <p:spPr>
            <a:xfrm>
              <a:off x="5875109" y="3840390"/>
              <a:ext cx="211184" cy="151097"/>
            </a:xfrm>
            <a:custGeom>
              <a:rect b="b" l="l" r="r" t="t"/>
              <a:pathLst>
                <a:path extrusionOk="0" h="5761" w="8052">
                  <a:moveTo>
                    <a:pt x="2573" y="2274"/>
                  </a:moveTo>
                  <a:cubicBezTo>
                    <a:pt x="2967" y="2274"/>
                    <a:pt x="3350" y="2468"/>
                    <a:pt x="3580" y="2815"/>
                  </a:cubicBezTo>
                  <a:cubicBezTo>
                    <a:pt x="3623" y="2988"/>
                    <a:pt x="3691" y="3162"/>
                    <a:pt x="3772" y="3325"/>
                  </a:cubicBezTo>
                  <a:cubicBezTo>
                    <a:pt x="3782" y="3378"/>
                    <a:pt x="3787" y="3431"/>
                    <a:pt x="3787" y="3484"/>
                  </a:cubicBezTo>
                  <a:cubicBezTo>
                    <a:pt x="3787" y="4086"/>
                    <a:pt x="3344" y="4596"/>
                    <a:pt x="2752" y="4682"/>
                  </a:cubicBezTo>
                  <a:cubicBezTo>
                    <a:pt x="2691" y="4692"/>
                    <a:pt x="2630" y="4696"/>
                    <a:pt x="2569" y="4696"/>
                  </a:cubicBezTo>
                  <a:cubicBezTo>
                    <a:pt x="2046" y="4696"/>
                    <a:pt x="1570" y="4353"/>
                    <a:pt x="1415" y="3835"/>
                  </a:cubicBezTo>
                  <a:cubicBezTo>
                    <a:pt x="1242" y="3263"/>
                    <a:pt x="1511" y="2647"/>
                    <a:pt x="2055" y="2392"/>
                  </a:cubicBezTo>
                  <a:cubicBezTo>
                    <a:pt x="2222" y="2312"/>
                    <a:pt x="2398" y="2274"/>
                    <a:pt x="2573" y="2274"/>
                  </a:cubicBezTo>
                  <a:close/>
                  <a:moveTo>
                    <a:pt x="2574" y="1612"/>
                  </a:moveTo>
                  <a:cubicBezTo>
                    <a:pt x="2921" y="1612"/>
                    <a:pt x="3258" y="1709"/>
                    <a:pt x="3551" y="1887"/>
                  </a:cubicBezTo>
                  <a:cubicBezTo>
                    <a:pt x="3532" y="1983"/>
                    <a:pt x="3522" y="2079"/>
                    <a:pt x="3517" y="2180"/>
                  </a:cubicBezTo>
                  <a:cubicBezTo>
                    <a:pt x="3235" y="1976"/>
                    <a:pt x="2905" y="1874"/>
                    <a:pt x="2575" y="1874"/>
                  </a:cubicBezTo>
                  <a:cubicBezTo>
                    <a:pt x="2230" y="1874"/>
                    <a:pt x="1885" y="1985"/>
                    <a:pt x="1598" y="2204"/>
                  </a:cubicBezTo>
                  <a:cubicBezTo>
                    <a:pt x="1035" y="2637"/>
                    <a:pt x="818" y="3388"/>
                    <a:pt x="1068" y="4052"/>
                  </a:cubicBezTo>
                  <a:cubicBezTo>
                    <a:pt x="1305" y="4686"/>
                    <a:pt x="1910" y="5095"/>
                    <a:pt x="2575" y="5095"/>
                  </a:cubicBezTo>
                  <a:cubicBezTo>
                    <a:pt x="2611" y="5095"/>
                    <a:pt x="2648" y="5094"/>
                    <a:pt x="2685" y="5091"/>
                  </a:cubicBezTo>
                  <a:cubicBezTo>
                    <a:pt x="3392" y="5043"/>
                    <a:pt x="3989" y="4538"/>
                    <a:pt x="4148" y="3845"/>
                  </a:cubicBezTo>
                  <a:cubicBezTo>
                    <a:pt x="4215" y="3912"/>
                    <a:pt x="4287" y="3980"/>
                    <a:pt x="4364" y="4042"/>
                  </a:cubicBezTo>
                  <a:cubicBezTo>
                    <a:pt x="4099" y="4893"/>
                    <a:pt x="3339" y="5359"/>
                    <a:pt x="2569" y="5359"/>
                  </a:cubicBezTo>
                  <a:cubicBezTo>
                    <a:pt x="2012" y="5359"/>
                    <a:pt x="1450" y="5115"/>
                    <a:pt x="1068" y="4596"/>
                  </a:cubicBezTo>
                  <a:cubicBezTo>
                    <a:pt x="159" y="3359"/>
                    <a:pt x="1039" y="1612"/>
                    <a:pt x="2574" y="1612"/>
                  </a:cubicBezTo>
                  <a:close/>
                  <a:moveTo>
                    <a:pt x="5782" y="0"/>
                  </a:moveTo>
                  <a:cubicBezTo>
                    <a:pt x="4840" y="0"/>
                    <a:pt x="3986" y="592"/>
                    <a:pt x="3657" y="1482"/>
                  </a:cubicBezTo>
                  <a:cubicBezTo>
                    <a:pt x="3309" y="1293"/>
                    <a:pt x="2937" y="1205"/>
                    <a:pt x="2574" y="1205"/>
                  </a:cubicBezTo>
                  <a:cubicBezTo>
                    <a:pt x="1576" y="1205"/>
                    <a:pt x="634" y="1867"/>
                    <a:pt x="366" y="2921"/>
                  </a:cubicBezTo>
                  <a:cubicBezTo>
                    <a:pt x="0" y="4360"/>
                    <a:pt x="1092" y="5755"/>
                    <a:pt x="2574" y="5755"/>
                  </a:cubicBezTo>
                  <a:lnTo>
                    <a:pt x="2574" y="5760"/>
                  </a:lnTo>
                  <a:cubicBezTo>
                    <a:pt x="3527" y="5760"/>
                    <a:pt x="4379" y="5168"/>
                    <a:pt x="4706" y="4273"/>
                  </a:cubicBezTo>
                  <a:cubicBezTo>
                    <a:pt x="5047" y="4458"/>
                    <a:pt x="5419" y="4548"/>
                    <a:pt x="5790" y="4548"/>
                  </a:cubicBezTo>
                  <a:cubicBezTo>
                    <a:pt x="6298" y="4548"/>
                    <a:pt x="6801" y="4378"/>
                    <a:pt x="7213" y="4047"/>
                  </a:cubicBezTo>
                  <a:cubicBezTo>
                    <a:pt x="7612" y="3725"/>
                    <a:pt x="7887" y="3282"/>
                    <a:pt x="8007" y="2786"/>
                  </a:cubicBezTo>
                  <a:cubicBezTo>
                    <a:pt x="8052" y="2629"/>
                    <a:pt x="7926" y="2529"/>
                    <a:pt x="7804" y="2529"/>
                  </a:cubicBezTo>
                  <a:cubicBezTo>
                    <a:pt x="7717" y="2529"/>
                    <a:pt x="7632" y="2579"/>
                    <a:pt x="7612" y="2695"/>
                  </a:cubicBezTo>
                  <a:cubicBezTo>
                    <a:pt x="7439" y="3450"/>
                    <a:pt x="6818" y="4018"/>
                    <a:pt x="6058" y="4124"/>
                  </a:cubicBezTo>
                  <a:cubicBezTo>
                    <a:pt x="5968" y="4137"/>
                    <a:pt x="5878" y="4143"/>
                    <a:pt x="5789" y="4143"/>
                  </a:cubicBezTo>
                  <a:cubicBezTo>
                    <a:pt x="5121" y="4143"/>
                    <a:pt x="4493" y="3785"/>
                    <a:pt x="4157" y="3191"/>
                  </a:cubicBezTo>
                  <a:cubicBezTo>
                    <a:pt x="4124" y="3003"/>
                    <a:pt x="4056" y="2820"/>
                    <a:pt x="3955" y="2656"/>
                  </a:cubicBezTo>
                  <a:cubicBezTo>
                    <a:pt x="3753" y="1656"/>
                    <a:pt x="4388" y="674"/>
                    <a:pt x="5389" y="453"/>
                  </a:cubicBezTo>
                  <a:cubicBezTo>
                    <a:pt x="5523" y="424"/>
                    <a:pt x="5657" y="410"/>
                    <a:pt x="5789" y="410"/>
                  </a:cubicBezTo>
                  <a:cubicBezTo>
                    <a:pt x="6638" y="410"/>
                    <a:pt x="7408" y="990"/>
                    <a:pt x="7612" y="1848"/>
                  </a:cubicBezTo>
                  <a:cubicBezTo>
                    <a:pt x="7632" y="1965"/>
                    <a:pt x="7719" y="2016"/>
                    <a:pt x="7806" y="2016"/>
                  </a:cubicBezTo>
                  <a:cubicBezTo>
                    <a:pt x="7927" y="2016"/>
                    <a:pt x="8052" y="1918"/>
                    <a:pt x="8007" y="1761"/>
                  </a:cubicBezTo>
                  <a:cubicBezTo>
                    <a:pt x="7776" y="780"/>
                    <a:pt x="6934" y="68"/>
                    <a:pt x="5933" y="5"/>
                  </a:cubicBezTo>
                  <a:cubicBezTo>
                    <a:pt x="5882" y="2"/>
                    <a:pt x="5832" y="0"/>
                    <a:pt x="5782" y="0"/>
                  </a:cubicBez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58" name="Google Shape;1658;p50"/>
            <p:cNvSpPr/>
            <p:nvPr/>
          </p:nvSpPr>
          <p:spPr>
            <a:xfrm>
              <a:off x="6012410" y="3875089"/>
              <a:ext cx="29034" cy="50881"/>
            </a:xfrm>
            <a:custGeom>
              <a:rect b="b" l="l" r="r" t="t"/>
              <a:pathLst>
                <a:path extrusionOk="0" h="1940" w="1107">
                  <a:moveTo>
                    <a:pt x="515" y="390"/>
                  </a:moveTo>
                  <a:lnTo>
                    <a:pt x="515" y="746"/>
                  </a:lnTo>
                  <a:cubicBezTo>
                    <a:pt x="376" y="689"/>
                    <a:pt x="327" y="645"/>
                    <a:pt x="327" y="554"/>
                  </a:cubicBezTo>
                  <a:cubicBezTo>
                    <a:pt x="327" y="453"/>
                    <a:pt x="414" y="405"/>
                    <a:pt x="515" y="390"/>
                  </a:cubicBezTo>
                  <a:close/>
                  <a:moveTo>
                    <a:pt x="635" y="1117"/>
                  </a:moveTo>
                  <a:cubicBezTo>
                    <a:pt x="785" y="1179"/>
                    <a:pt x="813" y="1247"/>
                    <a:pt x="813" y="1333"/>
                  </a:cubicBezTo>
                  <a:cubicBezTo>
                    <a:pt x="813" y="1444"/>
                    <a:pt x="746" y="1507"/>
                    <a:pt x="640" y="1526"/>
                  </a:cubicBezTo>
                  <a:lnTo>
                    <a:pt x="635" y="1531"/>
                  </a:lnTo>
                  <a:lnTo>
                    <a:pt x="635" y="1117"/>
                  </a:lnTo>
                  <a:close/>
                  <a:moveTo>
                    <a:pt x="578" y="1"/>
                  </a:moveTo>
                  <a:cubicBezTo>
                    <a:pt x="544" y="1"/>
                    <a:pt x="501" y="25"/>
                    <a:pt x="501" y="63"/>
                  </a:cubicBezTo>
                  <a:lnTo>
                    <a:pt x="501" y="126"/>
                  </a:lnTo>
                  <a:cubicBezTo>
                    <a:pt x="222" y="164"/>
                    <a:pt x="39" y="313"/>
                    <a:pt x="39" y="588"/>
                  </a:cubicBezTo>
                  <a:cubicBezTo>
                    <a:pt x="39" y="886"/>
                    <a:pt x="270" y="977"/>
                    <a:pt x="501" y="1064"/>
                  </a:cubicBezTo>
                  <a:lnTo>
                    <a:pt x="501" y="1531"/>
                  </a:lnTo>
                  <a:cubicBezTo>
                    <a:pt x="371" y="1516"/>
                    <a:pt x="308" y="1463"/>
                    <a:pt x="198" y="1382"/>
                  </a:cubicBezTo>
                  <a:cubicBezTo>
                    <a:pt x="174" y="1364"/>
                    <a:pt x="152" y="1357"/>
                    <a:pt x="132" y="1357"/>
                  </a:cubicBezTo>
                  <a:cubicBezTo>
                    <a:pt x="54" y="1357"/>
                    <a:pt x="0" y="1460"/>
                    <a:pt x="0" y="1521"/>
                  </a:cubicBezTo>
                  <a:cubicBezTo>
                    <a:pt x="0" y="1560"/>
                    <a:pt x="15" y="1593"/>
                    <a:pt x="39" y="1622"/>
                  </a:cubicBezTo>
                  <a:cubicBezTo>
                    <a:pt x="130" y="1747"/>
                    <a:pt x="327" y="1815"/>
                    <a:pt x="501" y="1815"/>
                  </a:cubicBezTo>
                  <a:lnTo>
                    <a:pt x="501" y="1877"/>
                  </a:lnTo>
                  <a:cubicBezTo>
                    <a:pt x="501" y="1911"/>
                    <a:pt x="539" y="1940"/>
                    <a:pt x="578" y="1940"/>
                  </a:cubicBezTo>
                  <a:cubicBezTo>
                    <a:pt x="621" y="1940"/>
                    <a:pt x="659" y="1916"/>
                    <a:pt x="659" y="1877"/>
                  </a:cubicBezTo>
                  <a:lnTo>
                    <a:pt x="659" y="1805"/>
                  </a:lnTo>
                  <a:cubicBezTo>
                    <a:pt x="910" y="1767"/>
                    <a:pt x="1107" y="1608"/>
                    <a:pt x="1107" y="1305"/>
                  </a:cubicBezTo>
                  <a:cubicBezTo>
                    <a:pt x="1102" y="1011"/>
                    <a:pt x="914" y="891"/>
                    <a:pt x="659" y="799"/>
                  </a:cubicBezTo>
                  <a:lnTo>
                    <a:pt x="659" y="381"/>
                  </a:lnTo>
                  <a:cubicBezTo>
                    <a:pt x="736" y="390"/>
                    <a:pt x="818" y="414"/>
                    <a:pt x="886" y="458"/>
                  </a:cubicBezTo>
                  <a:cubicBezTo>
                    <a:pt x="901" y="466"/>
                    <a:pt x="918" y="470"/>
                    <a:pt x="934" y="470"/>
                  </a:cubicBezTo>
                  <a:cubicBezTo>
                    <a:pt x="974" y="470"/>
                    <a:pt x="1013" y="447"/>
                    <a:pt x="1030" y="410"/>
                  </a:cubicBezTo>
                  <a:cubicBezTo>
                    <a:pt x="1073" y="352"/>
                    <a:pt x="1068" y="270"/>
                    <a:pt x="1020" y="222"/>
                  </a:cubicBezTo>
                  <a:cubicBezTo>
                    <a:pt x="929" y="145"/>
                    <a:pt x="775" y="121"/>
                    <a:pt x="659" y="121"/>
                  </a:cubicBezTo>
                  <a:lnTo>
                    <a:pt x="659" y="63"/>
                  </a:lnTo>
                  <a:cubicBezTo>
                    <a:pt x="659" y="25"/>
                    <a:pt x="616" y="1"/>
                    <a:pt x="578" y="1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  <p:sp>
          <p:nvSpPr>
            <p:cNvPr id="1659" name="Google Shape;1659;p50"/>
            <p:cNvSpPr/>
            <p:nvPr/>
          </p:nvSpPr>
          <p:spPr>
            <a:xfrm>
              <a:off x="5776153" y="3959306"/>
              <a:ext cx="367028" cy="211026"/>
            </a:xfrm>
            <a:custGeom>
              <a:rect b="b" l="l" r="r" t="t"/>
              <a:pathLst>
                <a:path extrusionOk="0" h="8046" w="13994">
                  <a:moveTo>
                    <a:pt x="4453" y="2387"/>
                  </a:moveTo>
                  <a:cubicBezTo>
                    <a:pt x="4473" y="2387"/>
                    <a:pt x="4493" y="2400"/>
                    <a:pt x="4504" y="2419"/>
                  </a:cubicBezTo>
                  <a:lnTo>
                    <a:pt x="5890" y="6100"/>
                  </a:lnTo>
                  <a:cubicBezTo>
                    <a:pt x="5900" y="6129"/>
                    <a:pt x="5885" y="6158"/>
                    <a:pt x="5857" y="6168"/>
                  </a:cubicBezTo>
                  <a:lnTo>
                    <a:pt x="4966" y="6500"/>
                  </a:lnTo>
                  <a:lnTo>
                    <a:pt x="3547" y="2727"/>
                  </a:lnTo>
                  <a:lnTo>
                    <a:pt x="4437" y="2390"/>
                  </a:lnTo>
                  <a:cubicBezTo>
                    <a:pt x="4442" y="2388"/>
                    <a:pt x="4448" y="2387"/>
                    <a:pt x="4453" y="2387"/>
                  </a:cubicBezTo>
                  <a:close/>
                  <a:moveTo>
                    <a:pt x="3167" y="2867"/>
                  </a:moveTo>
                  <a:lnTo>
                    <a:pt x="4586" y="6644"/>
                  </a:lnTo>
                  <a:lnTo>
                    <a:pt x="1945" y="7640"/>
                  </a:lnTo>
                  <a:cubicBezTo>
                    <a:pt x="1933" y="7645"/>
                    <a:pt x="1922" y="7647"/>
                    <a:pt x="1911" y="7647"/>
                  </a:cubicBezTo>
                  <a:cubicBezTo>
                    <a:pt x="1876" y="7647"/>
                    <a:pt x="1845" y="7625"/>
                    <a:pt x="1834" y="7592"/>
                  </a:cubicBezTo>
                  <a:lnTo>
                    <a:pt x="472" y="3974"/>
                  </a:lnTo>
                  <a:cubicBezTo>
                    <a:pt x="453" y="3930"/>
                    <a:pt x="477" y="3882"/>
                    <a:pt x="520" y="3868"/>
                  </a:cubicBezTo>
                  <a:lnTo>
                    <a:pt x="3167" y="2867"/>
                  </a:lnTo>
                  <a:close/>
                  <a:moveTo>
                    <a:pt x="12829" y="0"/>
                  </a:moveTo>
                  <a:cubicBezTo>
                    <a:pt x="12522" y="0"/>
                    <a:pt x="12229" y="161"/>
                    <a:pt x="12006" y="370"/>
                  </a:cubicBezTo>
                  <a:lnTo>
                    <a:pt x="9860" y="2145"/>
                  </a:lnTo>
                  <a:cubicBezTo>
                    <a:pt x="9740" y="1880"/>
                    <a:pt x="9485" y="1621"/>
                    <a:pt x="8999" y="1621"/>
                  </a:cubicBezTo>
                  <a:cubicBezTo>
                    <a:pt x="8407" y="1621"/>
                    <a:pt x="7967" y="1617"/>
                    <a:pt x="7628" y="1617"/>
                  </a:cubicBezTo>
                  <a:cubicBezTo>
                    <a:pt x="6824" y="1617"/>
                    <a:pt x="6591" y="1636"/>
                    <a:pt x="6256" y="1765"/>
                  </a:cubicBezTo>
                  <a:lnTo>
                    <a:pt x="6251" y="1765"/>
                  </a:lnTo>
                  <a:lnTo>
                    <a:pt x="4889" y="2328"/>
                  </a:lnTo>
                  <a:lnTo>
                    <a:pt x="4875" y="2275"/>
                  </a:lnTo>
                  <a:cubicBezTo>
                    <a:pt x="4804" y="2097"/>
                    <a:pt x="4634" y="1984"/>
                    <a:pt x="4453" y="1984"/>
                  </a:cubicBezTo>
                  <a:cubicBezTo>
                    <a:pt x="4400" y="1984"/>
                    <a:pt x="4345" y="1994"/>
                    <a:pt x="4293" y="2015"/>
                  </a:cubicBezTo>
                  <a:lnTo>
                    <a:pt x="376" y="3488"/>
                  </a:lnTo>
                  <a:cubicBezTo>
                    <a:pt x="126" y="3584"/>
                    <a:pt x="1" y="3863"/>
                    <a:pt x="92" y="4113"/>
                  </a:cubicBezTo>
                  <a:lnTo>
                    <a:pt x="1459" y="7731"/>
                  </a:lnTo>
                  <a:cubicBezTo>
                    <a:pt x="1530" y="7926"/>
                    <a:pt x="1718" y="8045"/>
                    <a:pt x="1915" y="8045"/>
                  </a:cubicBezTo>
                  <a:cubicBezTo>
                    <a:pt x="1972" y="8045"/>
                    <a:pt x="2029" y="8036"/>
                    <a:pt x="2084" y="8015"/>
                  </a:cubicBezTo>
                  <a:lnTo>
                    <a:pt x="5996" y="6538"/>
                  </a:lnTo>
                  <a:cubicBezTo>
                    <a:pt x="6232" y="6452"/>
                    <a:pt x="6347" y="6192"/>
                    <a:pt x="6261" y="5956"/>
                  </a:cubicBezTo>
                  <a:lnTo>
                    <a:pt x="6242" y="5908"/>
                  </a:lnTo>
                  <a:cubicBezTo>
                    <a:pt x="6954" y="5610"/>
                    <a:pt x="6968" y="5571"/>
                    <a:pt x="7704" y="5571"/>
                  </a:cubicBezTo>
                  <a:cubicBezTo>
                    <a:pt x="7959" y="5557"/>
                    <a:pt x="7959" y="5181"/>
                    <a:pt x="7704" y="5167"/>
                  </a:cubicBezTo>
                  <a:cubicBezTo>
                    <a:pt x="6906" y="5172"/>
                    <a:pt x="6833" y="5225"/>
                    <a:pt x="6102" y="5533"/>
                  </a:cubicBezTo>
                  <a:lnTo>
                    <a:pt x="5034" y="2703"/>
                  </a:lnTo>
                  <a:lnTo>
                    <a:pt x="6405" y="2135"/>
                  </a:lnTo>
                  <a:cubicBezTo>
                    <a:pt x="6690" y="2028"/>
                    <a:pt x="6891" y="2013"/>
                    <a:pt x="7718" y="2013"/>
                  </a:cubicBezTo>
                  <a:cubicBezTo>
                    <a:pt x="8037" y="2013"/>
                    <a:pt x="8451" y="2015"/>
                    <a:pt x="8999" y="2015"/>
                  </a:cubicBezTo>
                  <a:cubicBezTo>
                    <a:pt x="9215" y="2015"/>
                    <a:pt x="9369" y="2092"/>
                    <a:pt x="9461" y="2246"/>
                  </a:cubicBezTo>
                  <a:cubicBezTo>
                    <a:pt x="9509" y="2323"/>
                    <a:pt x="9538" y="2410"/>
                    <a:pt x="9547" y="2496"/>
                  </a:cubicBezTo>
                  <a:cubicBezTo>
                    <a:pt x="9542" y="2573"/>
                    <a:pt x="9494" y="2944"/>
                    <a:pt x="9133" y="3002"/>
                  </a:cubicBezTo>
                  <a:cubicBezTo>
                    <a:pt x="8585" y="3098"/>
                    <a:pt x="7401" y="3266"/>
                    <a:pt x="7392" y="3266"/>
                  </a:cubicBezTo>
                  <a:cubicBezTo>
                    <a:pt x="7146" y="3305"/>
                    <a:pt x="7175" y="3666"/>
                    <a:pt x="7420" y="3666"/>
                  </a:cubicBezTo>
                  <a:lnTo>
                    <a:pt x="7449" y="3666"/>
                  </a:lnTo>
                  <a:cubicBezTo>
                    <a:pt x="7459" y="3666"/>
                    <a:pt x="8652" y="3497"/>
                    <a:pt x="9206" y="3401"/>
                  </a:cubicBezTo>
                  <a:cubicBezTo>
                    <a:pt x="9716" y="3314"/>
                    <a:pt x="9903" y="2881"/>
                    <a:pt x="9942" y="2597"/>
                  </a:cubicBezTo>
                  <a:lnTo>
                    <a:pt x="12266" y="673"/>
                  </a:lnTo>
                  <a:lnTo>
                    <a:pt x="12271" y="668"/>
                  </a:lnTo>
                  <a:lnTo>
                    <a:pt x="12280" y="658"/>
                  </a:lnTo>
                  <a:cubicBezTo>
                    <a:pt x="12425" y="522"/>
                    <a:pt x="12616" y="396"/>
                    <a:pt x="12820" y="396"/>
                  </a:cubicBezTo>
                  <a:cubicBezTo>
                    <a:pt x="12941" y="396"/>
                    <a:pt x="13066" y="440"/>
                    <a:pt x="13190" y="552"/>
                  </a:cubicBezTo>
                  <a:cubicBezTo>
                    <a:pt x="13565" y="923"/>
                    <a:pt x="13219" y="1366"/>
                    <a:pt x="13142" y="1457"/>
                  </a:cubicBezTo>
                  <a:lnTo>
                    <a:pt x="10211" y="4609"/>
                  </a:lnTo>
                  <a:lnTo>
                    <a:pt x="10206" y="4613"/>
                  </a:lnTo>
                  <a:cubicBezTo>
                    <a:pt x="9793" y="5085"/>
                    <a:pt x="9239" y="5162"/>
                    <a:pt x="9013" y="5172"/>
                  </a:cubicBezTo>
                  <a:lnTo>
                    <a:pt x="8647" y="5172"/>
                  </a:lnTo>
                  <a:cubicBezTo>
                    <a:pt x="8392" y="5186"/>
                    <a:pt x="8392" y="5561"/>
                    <a:pt x="8647" y="5576"/>
                  </a:cubicBezTo>
                  <a:lnTo>
                    <a:pt x="9028" y="5576"/>
                  </a:lnTo>
                  <a:cubicBezTo>
                    <a:pt x="9302" y="5561"/>
                    <a:pt x="9990" y="5470"/>
                    <a:pt x="10505" y="4878"/>
                  </a:cubicBezTo>
                  <a:lnTo>
                    <a:pt x="13440" y="1726"/>
                  </a:lnTo>
                  <a:cubicBezTo>
                    <a:pt x="13695" y="1428"/>
                    <a:pt x="13993" y="788"/>
                    <a:pt x="13464" y="269"/>
                  </a:cubicBezTo>
                  <a:lnTo>
                    <a:pt x="13459" y="264"/>
                  </a:lnTo>
                  <a:cubicBezTo>
                    <a:pt x="13256" y="76"/>
                    <a:pt x="13039" y="0"/>
                    <a:pt x="128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FFD96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3"/>
          <p:cNvSpPr txBox="1"/>
          <p:nvPr/>
        </p:nvSpPr>
        <p:spPr>
          <a:xfrm>
            <a:off x="1399800" y="0"/>
            <a:ext cx="6344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Table of </a:t>
            </a:r>
            <a:r>
              <a:rPr lang="en" sz="39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contents</a:t>
            </a:r>
            <a:endParaRPr sz="30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736" name="Google Shape;736;p33"/>
          <p:cNvSpPr/>
          <p:nvPr/>
        </p:nvSpPr>
        <p:spPr>
          <a:xfrm>
            <a:off x="280050" y="893450"/>
            <a:ext cx="560700" cy="56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3"/>
          <p:cNvSpPr txBox="1"/>
          <p:nvPr>
            <p:ph idx="4294967295" type="title"/>
          </p:nvPr>
        </p:nvSpPr>
        <p:spPr>
          <a:xfrm>
            <a:off x="984725" y="909950"/>
            <a:ext cx="30846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38" name="Google Shape;738;p33"/>
          <p:cNvSpPr txBox="1"/>
          <p:nvPr>
            <p:ph idx="4294967295" type="title"/>
          </p:nvPr>
        </p:nvSpPr>
        <p:spPr>
          <a:xfrm>
            <a:off x="280050" y="9689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39" name="Google Shape;739;p33"/>
          <p:cNvSpPr/>
          <p:nvPr/>
        </p:nvSpPr>
        <p:spPr>
          <a:xfrm>
            <a:off x="280050" y="1562500"/>
            <a:ext cx="560700" cy="56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33"/>
          <p:cNvSpPr txBox="1"/>
          <p:nvPr>
            <p:ph idx="4294967295" type="title"/>
          </p:nvPr>
        </p:nvSpPr>
        <p:spPr>
          <a:xfrm>
            <a:off x="280050" y="163795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41" name="Google Shape;741;p33"/>
          <p:cNvSpPr txBox="1"/>
          <p:nvPr>
            <p:ph idx="4294967295" type="title"/>
          </p:nvPr>
        </p:nvSpPr>
        <p:spPr>
          <a:xfrm>
            <a:off x="860525" y="1412575"/>
            <a:ext cx="3333000" cy="78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BUSINESS OVERVIEW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42" name="Google Shape;742;p33"/>
          <p:cNvSpPr/>
          <p:nvPr/>
        </p:nvSpPr>
        <p:spPr>
          <a:xfrm>
            <a:off x="280063" y="2231550"/>
            <a:ext cx="560700" cy="56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3"/>
          <p:cNvSpPr txBox="1"/>
          <p:nvPr>
            <p:ph idx="4294967295" type="title"/>
          </p:nvPr>
        </p:nvSpPr>
        <p:spPr>
          <a:xfrm>
            <a:off x="280051" y="2307000"/>
            <a:ext cx="5607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44" name="Google Shape;744;p33"/>
          <p:cNvSpPr txBox="1"/>
          <p:nvPr/>
        </p:nvSpPr>
        <p:spPr>
          <a:xfrm>
            <a:off x="475625" y="2150250"/>
            <a:ext cx="1776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BMC</a:t>
            </a:r>
            <a:endParaRPr sz="3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45" name="Google Shape;745;p33"/>
          <p:cNvSpPr/>
          <p:nvPr/>
        </p:nvSpPr>
        <p:spPr>
          <a:xfrm>
            <a:off x="280038" y="2900600"/>
            <a:ext cx="560700" cy="56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33"/>
          <p:cNvSpPr txBox="1"/>
          <p:nvPr>
            <p:ph idx="4294967295" type="title"/>
          </p:nvPr>
        </p:nvSpPr>
        <p:spPr>
          <a:xfrm>
            <a:off x="318300" y="3003688"/>
            <a:ext cx="4842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47" name="Google Shape;747;p33"/>
          <p:cNvSpPr txBox="1"/>
          <p:nvPr/>
        </p:nvSpPr>
        <p:spPr>
          <a:xfrm>
            <a:off x="518600" y="2825150"/>
            <a:ext cx="3268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Financial plan</a:t>
            </a:r>
            <a:endParaRPr sz="3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748" name="Google Shape;748;p33"/>
          <p:cNvSpPr/>
          <p:nvPr/>
        </p:nvSpPr>
        <p:spPr>
          <a:xfrm>
            <a:off x="280038" y="3581350"/>
            <a:ext cx="560700" cy="56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3"/>
          <p:cNvSpPr txBox="1"/>
          <p:nvPr>
            <p:ph idx="4294967295" type="title"/>
          </p:nvPr>
        </p:nvSpPr>
        <p:spPr>
          <a:xfrm>
            <a:off x="318325" y="3656800"/>
            <a:ext cx="484200" cy="40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50" name="Google Shape;750;p33"/>
          <p:cNvSpPr txBox="1"/>
          <p:nvPr/>
        </p:nvSpPr>
        <p:spPr>
          <a:xfrm>
            <a:off x="787400" y="3526075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Marketing plan </a:t>
            </a:r>
            <a:endParaRPr sz="3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64" name="Google Shape;1664;p51"/>
          <p:cNvGraphicFramePr/>
          <p:nvPr/>
        </p:nvGraphicFramePr>
        <p:xfrm>
          <a:off x="913775" y="414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{65363453-6297-457B-98B9-5BBB16E99BE9}</a:tableStyleId>
              </a:tblPr>
              <a:tblGrid>
                <a:gridCol w="1392825"/>
                <a:gridCol w="1925775"/>
                <a:gridCol w="1233200"/>
                <a:gridCol w="1238375"/>
                <a:gridCol w="1657150"/>
              </a:tblGrid>
              <a:tr h="76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airo"/>
                          <a:ea typeface="Cairo"/>
                          <a:cs typeface="Cairo"/>
                          <a:sym typeface="Cairo"/>
                        </a:rPr>
                        <a:t> </a:t>
                      </a:r>
                      <a:endParaRPr b="1" sz="2000"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airo"/>
                          <a:ea typeface="Cairo"/>
                          <a:cs typeface="Cairo"/>
                          <a:sym typeface="Cairo"/>
                        </a:rPr>
                        <a:t> Service</a:t>
                      </a:r>
                      <a:endParaRPr b="1" sz="2300"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Cost </a:t>
                      </a:r>
                      <a:r>
                        <a:rPr b="1" lang="en" sz="1900"/>
                        <a:t>of </a:t>
                      </a:r>
                      <a:r>
                        <a:rPr b="1" lang="en" sz="2000">
                          <a:latin typeface="Cairo"/>
                          <a:ea typeface="Cairo"/>
                          <a:cs typeface="Cairo"/>
                          <a:sym typeface="Cairo"/>
                        </a:rPr>
                        <a:t>Service</a:t>
                      </a:r>
                      <a:endParaRPr b="1" sz="1900"/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 Basic</a:t>
                      </a:r>
                      <a:endParaRPr b="1" sz="2000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700"/>
                        <a:t>   </a:t>
                      </a:r>
                      <a:r>
                        <a:rPr b="1" lang="en" sz="2000"/>
                        <a:t>pro</a:t>
                      </a:r>
                      <a:endParaRPr b="1" sz="2000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Premium</a:t>
                      </a:r>
                      <a:r>
                        <a:rPr b="1" lang="en" sz="2000"/>
                        <a:t>  </a:t>
                      </a:r>
                      <a:endParaRPr b="1" sz="2000"/>
                    </a:p>
                  </a:txBody>
                  <a:tcPr marT="91425" marB="91425" marR="91425" marL="91425" anchor="b">
                    <a:lnB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Design logos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10,000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20,000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30.000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Website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design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200,000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Programming   apps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240,000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/>
                        <a:t>  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270,000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370,000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b="1" lang="en" sz="2200">
                          <a:solidFill>
                            <a:schemeClr val="dk1"/>
                          </a:solidFill>
                        </a:rPr>
                        <a:t>courses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</a:t>
                      </a:r>
                      <a:r>
                        <a:rPr lang="en"/>
                        <a:t>  programing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22,000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30,000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Graphic design</a:t>
                      </a:r>
                      <a:endParaRPr sz="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15,000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15,000       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20,000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25,000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Soft skills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9,000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10,000       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15,000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20,000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8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52"/>
          <p:cNvSpPr txBox="1"/>
          <p:nvPr/>
        </p:nvSpPr>
        <p:spPr>
          <a:xfrm>
            <a:off x="3624800" y="-92625"/>
            <a:ext cx="21564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profit</a:t>
            </a:r>
            <a:endParaRPr sz="3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graphicFrame>
        <p:nvGraphicFramePr>
          <p:cNvPr id="1670" name="Google Shape;1670;p52"/>
          <p:cNvGraphicFramePr/>
          <p:nvPr/>
        </p:nvGraphicFramePr>
        <p:xfrm>
          <a:off x="794725" y="514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{65363453-6297-457B-98B9-5BBB16E99BE9}</a:tableStyleId>
              </a:tblPr>
              <a:tblGrid>
                <a:gridCol w="1392825"/>
                <a:gridCol w="1925775"/>
                <a:gridCol w="1233200"/>
                <a:gridCol w="1238375"/>
                <a:gridCol w="1657150"/>
              </a:tblGrid>
              <a:tr h="76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airo"/>
                          <a:ea typeface="Cairo"/>
                          <a:cs typeface="Cairo"/>
                          <a:sym typeface="Cairo"/>
                        </a:rPr>
                        <a:t> </a:t>
                      </a:r>
                      <a:endParaRPr b="1" sz="2000"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Cairo"/>
                          <a:ea typeface="Cairo"/>
                          <a:cs typeface="Cairo"/>
                          <a:sym typeface="Cairo"/>
                        </a:rPr>
                        <a:t> Service</a:t>
                      </a:r>
                      <a:endParaRPr b="1" sz="2300">
                        <a:latin typeface="Cairo"/>
                        <a:ea typeface="Cairo"/>
                        <a:cs typeface="Cairo"/>
                        <a:sym typeface="Cai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Cost of </a:t>
                      </a:r>
                      <a:r>
                        <a:rPr b="1" lang="en" sz="2000">
                          <a:latin typeface="Cairo"/>
                          <a:ea typeface="Cairo"/>
                          <a:cs typeface="Cairo"/>
                          <a:sym typeface="Cairo"/>
                        </a:rPr>
                        <a:t>Service</a:t>
                      </a:r>
                      <a:endParaRPr b="1" sz="1900"/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 Basic</a:t>
                      </a:r>
                      <a:endParaRPr b="1" sz="2000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700"/>
                        <a:t>   </a:t>
                      </a:r>
                      <a:r>
                        <a:rPr b="1" lang="en" sz="2000"/>
                        <a:t>pro</a:t>
                      </a:r>
                      <a:endParaRPr b="1" sz="2000"/>
                    </a:p>
                  </a:txBody>
                  <a:tcPr marT="91425" marB="91425" marR="91425" marL="91425" anchor="b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/>
                        <a:t>Premium  </a:t>
                      </a:r>
                      <a:endParaRPr b="1" sz="2000"/>
                    </a:p>
                  </a:txBody>
                  <a:tcPr marT="91425" marB="91425" marR="91425" marL="91425" anchor="b">
                    <a:lnB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/>
                        <a:t> Design logos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10,000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10,000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20.000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Website design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190,000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B0C1CD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Programming   apps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130,000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370,000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"/>
                        <a:t>  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400,000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500,000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</a:rPr>
                        <a:t>  </a:t>
                      </a:r>
                      <a:r>
                        <a:rPr b="1" lang="en" sz="2200">
                          <a:solidFill>
                            <a:schemeClr val="dk1"/>
                          </a:solidFill>
                        </a:rPr>
                        <a:t>courses</a:t>
                      </a:r>
                      <a:endParaRPr b="1" sz="2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1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</a:t>
                      </a:r>
                      <a:endParaRPr b="1" sz="17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8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programing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20,000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30,000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Graphic design</a:t>
                      </a:r>
                      <a:endParaRPr sz="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  15,000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15,000        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5000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 10,000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98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Soft skills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             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9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,000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</a:t>
                      </a:r>
                      <a:r>
                        <a:rPr lang="en"/>
                        <a:t>1</a:t>
                      </a:r>
                      <a:r>
                        <a:rPr lang="en"/>
                        <a:t>000      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</a:t>
                      </a:r>
                      <a:r>
                        <a:rPr lang="en"/>
                        <a:t>6</a:t>
                      </a:r>
                      <a:r>
                        <a:rPr lang="en"/>
                        <a:t>,000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10,000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577B8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5F819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75" name="Google Shape;1675;p53"/>
          <p:cNvGraphicFramePr/>
          <p:nvPr/>
        </p:nvGraphicFramePr>
        <p:xfrm>
          <a:off x="2738388" y="920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{65363453-6297-457B-98B9-5BBB16E99BE9}</a:tableStyleId>
              </a:tblPr>
              <a:tblGrid>
                <a:gridCol w="1988800"/>
                <a:gridCol w="1368750"/>
              </a:tblGrid>
              <a:tr h="485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Item </a:t>
                      </a:r>
                      <a:endParaRPr b="1" sz="2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/>
                        <a:t>Amount[EGP]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</a:t>
                      </a:r>
                      <a:r>
                        <a:rPr lang="en"/>
                        <a:t>services</a:t>
                      </a:r>
                      <a:r>
                        <a:rPr lang="en"/>
                        <a:t> profit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1,387,000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courses profit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51,000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Gross profit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1,483,000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Taxes [10%]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143,000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3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Total expenses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696,000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5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Net Profit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599,000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76" name="Google Shape;1676;p53"/>
          <p:cNvSpPr txBox="1"/>
          <p:nvPr/>
        </p:nvSpPr>
        <p:spPr>
          <a:xfrm>
            <a:off x="1855475" y="256250"/>
            <a:ext cx="5025300" cy="72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dk2"/>
                </a:solidFill>
                <a:latin typeface="Cairo"/>
                <a:ea typeface="Cairo"/>
                <a:cs typeface="Cairo"/>
                <a:sym typeface="Cairo"/>
              </a:rPr>
              <a:t>  NET PROFIT</a:t>
            </a:r>
            <a:endParaRPr b="1" sz="4700">
              <a:solidFill>
                <a:schemeClr val="dk2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0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54"/>
          <p:cNvSpPr txBox="1"/>
          <p:nvPr>
            <p:ph idx="1" type="body"/>
          </p:nvPr>
        </p:nvSpPr>
        <p:spPr>
          <a:xfrm>
            <a:off x="1156600" y="1329325"/>
            <a:ext cx="2428200" cy="327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82" name="Google Shape;1682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Difference</a:t>
            </a:r>
            <a:r>
              <a:rPr lang="en"/>
              <a:t> between EAch </a:t>
            </a:r>
            <a:r>
              <a:rPr lang="en"/>
              <a:t>version</a:t>
            </a:r>
            <a:endParaRPr/>
          </a:p>
        </p:txBody>
      </p:sp>
      <p:sp>
        <p:nvSpPr>
          <p:cNvPr id="1683" name="Google Shape;1683;p54"/>
          <p:cNvSpPr txBox="1"/>
          <p:nvPr>
            <p:ph idx="1" type="body"/>
          </p:nvPr>
        </p:nvSpPr>
        <p:spPr>
          <a:xfrm>
            <a:off x="3584800" y="1329325"/>
            <a:ext cx="2428200" cy="327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                                                      </a:t>
            </a:r>
            <a:r>
              <a:rPr lang="en"/>
              <a:t>                                </a:t>
            </a:r>
            <a:endParaRPr/>
          </a:p>
        </p:txBody>
      </p:sp>
      <p:sp>
        <p:nvSpPr>
          <p:cNvPr id="1684" name="Google Shape;1684;p54"/>
          <p:cNvSpPr txBox="1"/>
          <p:nvPr>
            <p:ph idx="1" type="body"/>
          </p:nvPr>
        </p:nvSpPr>
        <p:spPr>
          <a:xfrm>
            <a:off x="6013000" y="1329325"/>
            <a:ext cx="2428200" cy="3274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54"/>
          <p:cNvSpPr txBox="1"/>
          <p:nvPr>
            <p:ph idx="1" type="body"/>
          </p:nvPr>
        </p:nvSpPr>
        <p:spPr>
          <a:xfrm>
            <a:off x="1156600" y="1329325"/>
            <a:ext cx="2428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450"/>
              <a:t>Basic</a:t>
            </a:r>
            <a:endParaRPr sz="3450"/>
          </a:p>
        </p:txBody>
      </p:sp>
      <p:sp>
        <p:nvSpPr>
          <p:cNvPr id="1686" name="Google Shape;1686;p54"/>
          <p:cNvSpPr txBox="1"/>
          <p:nvPr>
            <p:ph idx="1" type="body"/>
          </p:nvPr>
        </p:nvSpPr>
        <p:spPr>
          <a:xfrm>
            <a:off x="6013000" y="1329325"/>
            <a:ext cx="2428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450"/>
              <a:t>Premium</a:t>
            </a:r>
            <a:r>
              <a:rPr b="1" lang="en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3450"/>
          </a:p>
        </p:txBody>
      </p:sp>
      <p:sp>
        <p:nvSpPr>
          <p:cNvPr id="1687" name="Google Shape;1687;p54"/>
          <p:cNvSpPr txBox="1"/>
          <p:nvPr>
            <p:ph idx="1" type="body"/>
          </p:nvPr>
        </p:nvSpPr>
        <p:spPr>
          <a:xfrm>
            <a:off x="3584800" y="1329325"/>
            <a:ext cx="2428200" cy="572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3450"/>
              <a:t>Pro</a:t>
            </a:r>
            <a:endParaRPr sz="3450"/>
          </a:p>
        </p:txBody>
      </p:sp>
      <p:cxnSp>
        <p:nvCxnSpPr>
          <p:cNvPr id="1688" name="Google Shape;1688;p54"/>
          <p:cNvCxnSpPr/>
          <p:nvPr/>
        </p:nvCxnSpPr>
        <p:spPr>
          <a:xfrm>
            <a:off x="1156600" y="1734750"/>
            <a:ext cx="728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9" name="Google Shape;1689;p54"/>
          <p:cNvCxnSpPr/>
          <p:nvPr/>
        </p:nvCxnSpPr>
        <p:spPr>
          <a:xfrm>
            <a:off x="1156600" y="1338625"/>
            <a:ext cx="11100" cy="325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0" name="Google Shape;1690;p54"/>
          <p:cNvCxnSpPr/>
          <p:nvPr/>
        </p:nvCxnSpPr>
        <p:spPr>
          <a:xfrm>
            <a:off x="6013000" y="1338625"/>
            <a:ext cx="11100" cy="325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1" name="Google Shape;1691;p54"/>
          <p:cNvCxnSpPr/>
          <p:nvPr/>
        </p:nvCxnSpPr>
        <p:spPr>
          <a:xfrm>
            <a:off x="3584800" y="1410850"/>
            <a:ext cx="11100" cy="325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2" name="Google Shape;1692;p54"/>
          <p:cNvCxnSpPr/>
          <p:nvPr/>
        </p:nvCxnSpPr>
        <p:spPr>
          <a:xfrm>
            <a:off x="8441200" y="1338625"/>
            <a:ext cx="11100" cy="325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3" name="Google Shape;1693;p54"/>
          <p:cNvCxnSpPr/>
          <p:nvPr/>
        </p:nvCxnSpPr>
        <p:spPr>
          <a:xfrm>
            <a:off x="1156600" y="4604125"/>
            <a:ext cx="7284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4" name="Google Shape;1694;p54"/>
          <p:cNvSpPr txBox="1"/>
          <p:nvPr/>
        </p:nvSpPr>
        <p:spPr>
          <a:xfrm>
            <a:off x="542700" y="1816400"/>
            <a:ext cx="99600" cy="1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95" name="Google Shape;1695;p54"/>
          <p:cNvSpPr txBox="1"/>
          <p:nvPr/>
        </p:nvSpPr>
        <p:spPr>
          <a:xfrm>
            <a:off x="1174000" y="1749950"/>
            <a:ext cx="23817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-20 </a:t>
            </a: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sessions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-No Live </a:t>
            </a: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sessions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-AI corrected HomeWork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-Limited Events 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-Can’t choose your Teacher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-Junior certification from our academy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96" name="Google Shape;1696;p54"/>
          <p:cNvSpPr txBox="1"/>
          <p:nvPr/>
        </p:nvSpPr>
        <p:spPr>
          <a:xfrm>
            <a:off x="3645525" y="1789625"/>
            <a:ext cx="2300100" cy="28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-30 sessions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- 3 live sessions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 Homework corrected by an expert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 More Events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 Can Choose your   Teacher from few options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-Senior certification from our academy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697" name="Google Shape;1697;p54"/>
          <p:cNvSpPr txBox="1"/>
          <p:nvPr/>
        </p:nvSpPr>
        <p:spPr>
          <a:xfrm>
            <a:off x="6071450" y="1776375"/>
            <a:ext cx="2381700" cy="27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-50 sessions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-6 live sessions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 Homework </a:t>
            </a: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corrected</a:t>
            </a: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by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Expert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-we call you periodically and check that you understand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-Expert certification from our academy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55"/>
          <p:cNvSpPr/>
          <p:nvPr/>
        </p:nvSpPr>
        <p:spPr>
          <a:xfrm>
            <a:off x="713100" y="2107050"/>
            <a:ext cx="929400" cy="92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3" name="Google Shape;1703;p55"/>
          <p:cNvSpPr/>
          <p:nvPr/>
        </p:nvSpPr>
        <p:spPr>
          <a:xfrm>
            <a:off x="1954775" y="2370416"/>
            <a:ext cx="3477545" cy="4401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Staatliches"/>
              </a:rPr>
              <a:t>MARKETING PLAN</a:t>
            </a:r>
          </a:p>
        </p:txBody>
      </p:sp>
      <p:sp>
        <p:nvSpPr>
          <p:cNvPr id="1704" name="Google Shape;1704;p55"/>
          <p:cNvSpPr txBox="1"/>
          <p:nvPr>
            <p:ph type="title"/>
          </p:nvPr>
        </p:nvSpPr>
        <p:spPr>
          <a:xfrm>
            <a:off x="1954775" y="1572750"/>
            <a:ext cx="37950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 AND</a:t>
            </a:r>
            <a:endParaRPr/>
          </a:p>
        </p:txBody>
      </p:sp>
      <p:sp>
        <p:nvSpPr>
          <p:cNvPr id="1705" name="Google Shape;1705;p55"/>
          <p:cNvSpPr txBox="1"/>
          <p:nvPr>
            <p:ph idx="2" type="title"/>
          </p:nvPr>
        </p:nvSpPr>
        <p:spPr>
          <a:xfrm>
            <a:off x="756850" y="226180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706" name="Google Shape;1706;p55"/>
          <p:cNvSpPr txBox="1"/>
          <p:nvPr>
            <p:ph idx="1" type="subTitle"/>
          </p:nvPr>
        </p:nvSpPr>
        <p:spPr>
          <a:xfrm>
            <a:off x="1954775" y="2855850"/>
            <a:ext cx="23577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1707" name="Google Shape;1707;p55"/>
          <p:cNvGrpSpPr/>
          <p:nvPr/>
        </p:nvGrpSpPr>
        <p:grpSpPr>
          <a:xfrm>
            <a:off x="5827175" y="696833"/>
            <a:ext cx="694747" cy="1081574"/>
            <a:chOff x="6053075" y="1494858"/>
            <a:chExt cx="694747" cy="1081574"/>
          </a:xfrm>
        </p:grpSpPr>
        <p:sp>
          <p:nvSpPr>
            <p:cNvPr id="1708" name="Google Shape;1708;p55"/>
            <p:cNvSpPr/>
            <p:nvPr/>
          </p:nvSpPr>
          <p:spPr>
            <a:xfrm flipH="1">
              <a:off x="6330947" y="2422446"/>
              <a:ext cx="150284" cy="148475"/>
            </a:xfrm>
            <a:custGeom>
              <a:rect b="b" l="l" r="r" t="t"/>
              <a:pathLst>
                <a:path extrusionOk="0" h="1805" w="1827">
                  <a:moveTo>
                    <a:pt x="936" y="0"/>
                  </a:moveTo>
                  <a:cubicBezTo>
                    <a:pt x="434" y="0"/>
                    <a:pt x="23" y="388"/>
                    <a:pt x="23" y="890"/>
                  </a:cubicBezTo>
                  <a:cubicBezTo>
                    <a:pt x="0" y="1392"/>
                    <a:pt x="411" y="1803"/>
                    <a:pt x="913" y="1803"/>
                  </a:cubicBezTo>
                  <a:cubicBezTo>
                    <a:pt x="927" y="1804"/>
                    <a:pt x="940" y="1804"/>
                    <a:pt x="953" y="1804"/>
                  </a:cubicBezTo>
                  <a:cubicBezTo>
                    <a:pt x="1437" y="1804"/>
                    <a:pt x="1826" y="1402"/>
                    <a:pt x="1826" y="913"/>
                  </a:cubicBezTo>
                  <a:cubicBezTo>
                    <a:pt x="1826" y="411"/>
                    <a:pt x="1438" y="0"/>
                    <a:pt x="9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55"/>
            <p:cNvSpPr/>
            <p:nvPr/>
          </p:nvSpPr>
          <p:spPr>
            <a:xfrm flipH="1">
              <a:off x="6327246" y="2418662"/>
              <a:ext cx="157770" cy="157770"/>
            </a:xfrm>
            <a:custGeom>
              <a:rect b="b" l="l" r="r" t="t"/>
              <a:pathLst>
                <a:path extrusionOk="0" h="1918" w="1918">
                  <a:moveTo>
                    <a:pt x="982" y="92"/>
                  </a:moveTo>
                  <a:cubicBezTo>
                    <a:pt x="1210" y="92"/>
                    <a:pt x="1416" y="183"/>
                    <a:pt x="1576" y="366"/>
                  </a:cubicBezTo>
                  <a:cubicBezTo>
                    <a:pt x="1735" y="525"/>
                    <a:pt x="1827" y="731"/>
                    <a:pt x="1827" y="959"/>
                  </a:cubicBezTo>
                  <a:cubicBezTo>
                    <a:pt x="1804" y="1416"/>
                    <a:pt x="1439" y="1804"/>
                    <a:pt x="959" y="1804"/>
                  </a:cubicBezTo>
                  <a:cubicBezTo>
                    <a:pt x="480" y="1804"/>
                    <a:pt x="115" y="1416"/>
                    <a:pt x="115" y="936"/>
                  </a:cubicBezTo>
                  <a:cubicBezTo>
                    <a:pt x="115" y="708"/>
                    <a:pt x="206" y="503"/>
                    <a:pt x="366" y="343"/>
                  </a:cubicBezTo>
                  <a:cubicBezTo>
                    <a:pt x="526" y="183"/>
                    <a:pt x="731" y="92"/>
                    <a:pt x="959" y="92"/>
                  </a:cubicBezTo>
                  <a:close/>
                  <a:moveTo>
                    <a:pt x="959" y="0"/>
                  </a:moveTo>
                  <a:cubicBezTo>
                    <a:pt x="708" y="0"/>
                    <a:pt x="480" y="92"/>
                    <a:pt x="297" y="274"/>
                  </a:cubicBezTo>
                  <a:cubicBezTo>
                    <a:pt x="115" y="457"/>
                    <a:pt x="1" y="685"/>
                    <a:pt x="1" y="936"/>
                  </a:cubicBezTo>
                  <a:cubicBezTo>
                    <a:pt x="1" y="1461"/>
                    <a:pt x="434" y="1895"/>
                    <a:pt x="959" y="1918"/>
                  </a:cubicBezTo>
                  <a:cubicBezTo>
                    <a:pt x="1484" y="1918"/>
                    <a:pt x="1918" y="1484"/>
                    <a:pt x="1918" y="959"/>
                  </a:cubicBezTo>
                  <a:cubicBezTo>
                    <a:pt x="1918" y="708"/>
                    <a:pt x="1827" y="457"/>
                    <a:pt x="1644" y="274"/>
                  </a:cubicBezTo>
                  <a:cubicBezTo>
                    <a:pt x="1461" y="92"/>
                    <a:pt x="1233" y="0"/>
                    <a:pt x="9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55"/>
            <p:cNvSpPr/>
            <p:nvPr/>
          </p:nvSpPr>
          <p:spPr>
            <a:xfrm flipH="1">
              <a:off x="6056859" y="1498642"/>
              <a:ext cx="685369" cy="891918"/>
            </a:xfrm>
            <a:custGeom>
              <a:rect b="b" l="l" r="r" t="t"/>
              <a:pathLst>
                <a:path extrusionOk="0" h="10843" w="8332">
                  <a:moveTo>
                    <a:pt x="4151" y="1"/>
                  </a:moveTo>
                  <a:cubicBezTo>
                    <a:pt x="4137" y="1"/>
                    <a:pt x="4123" y="1"/>
                    <a:pt x="4109" y="1"/>
                  </a:cubicBezTo>
                  <a:cubicBezTo>
                    <a:pt x="1895" y="47"/>
                    <a:pt x="92" y="1827"/>
                    <a:pt x="23" y="4041"/>
                  </a:cubicBezTo>
                  <a:cubicBezTo>
                    <a:pt x="0" y="5000"/>
                    <a:pt x="297" y="5867"/>
                    <a:pt x="799" y="6575"/>
                  </a:cubicBezTo>
                  <a:cubicBezTo>
                    <a:pt x="1621" y="7716"/>
                    <a:pt x="2100" y="9040"/>
                    <a:pt x="2146" y="10432"/>
                  </a:cubicBezTo>
                  <a:cubicBezTo>
                    <a:pt x="2169" y="10638"/>
                    <a:pt x="2351" y="10820"/>
                    <a:pt x="2557" y="10820"/>
                  </a:cubicBezTo>
                  <a:lnTo>
                    <a:pt x="5684" y="10843"/>
                  </a:lnTo>
                  <a:cubicBezTo>
                    <a:pt x="5889" y="10843"/>
                    <a:pt x="6049" y="10683"/>
                    <a:pt x="6049" y="10501"/>
                  </a:cubicBezTo>
                  <a:cubicBezTo>
                    <a:pt x="6140" y="9131"/>
                    <a:pt x="6643" y="7739"/>
                    <a:pt x="7487" y="6666"/>
                  </a:cubicBezTo>
                  <a:cubicBezTo>
                    <a:pt x="7989" y="5981"/>
                    <a:pt x="8309" y="5114"/>
                    <a:pt x="8309" y="4201"/>
                  </a:cubicBezTo>
                  <a:cubicBezTo>
                    <a:pt x="8332" y="1887"/>
                    <a:pt x="6460" y="1"/>
                    <a:pt x="415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55"/>
            <p:cNvSpPr/>
            <p:nvPr/>
          </p:nvSpPr>
          <p:spPr>
            <a:xfrm flipH="1">
              <a:off x="6053075" y="1494858"/>
              <a:ext cx="694747" cy="899486"/>
            </a:xfrm>
            <a:custGeom>
              <a:rect b="b" l="l" r="r" t="t"/>
              <a:pathLst>
                <a:path extrusionOk="0" h="10935" w="8446">
                  <a:moveTo>
                    <a:pt x="4246" y="115"/>
                  </a:moveTo>
                  <a:cubicBezTo>
                    <a:pt x="5318" y="115"/>
                    <a:pt x="6345" y="526"/>
                    <a:pt x="7122" y="1302"/>
                  </a:cubicBezTo>
                  <a:cubicBezTo>
                    <a:pt x="7920" y="2078"/>
                    <a:pt x="8354" y="3128"/>
                    <a:pt x="8331" y="4247"/>
                  </a:cubicBezTo>
                  <a:cubicBezTo>
                    <a:pt x="8331" y="5137"/>
                    <a:pt x="8035" y="5982"/>
                    <a:pt x="7510" y="6666"/>
                  </a:cubicBezTo>
                  <a:cubicBezTo>
                    <a:pt x="6665" y="7762"/>
                    <a:pt x="6163" y="9131"/>
                    <a:pt x="6072" y="10524"/>
                  </a:cubicBezTo>
                  <a:cubicBezTo>
                    <a:pt x="6072" y="10706"/>
                    <a:pt x="5912" y="10843"/>
                    <a:pt x="5752" y="10843"/>
                  </a:cubicBezTo>
                  <a:lnTo>
                    <a:pt x="2625" y="10821"/>
                  </a:lnTo>
                  <a:cubicBezTo>
                    <a:pt x="2442" y="10821"/>
                    <a:pt x="2283" y="10661"/>
                    <a:pt x="2283" y="10478"/>
                  </a:cubicBezTo>
                  <a:cubicBezTo>
                    <a:pt x="2214" y="9086"/>
                    <a:pt x="1735" y="7739"/>
                    <a:pt x="913" y="6598"/>
                  </a:cubicBezTo>
                  <a:cubicBezTo>
                    <a:pt x="388" y="5867"/>
                    <a:pt x="114" y="5000"/>
                    <a:pt x="137" y="4087"/>
                  </a:cubicBezTo>
                  <a:cubicBezTo>
                    <a:pt x="205" y="1919"/>
                    <a:pt x="2009" y="138"/>
                    <a:pt x="4177" y="115"/>
                  </a:cubicBezTo>
                  <a:close/>
                  <a:moveTo>
                    <a:pt x="4263" y="0"/>
                  </a:moveTo>
                  <a:cubicBezTo>
                    <a:pt x="4234" y="0"/>
                    <a:pt x="4206" y="1"/>
                    <a:pt x="4177" y="1"/>
                  </a:cubicBezTo>
                  <a:cubicBezTo>
                    <a:pt x="1963" y="24"/>
                    <a:pt x="91" y="1873"/>
                    <a:pt x="46" y="4087"/>
                  </a:cubicBezTo>
                  <a:cubicBezTo>
                    <a:pt x="0" y="5023"/>
                    <a:pt x="274" y="5913"/>
                    <a:pt x="822" y="6666"/>
                  </a:cubicBezTo>
                  <a:cubicBezTo>
                    <a:pt x="1643" y="7785"/>
                    <a:pt x="2100" y="9109"/>
                    <a:pt x="2168" y="10478"/>
                  </a:cubicBezTo>
                  <a:cubicBezTo>
                    <a:pt x="2191" y="10729"/>
                    <a:pt x="2374" y="10912"/>
                    <a:pt x="2625" y="10912"/>
                  </a:cubicBezTo>
                  <a:lnTo>
                    <a:pt x="5752" y="10935"/>
                  </a:lnTo>
                  <a:cubicBezTo>
                    <a:pt x="5980" y="10935"/>
                    <a:pt x="6163" y="10775"/>
                    <a:pt x="6186" y="10547"/>
                  </a:cubicBezTo>
                  <a:cubicBezTo>
                    <a:pt x="6277" y="9200"/>
                    <a:pt x="6779" y="7808"/>
                    <a:pt x="7578" y="6735"/>
                  </a:cubicBezTo>
                  <a:cubicBezTo>
                    <a:pt x="8126" y="6027"/>
                    <a:pt x="8423" y="5160"/>
                    <a:pt x="8445" y="4247"/>
                  </a:cubicBezTo>
                  <a:cubicBezTo>
                    <a:pt x="8445" y="3106"/>
                    <a:pt x="8012" y="2033"/>
                    <a:pt x="7190" y="1234"/>
                  </a:cubicBezTo>
                  <a:cubicBezTo>
                    <a:pt x="6411" y="433"/>
                    <a:pt x="5372" y="0"/>
                    <a:pt x="42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55"/>
            <p:cNvSpPr/>
            <p:nvPr/>
          </p:nvSpPr>
          <p:spPr>
            <a:xfrm flipH="1">
              <a:off x="6334732" y="1969797"/>
              <a:ext cx="135231" cy="469608"/>
            </a:xfrm>
            <a:custGeom>
              <a:rect b="b" l="l" r="r" t="t"/>
              <a:pathLst>
                <a:path extrusionOk="0" h="5709" w="1644">
                  <a:moveTo>
                    <a:pt x="801" y="1"/>
                  </a:moveTo>
                  <a:cubicBezTo>
                    <a:pt x="387" y="1"/>
                    <a:pt x="46" y="312"/>
                    <a:pt x="46" y="687"/>
                  </a:cubicBezTo>
                  <a:lnTo>
                    <a:pt x="0" y="5686"/>
                  </a:lnTo>
                  <a:lnTo>
                    <a:pt x="1598" y="5708"/>
                  </a:lnTo>
                  <a:lnTo>
                    <a:pt x="1644" y="687"/>
                  </a:lnTo>
                  <a:cubicBezTo>
                    <a:pt x="1644" y="322"/>
                    <a:pt x="1278" y="2"/>
                    <a:pt x="845" y="2"/>
                  </a:cubicBezTo>
                  <a:cubicBezTo>
                    <a:pt x="830" y="1"/>
                    <a:pt x="815" y="1"/>
                    <a:pt x="8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55"/>
            <p:cNvSpPr/>
            <p:nvPr/>
          </p:nvSpPr>
          <p:spPr>
            <a:xfrm flipH="1">
              <a:off x="6330948" y="1964286"/>
              <a:ext cx="144691" cy="478903"/>
            </a:xfrm>
            <a:custGeom>
              <a:rect b="b" l="l" r="r" t="t"/>
              <a:pathLst>
                <a:path extrusionOk="0" h="5822" w="1759">
                  <a:moveTo>
                    <a:pt x="914" y="115"/>
                  </a:moveTo>
                  <a:cubicBezTo>
                    <a:pt x="1119" y="115"/>
                    <a:pt x="1302" y="183"/>
                    <a:pt x="1439" y="320"/>
                  </a:cubicBezTo>
                  <a:cubicBezTo>
                    <a:pt x="1576" y="434"/>
                    <a:pt x="1644" y="594"/>
                    <a:pt x="1644" y="754"/>
                  </a:cubicBezTo>
                  <a:lnTo>
                    <a:pt x="1598" y="5707"/>
                  </a:lnTo>
                  <a:lnTo>
                    <a:pt x="115" y="5707"/>
                  </a:lnTo>
                  <a:lnTo>
                    <a:pt x="160" y="754"/>
                  </a:lnTo>
                  <a:cubicBezTo>
                    <a:pt x="160" y="571"/>
                    <a:pt x="252" y="412"/>
                    <a:pt x="389" y="297"/>
                  </a:cubicBezTo>
                  <a:cubicBezTo>
                    <a:pt x="526" y="183"/>
                    <a:pt x="708" y="115"/>
                    <a:pt x="914" y="115"/>
                  </a:cubicBezTo>
                  <a:close/>
                  <a:moveTo>
                    <a:pt x="914" y="1"/>
                  </a:moveTo>
                  <a:cubicBezTo>
                    <a:pt x="685" y="1"/>
                    <a:pt x="480" y="92"/>
                    <a:pt x="320" y="229"/>
                  </a:cubicBezTo>
                  <a:cubicBezTo>
                    <a:pt x="138" y="366"/>
                    <a:pt x="46" y="548"/>
                    <a:pt x="46" y="754"/>
                  </a:cubicBezTo>
                  <a:lnTo>
                    <a:pt x="1" y="5798"/>
                  </a:lnTo>
                  <a:lnTo>
                    <a:pt x="1713" y="5821"/>
                  </a:lnTo>
                  <a:lnTo>
                    <a:pt x="1758" y="754"/>
                  </a:lnTo>
                  <a:cubicBezTo>
                    <a:pt x="1758" y="571"/>
                    <a:pt x="1667" y="366"/>
                    <a:pt x="1507" y="229"/>
                  </a:cubicBezTo>
                  <a:cubicBezTo>
                    <a:pt x="1347" y="92"/>
                    <a:pt x="1142" y="1"/>
                    <a:pt x="9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55"/>
            <p:cNvSpPr/>
            <p:nvPr/>
          </p:nvSpPr>
          <p:spPr>
            <a:xfrm flipH="1">
              <a:off x="6362864" y="2185881"/>
              <a:ext cx="82751" cy="253518"/>
            </a:xfrm>
            <a:custGeom>
              <a:rect b="b" l="l" r="r" t="t"/>
              <a:pathLst>
                <a:path extrusionOk="0" h="3082" w="1006">
                  <a:moveTo>
                    <a:pt x="526" y="0"/>
                  </a:moveTo>
                  <a:cubicBezTo>
                    <a:pt x="252" y="0"/>
                    <a:pt x="47" y="183"/>
                    <a:pt x="24" y="388"/>
                  </a:cubicBezTo>
                  <a:lnTo>
                    <a:pt x="1" y="3059"/>
                  </a:lnTo>
                  <a:lnTo>
                    <a:pt x="982" y="3081"/>
                  </a:lnTo>
                  <a:lnTo>
                    <a:pt x="1005" y="388"/>
                  </a:lnTo>
                  <a:cubicBezTo>
                    <a:pt x="1005" y="183"/>
                    <a:pt x="800" y="23"/>
                    <a:pt x="5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55"/>
            <p:cNvSpPr/>
            <p:nvPr/>
          </p:nvSpPr>
          <p:spPr>
            <a:xfrm flipH="1">
              <a:off x="6359163" y="2182097"/>
              <a:ext cx="90154" cy="261085"/>
            </a:xfrm>
            <a:custGeom>
              <a:rect b="b" l="l" r="r" t="t"/>
              <a:pathLst>
                <a:path extrusionOk="0" h="3174" w="1096">
                  <a:moveTo>
                    <a:pt x="571" y="115"/>
                  </a:moveTo>
                  <a:cubicBezTo>
                    <a:pt x="685" y="115"/>
                    <a:pt x="799" y="137"/>
                    <a:pt x="868" y="206"/>
                  </a:cubicBezTo>
                  <a:cubicBezTo>
                    <a:pt x="959" y="274"/>
                    <a:pt x="1005" y="343"/>
                    <a:pt x="1005" y="434"/>
                  </a:cubicBezTo>
                  <a:lnTo>
                    <a:pt x="982" y="3059"/>
                  </a:lnTo>
                  <a:lnTo>
                    <a:pt x="114" y="3059"/>
                  </a:lnTo>
                  <a:lnTo>
                    <a:pt x="137" y="434"/>
                  </a:lnTo>
                  <a:cubicBezTo>
                    <a:pt x="137" y="343"/>
                    <a:pt x="183" y="274"/>
                    <a:pt x="251" y="206"/>
                  </a:cubicBezTo>
                  <a:cubicBezTo>
                    <a:pt x="343" y="137"/>
                    <a:pt x="457" y="115"/>
                    <a:pt x="571" y="115"/>
                  </a:cubicBezTo>
                  <a:close/>
                  <a:moveTo>
                    <a:pt x="571" y="0"/>
                  </a:moveTo>
                  <a:cubicBezTo>
                    <a:pt x="434" y="0"/>
                    <a:pt x="297" y="46"/>
                    <a:pt x="183" y="115"/>
                  </a:cubicBezTo>
                  <a:cubicBezTo>
                    <a:pt x="92" y="206"/>
                    <a:pt x="23" y="297"/>
                    <a:pt x="23" y="434"/>
                  </a:cubicBezTo>
                  <a:lnTo>
                    <a:pt x="0" y="3150"/>
                  </a:lnTo>
                  <a:lnTo>
                    <a:pt x="1073" y="3173"/>
                  </a:lnTo>
                  <a:lnTo>
                    <a:pt x="1096" y="434"/>
                  </a:lnTo>
                  <a:cubicBezTo>
                    <a:pt x="1096" y="320"/>
                    <a:pt x="1050" y="206"/>
                    <a:pt x="936" y="137"/>
                  </a:cubicBezTo>
                  <a:cubicBezTo>
                    <a:pt x="845" y="46"/>
                    <a:pt x="708" y="0"/>
                    <a:pt x="5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55"/>
            <p:cNvSpPr/>
            <p:nvPr/>
          </p:nvSpPr>
          <p:spPr>
            <a:xfrm flipH="1">
              <a:off x="6252143" y="2388639"/>
              <a:ext cx="306080" cy="73291"/>
            </a:xfrm>
            <a:custGeom>
              <a:rect b="b" l="l" r="r" t="t"/>
              <a:pathLst>
                <a:path extrusionOk="0" h="891" w="3721">
                  <a:moveTo>
                    <a:pt x="320" y="0"/>
                  </a:moveTo>
                  <a:cubicBezTo>
                    <a:pt x="160" y="0"/>
                    <a:pt x="0" y="137"/>
                    <a:pt x="0" y="320"/>
                  </a:cubicBezTo>
                  <a:lnTo>
                    <a:pt x="0" y="525"/>
                  </a:lnTo>
                  <a:cubicBezTo>
                    <a:pt x="0" y="708"/>
                    <a:pt x="137" y="845"/>
                    <a:pt x="320" y="845"/>
                  </a:cubicBezTo>
                  <a:lnTo>
                    <a:pt x="3401" y="890"/>
                  </a:lnTo>
                  <a:cubicBezTo>
                    <a:pt x="3584" y="890"/>
                    <a:pt x="3721" y="731"/>
                    <a:pt x="3721" y="548"/>
                  </a:cubicBezTo>
                  <a:lnTo>
                    <a:pt x="3721" y="365"/>
                  </a:lnTo>
                  <a:cubicBezTo>
                    <a:pt x="3721" y="183"/>
                    <a:pt x="3584" y="23"/>
                    <a:pt x="3401" y="23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55"/>
            <p:cNvSpPr/>
            <p:nvPr/>
          </p:nvSpPr>
          <p:spPr>
            <a:xfrm flipH="1">
              <a:off x="6246467" y="2384855"/>
              <a:ext cx="315540" cy="80859"/>
            </a:xfrm>
            <a:custGeom>
              <a:rect b="b" l="l" r="r" t="t"/>
              <a:pathLst>
                <a:path extrusionOk="0" h="983" w="3836">
                  <a:moveTo>
                    <a:pt x="366" y="92"/>
                  </a:moveTo>
                  <a:lnTo>
                    <a:pt x="3447" y="137"/>
                  </a:lnTo>
                  <a:cubicBezTo>
                    <a:pt x="3607" y="137"/>
                    <a:pt x="3721" y="252"/>
                    <a:pt x="3721" y="411"/>
                  </a:cubicBezTo>
                  <a:lnTo>
                    <a:pt x="3721" y="594"/>
                  </a:lnTo>
                  <a:cubicBezTo>
                    <a:pt x="3721" y="754"/>
                    <a:pt x="3584" y="868"/>
                    <a:pt x="3447" y="868"/>
                  </a:cubicBezTo>
                  <a:lnTo>
                    <a:pt x="366" y="845"/>
                  </a:lnTo>
                  <a:cubicBezTo>
                    <a:pt x="297" y="845"/>
                    <a:pt x="229" y="822"/>
                    <a:pt x="183" y="754"/>
                  </a:cubicBezTo>
                  <a:cubicBezTo>
                    <a:pt x="138" y="708"/>
                    <a:pt x="92" y="640"/>
                    <a:pt x="92" y="571"/>
                  </a:cubicBezTo>
                  <a:lnTo>
                    <a:pt x="92" y="366"/>
                  </a:lnTo>
                  <a:cubicBezTo>
                    <a:pt x="92" y="297"/>
                    <a:pt x="138" y="229"/>
                    <a:pt x="183" y="183"/>
                  </a:cubicBezTo>
                  <a:cubicBezTo>
                    <a:pt x="229" y="115"/>
                    <a:pt x="297" y="92"/>
                    <a:pt x="366" y="92"/>
                  </a:cubicBezTo>
                  <a:close/>
                  <a:moveTo>
                    <a:pt x="366" y="1"/>
                  </a:moveTo>
                  <a:cubicBezTo>
                    <a:pt x="275" y="1"/>
                    <a:pt x="183" y="23"/>
                    <a:pt x="115" y="92"/>
                  </a:cubicBezTo>
                  <a:cubicBezTo>
                    <a:pt x="46" y="160"/>
                    <a:pt x="1" y="274"/>
                    <a:pt x="1" y="366"/>
                  </a:cubicBezTo>
                  <a:lnTo>
                    <a:pt x="1" y="571"/>
                  </a:lnTo>
                  <a:cubicBezTo>
                    <a:pt x="1" y="662"/>
                    <a:pt x="24" y="754"/>
                    <a:pt x="92" y="845"/>
                  </a:cubicBezTo>
                  <a:cubicBezTo>
                    <a:pt x="183" y="914"/>
                    <a:pt x="275" y="959"/>
                    <a:pt x="366" y="959"/>
                  </a:cubicBezTo>
                  <a:lnTo>
                    <a:pt x="3447" y="982"/>
                  </a:lnTo>
                  <a:cubicBezTo>
                    <a:pt x="3653" y="982"/>
                    <a:pt x="3813" y="822"/>
                    <a:pt x="3813" y="594"/>
                  </a:cubicBezTo>
                  <a:lnTo>
                    <a:pt x="3835" y="411"/>
                  </a:lnTo>
                  <a:cubicBezTo>
                    <a:pt x="3835" y="183"/>
                    <a:pt x="3653" y="23"/>
                    <a:pt x="3447" y="23"/>
                  </a:cubicBezTo>
                  <a:lnTo>
                    <a:pt x="36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55"/>
            <p:cNvSpPr/>
            <p:nvPr/>
          </p:nvSpPr>
          <p:spPr>
            <a:xfrm flipH="1">
              <a:off x="6274682" y="2458062"/>
              <a:ext cx="262895" cy="60212"/>
            </a:xfrm>
            <a:custGeom>
              <a:rect b="b" l="l" r="r" t="t"/>
              <a:pathLst>
                <a:path extrusionOk="0" h="732" w="3196">
                  <a:moveTo>
                    <a:pt x="183" y="1"/>
                  </a:moveTo>
                  <a:cubicBezTo>
                    <a:pt x="92" y="1"/>
                    <a:pt x="23" y="69"/>
                    <a:pt x="0" y="160"/>
                  </a:cubicBezTo>
                  <a:lnTo>
                    <a:pt x="0" y="526"/>
                  </a:lnTo>
                  <a:cubicBezTo>
                    <a:pt x="0" y="617"/>
                    <a:pt x="69" y="708"/>
                    <a:pt x="160" y="708"/>
                  </a:cubicBezTo>
                  <a:lnTo>
                    <a:pt x="3036" y="731"/>
                  </a:lnTo>
                  <a:cubicBezTo>
                    <a:pt x="3128" y="731"/>
                    <a:pt x="3196" y="663"/>
                    <a:pt x="3196" y="571"/>
                  </a:cubicBezTo>
                  <a:lnTo>
                    <a:pt x="3196" y="206"/>
                  </a:lnTo>
                  <a:cubicBezTo>
                    <a:pt x="3196" y="115"/>
                    <a:pt x="3128" y="46"/>
                    <a:pt x="3036" y="24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55"/>
            <p:cNvSpPr/>
            <p:nvPr/>
          </p:nvSpPr>
          <p:spPr>
            <a:xfrm flipH="1">
              <a:off x="6269006" y="2454361"/>
              <a:ext cx="272355" cy="67616"/>
            </a:xfrm>
            <a:custGeom>
              <a:rect b="b" l="l" r="r" t="t"/>
              <a:pathLst>
                <a:path extrusionOk="0" h="822" w="3311">
                  <a:moveTo>
                    <a:pt x="229" y="114"/>
                  </a:moveTo>
                  <a:lnTo>
                    <a:pt x="3082" y="137"/>
                  </a:lnTo>
                  <a:cubicBezTo>
                    <a:pt x="3151" y="137"/>
                    <a:pt x="3196" y="183"/>
                    <a:pt x="3196" y="251"/>
                  </a:cubicBezTo>
                  <a:lnTo>
                    <a:pt x="3196" y="616"/>
                  </a:lnTo>
                  <a:cubicBezTo>
                    <a:pt x="3196" y="639"/>
                    <a:pt x="3174" y="662"/>
                    <a:pt x="3151" y="685"/>
                  </a:cubicBezTo>
                  <a:cubicBezTo>
                    <a:pt x="3151" y="708"/>
                    <a:pt x="3105" y="708"/>
                    <a:pt x="3082" y="708"/>
                  </a:cubicBezTo>
                  <a:lnTo>
                    <a:pt x="206" y="685"/>
                  </a:lnTo>
                  <a:cubicBezTo>
                    <a:pt x="161" y="685"/>
                    <a:pt x="115" y="639"/>
                    <a:pt x="115" y="571"/>
                  </a:cubicBezTo>
                  <a:lnTo>
                    <a:pt x="115" y="205"/>
                  </a:lnTo>
                  <a:cubicBezTo>
                    <a:pt x="115" y="183"/>
                    <a:pt x="115" y="160"/>
                    <a:pt x="138" y="137"/>
                  </a:cubicBezTo>
                  <a:cubicBezTo>
                    <a:pt x="161" y="114"/>
                    <a:pt x="183" y="114"/>
                    <a:pt x="229" y="114"/>
                  </a:cubicBezTo>
                  <a:close/>
                  <a:moveTo>
                    <a:pt x="229" y="0"/>
                  </a:moveTo>
                  <a:cubicBezTo>
                    <a:pt x="92" y="0"/>
                    <a:pt x="1" y="91"/>
                    <a:pt x="1" y="205"/>
                  </a:cubicBezTo>
                  <a:lnTo>
                    <a:pt x="1" y="571"/>
                  </a:lnTo>
                  <a:cubicBezTo>
                    <a:pt x="1" y="708"/>
                    <a:pt x="92" y="799"/>
                    <a:pt x="206" y="799"/>
                  </a:cubicBezTo>
                  <a:lnTo>
                    <a:pt x="3082" y="822"/>
                  </a:lnTo>
                  <a:cubicBezTo>
                    <a:pt x="3151" y="822"/>
                    <a:pt x="3196" y="799"/>
                    <a:pt x="3242" y="753"/>
                  </a:cubicBezTo>
                  <a:cubicBezTo>
                    <a:pt x="3265" y="730"/>
                    <a:pt x="3288" y="662"/>
                    <a:pt x="3288" y="616"/>
                  </a:cubicBezTo>
                  <a:lnTo>
                    <a:pt x="3310" y="251"/>
                  </a:lnTo>
                  <a:cubicBezTo>
                    <a:pt x="3310" y="114"/>
                    <a:pt x="3219" y="23"/>
                    <a:pt x="3082" y="23"/>
                  </a:cubicBez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55"/>
            <p:cNvSpPr/>
            <p:nvPr/>
          </p:nvSpPr>
          <p:spPr>
            <a:xfrm flipH="1">
              <a:off x="6469876" y="1614703"/>
              <a:ext cx="189768" cy="183023"/>
            </a:xfrm>
            <a:custGeom>
              <a:rect b="b" l="l" r="r" t="t"/>
              <a:pathLst>
                <a:path extrusionOk="0" h="2225" w="2307">
                  <a:moveTo>
                    <a:pt x="1355" y="1"/>
                  </a:moveTo>
                  <a:cubicBezTo>
                    <a:pt x="998" y="1"/>
                    <a:pt x="614" y="204"/>
                    <a:pt x="366" y="576"/>
                  </a:cubicBezTo>
                  <a:cubicBezTo>
                    <a:pt x="1" y="1101"/>
                    <a:pt x="46" y="1786"/>
                    <a:pt x="480" y="2082"/>
                  </a:cubicBezTo>
                  <a:cubicBezTo>
                    <a:pt x="621" y="2179"/>
                    <a:pt x="786" y="2224"/>
                    <a:pt x="957" y="2224"/>
                  </a:cubicBezTo>
                  <a:cubicBezTo>
                    <a:pt x="1312" y="2224"/>
                    <a:pt x="1694" y="2026"/>
                    <a:pt x="1941" y="1671"/>
                  </a:cubicBezTo>
                  <a:cubicBezTo>
                    <a:pt x="2306" y="1124"/>
                    <a:pt x="2261" y="462"/>
                    <a:pt x="1827" y="142"/>
                  </a:cubicBezTo>
                  <a:cubicBezTo>
                    <a:pt x="1687" y="47"/>
                    <a:pt x="1524" y="1"/>
                    <a:pt x="1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55"/>
            <p:cNvSpPr/>
            <p:nvPr/>
          </p:nvSpPr>
          <p:spPr>
            <a:xfrm flipH="1">
              <a:off x="6464282" y="1611002"/>
              <a:ext cx="191578" cy="191907"/>
            </a:xfrm>
            <a:custGeom>
              <a:rect b="b" l="l" r="r" t="t"/>
              <a:pathLst>
                <a:path extrusionOk="0" h="2333" w="2329">
                  <a:moveTo>
                    <a:pt x="1301" y="96"/>
                  </a:moveTo>
                  <a:cubicBezTo>
                    <a:pt x="1461" y="96"/>
                    <a:pt x="1621" y="141"/>
                    <a:pt x="1758" y="233"/>
                  </a:cubicBezTo>
                  <a:cubicBezTo>
                    <a:pt x="2146" y="529"/>
                    <a:pt x="2215" y="1169"/>
                    <a:pt x="1849" y="1671"/>
                  </a:cubicBezTo>
                  <a:cubicBezTo>
                    <a:pt x="1618" y="2025"/>
                    <a:pt x="1251" y="2224"/>
                    <a:pt x="911" y="2224"/>
                  </a:cubicBezTo>
                  <a:cubicBezTo>
                    <a:pt x="748" y="2224"/>
                    <a:pt x="590" y="2178"/>
                    <a:pt x="457" y="2082"/>
                  </a:cubicBezTo>
                  <a:cubicBezTo>
                    <a:pt x="274" y="1945"/>
                    <a:pt x="137" y="1739"/>
                    <a:pt x="137" y="1465"/>
                  </a:cubicBezTo>
                  <a:cubicBezTo>
                    <a:pt x="115" y="1191"/>
                    <a:pt x="183" y="895"/>
                    <a:pt x="366" y="644"/>
                  </a:cubicBezTo>
                  <a:cubicBezTo>
                    <a:pt x="594" y="301"/>
                    <a:pt x="959" y="96"/>
                    <a:pt x="1301" y="96"/>
                  </a:cubicBezTo>
                  <a:close/>
                  <a:moveTo>
                    <a:pt x="1314" y="1"/>
                  </a:moveTo>
                  <a:cubicBezTo>
                    <a:pt x="940" y="1"/>
                    <a:pt x="539" y="210"/>
                    <a:pt x="274" y="598"/>
                  </a:cubicBezTo>
                  <a:cubicBezTo>
                    <a:pt x="92" y="849"/>
                    <a:pt x="0" y="1169"/>
                    <a:pt x="23" y="1465"/>
                  </a:cubicBezTo>
                  <a:cubicBezTo>
                    <a:pt x="46" y="1762"/>
                    <a:pt x="183" y="2013"/>
                    <a:pt x="411" y="2173"/>
                  </a:cubicBezTo>
                  <a:cubicBezTo>
                    <a:pt x="548" y="2287"/>
                    <a:pt x="731" y="2333"/>
                    <a:pt x="913" y="2333"/>
                  </a:cubicBezTo>
                  <a:cubicBezTo>
                    <a:pt x="1279" y="2333"/>
                    <a:pt x="1667" y="2127"/>
                    <a:pt x="1941" y="1739"/>
                  </a:cubicBezTo>
                  <a:cubicBezTo>
                    <a:pt x="2329" y="1191"/>
                    <a:pt x="2260" y="461"/>
                    <a:pt x="1804" y="141"/>
                  </a:cubicBezTo>
                  <a:cubicBezTo>
                    <a:pt x="1658" y="47"/>
                    <a:pt x="1489" y="1"/>
                    <a:pt x="13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55"/>
            <p:cNvSpPr/>
            <p:nvPr/>
          </p:nvSpPr>
          <p:spPr>
            <a:xfrm flipH="1">
              <a:off x="6576894" y="1850610"/>
              <a:ext cx="56429" cy="58485"/>
            </a:xfrm>
            <a:custGeom>
              <a:rect b="b" l="l" r="r" t="t"/>
              <a:pathLst>
                <a:path extrusionOk="0" h="711" w="686">
                  <a:moveTo>
                    <a:pt x="463" y="0"/>
                  </a:moveTo>
                  <a:cubicBezTo>
                    <a:pt x="353" y="0"/>
                    <a:pt x="221" y="85"/>
                    <a:pt x="137" y="219"/>
                  </a:cubicBezTo>
                  <a:cubicBezTo>
                    <a:pt x="0" y="401"/>
                    <a:pt x="0" y="607"/>
                    <a:pt x="114" y="675"/>
                  </a:cubicBezTo>
                  <a:cubicBezTo>
                    <a:pt x="145" y="700"/>
                    <a:pt x="182" y="711"/>
                    <a:pt x="222" y="711"/>
                  </a:cubicBezTo>
                  <a:cubicBezTo>
                    <a:pt x="332" y="711"/>
                    <a:pt x="465" y="626"/>
                    <a:pt x="548" y="492"/>
                  </a:cubicBezTo>
                  <a:cubicBezTo>
                    <a:pt x="662" y="310"/>
                    <a:pt x="685" y="104"/>
                    <a:pt x="571" y="36"/>
                  </a:cubicBezTo>
                  <a:cubicBezTo>
                    <a:pt x="540" y="12"/>
                    <a:pt x="503" y="0"/>
                    <a:pt x="4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55"/>
            <p:cNvSpPr/>
            <p:nvPr/>
          </p:nvSpPr>
          <p:spPr>
            <a:xfrm flipH="1">
              <a:off x="6575084" y="1845839"/>
              <a:ext cx="60130" cy="67862"/>
            </a:xfrm>
            <a:custGeom>
              <a:rect b="b" l="l" r="r" t="t"/>
              <a:pathLst>
                <a:path extrusionOk="0" h="825" w="731">
                  <a:moveTo>
                    <a:pt x="480" y="117"/>
                  </a:moveTo>
                  <a:cubicBezTo>
                    <a:pt x="503" y="117"/>
                    <a:pt x="548" y="117"/>
                    <a:pt x="571" y="140"/>
                  </a:cubicBezTo>
                  <a:cubicBezTo>
                    <a:pt x="617" y="162"/>
                    <a:pt x="617" y="231"/>
                    <a:pt x="617" y="277"/>
                  </a:cubicBezTo>
                  <a:cubicBezTo>
                    <a:pt x="617" y="368"/>
                    <a:pt x="571" y="459"/>
                    <a:pt x="526" y="528"/>
                  </a:cubicBezTo>
                  <a:cubicBezTo>
                    <a:pt x="435" y="655"/>
                    <a:pt x="315" y="724"/>
                    <a:pt x="224" y="724"/>
                  </a:cubicBezTo>
                  <a:cubicBezTo>
                    <a:pt x="200" y="724"/>
                    <a:pt x="179" y="720"/>
                    <a:pt x="160" y="710"/>
                  </a:cubicBezTo>
                  <a:cubicBezTo>
                    <a:pt x="137" y="665"/>
                    <a:pt x="115" y="619"/>
                    <a:pt x="115" y="550"/>
                  </a:cubicBezTo>
                  <a:cubicBezTo>
                    <a:pt x="115" y="459"/>
                    <a:pt x="137" y="391"/>
                    <a:pt x="206" y="299"/>
                  </a:cubicBezTo>
                  <a:cubicBezTo>
                    <a:pt x="252" y="231"/>
                    <a:pt x="320" y="162"/>
                    <a:pt x="389" y="140"/>
                  </a:cubicBezTo>
                  <a:cubicBezTo>
                    <a:pt x="411" y="117"/>
                    <a:pt x="457" y="117"/>
                    <a:pt x="480" y="117"/>
                  </a:cubicBezTo>
                  <a:close/>
                  <a:moveTo>
                    <a:pt x="469" y="1"/>
                  </a:moveTo>
                  <a:cubicBezTo>
                    <a:pt x="435" y="1"/>
                    <a:pt x="401" y="8"/>
                    <a:pt x="366" y="25"/>
                  </a:cubicBezTo>
                  <a:cubicBezTo>
                    <a:pt x="274" y="71"/>
                    <a:pt x="183" y="140"/>
                    <a:pt x="115" y="231"/>
                  </a:cubicBezTo>
                  <a:cubicBezTo>
                    <a:pt x="46" y="345"/>
                    <a:pt x="1" y="436"/>
                    <a:pt x="1" y="550"/>
                  </a:cubicBezTo>
                  <a:cubicBezTo>
                    <a:pt x="1" y="642"/>
                    <a:pt x="46" y="733"/>
                    <a:pt x="115" y="779"/>
                  </a:cubicBezTo>
                  <a:cubicBezTo>
                    <a:pt x="137" y="824"/>
                    <a:pt x="183" y="824"/>
                    <a:pt x="229" y="824"/>
                  </a:cubicBezTo>
                  <a:cubicBezTo>
                    <a:pt x="366" y="824"/>
                    <a:pt x="503" y="733"/>
                    <a:pt x="617" y="596"/>
                  </a:cubicBezTo>
                  <a:cubicBezTo>
                    <a:pt x="685" y="482"/>
                    <a:pt x="731" y="391"/>
                    <a:pt x="731" y="277"/>
                  </a:cubicBezTo>
                  <a:cubicBezTo>
                    <a:pt x="731" y="185"/>
                    <a:pt x="685" y="94"/>
                    <a:pt x="617" y="48"/>
                  </a:cubicBezTo>
                  <a:cubicBezTo>
                    <a:pt x="574" y="20"/>
                    <a:pt x="523" y="1"/>
                    <a:pt x="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4" name="Google Shape;1724;p55"/>
          <p:cNvGrpSpPr/>
          <p:nvPr/>
        </p:nvGrpSpPr>
        <p:grpSpPr>
          <a:xfrm flipH="1">
            <a:off x="6705697" y="1778390"/>
            <a:ext cx="1499708" cy="2825711"/>
            <a:chOff x="6053075" y="1778390"/>
            <a:chExt cx="1499708" cy="2825711"/>
          </a:xfrm>
        </p:grpSpPr>
        <p:sp>
          <p:nvSpPr>
            <p:cNvPr id="1725" name="Google Shape;1725;p55"/>
            <p:cNvSpPr/>
            <p:nvPr/>
          </p:nvSpPr>
          <p:spPr>
            <a:xfrm>
              <a:off x="6110736" y="2957514"/>
              <a:ext cx="739824" cy="1443866"/>
            </a:xfrm>
            <a:custGeom>
              <a:rect b="b" l="l" r="r" t="t"/>
              <a:pathLst>
                <a:path extrusionOk="0" h="17553" w="8994">
                  <a:moveTo>
                    <a:pt x="2123" y="0"/>
                  </a:moveTo>
                  <a:lnTo>
                    <a:pt x="1849" y="959"/>
                  </a:lnTo>
                  <a:cubicBezTo>
                    <a:pt x="1575" y="2009"/>
                    <a:pt x="1461" y="3082"/>
                    <a:pt x="1553" y="4154"/>
                  </a:cubicBezTo>
                  <a:lnTo>
                    <a:pt x="1941" y="8879"/>
                  </a:lnTo>
                  <a:lnTo>
                    <a:pt x="46" y="15864"/>
                  </a:lnTo>
                  <a:cubicBezTo>
                    <a:pt x="0" y="16024"/>
                    <a:pt x="92" y="16161"/>
                    <a:pt x="229" y="16229"/>
                  </a:cubicBezTo>
                  <a:lnTo>
                    <a:pt x="2899" y="17233"/>
                  </a:lnTo>
                  <a:cubicBezTo>
                    <a:pt x="2927" y="17243"/>
                    <a:pt x="2956" y="17247"/>
                    <a:pt x="2985" y="17247"/>
                  </a:cubicBezTo>
                  <a:cubicBezTo>
                    <a:pt x="3097" y="17247"/>
                    <a:pt x="3205" y="17178"/>
                    <a:pt x="3242" y="17051"/>
                  </a:cubicBezTo>
                  <a:lnTo>
                    <a:pt x="4702" y="11938"/>
                  </a:lnTo>
                  <a:lnTo>
                    <a:pt x="5410" y="17553"/>
                  </a:lnTo>
                  <a:lnTo>
                    <a:pt x="8765" y="17553"/>
                  </a:lnTo>
                  <a:lnTo>
                    <a:pt x="8628" y="1552"/>
                  </a:lnTo>
                  <a:lnTo>
                    <a:pt x="8994" y="251"/>
                  </a:lnTo>
                  <a:lnTo>
                    <a:pt x="21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55"/>
            <p:cNvSpPr/>
            <p:nvPr/>
          </p:nvSpPr>
          <p:spPr>
            <a:xfrm>
              <a:off x="6106952" y="2951838"/>
              <a:ext cx="747392" cy="1455217"/>
            </a:xfrm>
            <a:custGeom>
              <a:rect b="b" l="l" r="r" t="t"/>
              <a:pathLst>
                <a:path extrusionOk="0" h="17691" w="9086">
                  <a:moveTo>
                    <a:pt x="2215" y="115"/>
                  </a:moveTo>
                  <a:lnTo>
                    <a:pt x="8971" y="366"/>
                  </a:lnTo>
                  <a:lnTo>
                    <a:pt x="8629" y="1621"/>
                  </a:lnTo>
                  <a:lnTo>
                    <a:pt x="8766" y="17553"/>
                  </a:lnTo>
                  <a:lnTo>
                    <a:pt x="5502" y="17576"/>
                  </a:lnTo>
                  <a:lnTo>
                    <a:pt x="4794" y="11984"/>
                  </a:lnTo>
                  <a:cubicBezTo>
                    <a:pt x="4794" y="11961"/>
                    <a:pt x="4771" y="11938"/>
                    <a:pt x="4748" y="11938"/>
                  </a:cubicBezTo>
                  <a:cubicBezTo>
                    <a:pt x="4726" y="11938"/>
                    <a:pt x="4703" y="11961"/>
                    <a:pt x="4703" y="11984"/>
                  </a:cubicBezTo>
                  <a:lnTo>
                    <a:pt x="3242" y="17120"/>
                  </a:lnTo>
                  <a:cubicBezTo>
                    <a:pt x="3219" y="17165"/>
                    <a:pt x="3173" y="17211"/>
                    <a:pt x="3128" y="17234"/>
                  </a:cubicBezTo>
                  <a:cubicBezTo>
                    <a:pt x="3105" y="17245"/>
                    <a:pt x="3076" y="17251"/>
                    <a:pt x="3048" y="17251"/>
                  </a:cubicBezTo>
                  <a:cubicBezTo>
                    <a:pt x="3019" y="17251"/>
                    <a:pt x="2991" y="17245"/>
                    <a:pt x="2968" y="17234"/>
                  </a:cubicBezTo>
                  <a:lnTo>
                    <a:pt x="297" y="16230"/>
                  </a:lnTo>
                  <a:cubicBezTo>
                    <a:pt x="183" y="16184"/>
                    <a:pt x="115" y="16070"/>
                    <a:pt x="138" y="15956"/>
                  </a:cubicBezTo>
                  <a:lnTo>
                    <a:pt x="2032" y="8948"/>
                  </a:lnTo>
                  <a:cubicBezTo>
                    <a:pt x="2032" y="8948"/>
                    <a:pt x="2032" y="8948"/>
                    <a:pt x="2032" y="8925"/>
                  </a:cubicBezTo>
                  <a:lnTo>
                    <a:pt x="1644" y="4201"/>
                  </a:lnTo>
                  <a:cubicBezTo>
                    <a:pt x="1576" y="3151"/>
                    <a:pt x="1667" y="2078"/>
                    <a:pt x="1941" y="1051"/>
                  </a:cubicBezTo>
                  <a:lnTo>
                    <a:pt x="2215" y="115"/>
                  </a:lnTo>
                  <a:close/>
                  <a:moveTo>
                    <a:pt x="2169" y="1"/>
                  </a:moveTo>
                  <a:cubicBezTo>
                    <a:pt x="2146" y="1"/>
                    <a:pt x="2123" y="24"/>
                    <a:pt x="2123" y="46"/>
                  </a:cubicBezTo>
                  <a:lnTo>
                    <a:pt x="1850" y="1028"/>
                  </a:lnTo>
                  <a:cubicBezTo>
                    <a:pt x="1553" y="2055"/>
                    <a:pt x="1462" y="3151"/>
                    <a:pt x="1553" y="4223"/>
                  </a:cubicBezTo>
                  <a:lnTo>
                    <a:pt x="1918" y="8925"/>
                  </a:lnTo>
                  <a:lnTo>
                    <a:pt x="24" y="15910"/>
                  </a:lnTo>
                  <a:cubicBezTo>
                    <a:pt x="1" y="16093"/>
                    <a:pt x="92" y="16275"/>
                    <a:pt x="252" y="16344"/>
                  </a:cubicBezTo>
                  <a:lnTo>
                    <a:pt x="2922" y="17348"/>
                  </a:lnTo>
                  <a:cubicBezTo>
                    <a:pt x="2960" y="17357"/>
                    <a:pt x="2998" y="17363"/>
                    <a:pt x="3034" y="17363"/>
                  </a:cubicBezTo>
                  <a:cubicBezTo>
                    <a:pt x="3085" y="17363"/>
                    <a:pt x="3133" y="17352"/>
                    <a:pt x="3173" y="17325"/>
                  </a:cubicBezTo>
                  <a:cubicBezTo>
                    <a:pt x="3265" y="17302"/>
                    <a:pt x="3310" y="17234"/>
                    <a:pt x="3333" y="17143"/>
                  </a:cubicBezTo>
                  <a:lnTo>
                    <a:pt x="4726" y="12258"/>
                  </a:lnTo>
                  <a:lnTo>
                    <a:pt x="5388" y="17622"/>
                  </a:lnTo>
                  <a:cubicBezTo>
                    <a:pt x="5410" y="17668"/>
                    <a:pt x="5433" y="17690"/>
                    <a:pt x="5456" y="17690"/>
                  </a:cubicBezTo>
                  <a:lnTo>
                    <a:pt x="8811" y="17668"/>
                  </a:lnTo>
                  <a:cubicBezTo>
                    <a:pt x="8834" y="17668"/>
                    <a:pt x="8834" y="17668"/>
                    <a:pt x="8857" y="17645"/>
                  </a:cubicBezTo>
                  <a:cubicBezTo>
                    <a:pt x="8857" y="17645"/>
                    <a:pt x="8880" y="17622"/>
                    <a:pt x="8880" y="17622"/>
                  </a:cubicBezTo>
                  <a:lnTo>
                    <a:pt x="8743" y="1621"/>
                  </a:lnTo>
                  <a:lnTo>
                    <a:pt x="9085" y="320"/>
                  </a:lnTo>
                  <a:cubicBezTo>
                    <a:pt x="9085" y="297"/>
                    <a:pt x="9085" y="297"/>
                    <a:pt x="9062" y="275"/>
                  </a:cubicBezTo>
                  <a:cubicBezTo>
                    <a:pt x="9062" y="275"/>
                    <a:pt x="9040" y="252"/>
                    <a:pt x="9040" y="252"/>
                  </a:cubicBezTo>
                  <a:lnTo>
                    <a:pt x="21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55"/>
            <p:cNvSpPr/>
            <p:nvPr/>
          </p:nvSpPr>
          <p:spPr>
            <a:xfrm>
              <a:off x="6080713" y="4296130"/>
              <a:ext cx="378467" cy="303612"/>
            </a:xfrm>
            <a:custGeom>
              <a:rect b="b" l="l" r="r" t="t"/>
              <a:pathLst>
                <a:path extrusionOk="0" h="3691" w="4601">
                  <a:moveTo>
                    <a:pt x="731" y="1"/>
                  </a:moveTo>
                  <a:lnTo>
                    <a:pt x="46" y="1849"/>
                  </a:lnTo>
                  <a:cubicBezTo>
                    <a:pt x="0" y="1964"/>
                    <a:pt x="69" y="2078"/>
                    <a:pt x="183" y="2123"/>
                  </a:cubicBezTo>
                  <a:lnTo>
                    <a:pt x="4291" y="3676"/>
                  </a:lnTo>
                  <a:cubicBezTo>
                    <a:pt x="4315" y="3686"/>
                    <a:pt x="4339" y="3690"/>
                    <a:pt x="4362" y="3690"/>
                  </a:cubicBezTo>
                  <a:cubicBezTo>
                    <a:pt x="4493" y="3690"/>
                    <a:pt x="4601" y="3538"/>
                    <a:pt x="4542" y="3402"/>
                  </a:cubicBezTo>
                  <a:lnTo>
                    <a:pt x="3287" y="1073"/>
                  </a:lnTo>
                  <a:lnTo>
                    <a:pt x="3196" y="914"/>
                  </a:lnTo>
                  <a:lnTo>
                    <a:pt x="7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55"/>
            <p:cNvSpPr/>
            <p:nvPr/>
          </p:nvSpPr>
          <p:spPr>
            <a:xfrm>
              <a:off x="6078821" y="4292346"/>
              <a:ext cx="383073" cy="311756"/>
            </a:xfrm>
            <a:custGeom>
              <a:rect b="b" l="l" r="r" t="t"/>
              <a:pathLst>
                <a:path extrusionOk="0" h="3790" w="4657">
                  <a:moveTo>
                    <a:pt x="776" y="115"/>
                  </a:moveTo>
                  <a:lnTo>
                    <a:pt x="3173" y="1005"/>
                  </a:lnTo>
                  <a:lnTo>
                    <a:pt x="4520" y="3470"/>
                  </a:lnTo>
                  <a:cubicBezTo>
                    <a:pt x="4543" y="3539"/>
                    <a:pt x="4520" y="3607"/>
                    <a:pt x="4497" y="3630"/>
                  </a:cubicBezTo>
                  <a:cubicBezTo>
                    <a:pt x="4464" y="3664"/>
                    <a:pt x="4430" y="3685"/>
                    <a:pt x="4388" y="3685"/>
                  </a:cubicBezTo>
                  <a:cubicBezTo>
                    <a:pt x="4372" y="3685"/>
                    <a:pt x="4356" y="3682"/>
                    <a:pt x="4337" y="3676"/>
                  </a:cubicBezTo>
                  <a:lnTo>
                    <a:pt x="206" y="2124"/>
                  </a:lnTo>
                  <a:cubicBezTo>
                    <a:pt x="183" y="2101"/>
                    <a:pt x="137" y="2078"/>
                    <a:pt x="137" y="2032"/>
                  </a:cubicBezTo>
                  <a:cubicBezTo>
                    <a:pt x="114" y="1987"/>
                    <a:pt x="114" y="1941"/>
                    <a:pt x="137" y="1918"/>
                  </a:cubicBezTo>
                  <a:lnTo>
                    <a:pt x="776" y="115"/>
                  </a:lnTo>
                  <a:close/>
                  <a:moveTo>
                    <a:pt x="776" y="1"/>
                  </a:moveTo>
                  <a:cubicBezTo>
                    <a:pt x="731" y="1"/>
                    <a:pt x="708" y="24"/>
                    <a:pt x="708" y="47"/>
                  </a:cubicBezTo>
                  <a:lnTo>
                    <a:pt x="23" y="1873"/>
                  </a:lnTo>
                  <a:cubicBezTo>
                    <a:pt x="0" y="1941"/>
                    <a:pt x="0" y="2010"/>
                    <a:pt x="23" y="2078"/>
                  </a:cubicBezTo>
                  <a:cubicBezTo>
                    <a:pt x="69" y="2147"/>
                    <a:pt x="114" y="2192"/>
                    <a:pt x="183" y="2215"/>
                  </a:cubicBezTo>
                  <a:lnTo>
                    <a:pt x="4292" y="3767"/>
                  </a:lnTo>
                  <a:cubicBezTo>
                    <a:pt x="4337" y="3790"/>
                    <a:pt x="4360" y="3790"/>
                    <a:pt x="4383" y="3790"/>
                  </a:cubicBezTo>
                  <a:cubicBezTo>
                    <a:pt x="4451" y="3790"/>
                    <a:pt x="4520" y="3767"/>
                    <a:pt x="4565" y="3699"/>
                  </a:cubicBezTo>
                  <a:cubicBezTo>
                    <a:pt x="4634" y="3630"/>
                    <a:pt x="4657" y="3516"/>
                    <a:pt x="4611" y="3425"/>
                  </a:cubicBezTo>
                  <a:lnTo>
                    <a:pt x="3356" y="1097"/>
                  </a:lnTo>
                  <a:lnTo>
                    <a:pt x="3264" y="937"/>
                  </a:lnTo>
                  <a:cubicBezTo>
                    <a:pt x="3264" y="914"/>
                    <a:pt x="3242" y="914"/>
                    <a:pt x="3242" y="914"/>
                  </a:cubicBezTo>
                  <a:lnTo>
                    <a:pt x="7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55"/>
            <p:cNvSpPr/>
            <p:nvPr/>
          </p:nvSpPr>
          <p:spPr>
            <a:xfrm>
              <a:off x="6080713" y="4433166"/>
              <a:ext cx="378467" cy="166571"/>
            </a:xfrm>
            <a:custGeom>
              <a:rect b="b" l="l" r="r" t="t"/>
              <a:pathLst>
                <a:path extrusionOk="0" h="2025" w="4601">
                  <a:moveTo>
                    <a:pt x="114" y="1"/>
                  </a:moveTo>
                  <a:lnTo>
                    <a:pt x="46" y="183"/>
                  </a:lnTo>
                  <a:cubicBezTo>
                    <a:pt x="0" y="298"/>
                    <a:pt x="69" y="412"/>
                    <a:pt x="183" y="457"/>
                  </a:cubicBezTo>
                  <a:lnTo>
                    <a:pt x="4291" y="2010"/>
                  </a:lnTo>
                  <a:cubicBezTo>
                    <a:pt x="4315" y="2020"/>
                    <a:pt x="4339" y="2024"/>
                    <a:pt x="4362" y="2024"/>
                  </a:cubicBezTo>
                  <a:cubicBezTo>
                    <a:pt x="4493" y="2024"/>
                    <a:pt x="4601" y="1872"/>
                    <a:pt x="4542" y="1736"/>
                  </a:cubicBezTo>
                  <a:lnTo>
                    <a:pt x="4497" y="1667"/>
                  </a:lnTo>
                  <a:cubicBezTo>
                    <a:pt x="4466" y="1667"/>
                    <a:pt x="4436" y="1677"/>
                    <a:pt x="4405" y="1677"/>
                  </a:cubicBezTo>
                  <a:cubicBezTo>
                    <a:pt x="4390" y="1677"/>
                    <a:pt x="4375" y="1675"/>
                    <a:pt x="4360" y="1667"/>
                  </a:cubicBezTo>
                  <a:lnTo>
                    <a:pt x="228" y="115"/>
                  </a:lnTo>
                  <a:cubicBezTo>
                    <a:pt x="183" y="92"/>
                    <a:pt x="137" y="47"/>
                    <a:pt x="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55"/>
            <p:cNvSpPr/>
            <p:nvPr/>
          </p:nvSpPr>
          <p:spPr>
            <a:xfrm>
              <a:off x="6078821" y="4429465"/>
              <a:ext cx="383073" cy="174633"/>
            </a:xfrm>
            <a:custGeom>
              <a:rect b="b" l="l" r="r" t="t"/>
              <a:pathLst>
                <a:path extrusionOk="0" h="2123" w="4657">
                  <a:moveTo>
                    <a:pt x="160" y="160"/>
                  </a:moveTo>
                  <a:cubicBezTo>
                    <a:pt x="183" y="183"/>
                    <a:pt x="206" y="183"/>
                    <a:pt x="229" y="206"/>
                  </a:cubicBezTo>
                  <a:lnTo>
                    <a:pt x="4360" y="1758"/>
                  </a:lnTo>
                  <a:cubicBezTo>
                    <a:pt x="4406" y="1781"/>
                    <a:pt x="4451" y="1781"/>
                    <a:pt x="4474" y="1781"/>
                  </a:cubicBezTo>
                  <a:lnTo>
                    <a:pt x="4520" y="1803"/>
                  </a:lnTo>
                  <a:cubicBezTo>
                    <a:pt x="4543" y="1872"/>
                    <a:pt x="4520" y="1940"/>
                    <a:pt x="4497" y="1963"/>
                  </a:cubicBezTo>
                  <a:cubicBezTo>
                    <a:pt x="4464" y="1997"/>
                    <a:pt x="4430" y="2018"/>
                    <a:pt x="4388" y="2018"/>
                  </a:cubicBezTo>
                  <a:cubicBezTo>
                    <a:pt x="4372" y="2018"/>
                    <a:pt x="4356" y="2015"/>
                    <a:pt x="4337" y="2009"/>
                  </a:cubicBezTo>
                  <a:lnTo>
                    <a:pt x="206" y="457"/>
                  </a:lnTo>
                  <a:cubicBezTo>
                    <a:pt x="183" y="434"/>
                    <a:pt x="137" y="411"/>
                    <a:pt x="137" y="365"/>
                  </a:cubicBezTo>
                  <a:cubicBezTo>
                    <a:pt x="114" y="320"/>
                    <a:pt x="114" y="274"/>
                    <a:pt x="137" y="251"/>
                  </a:cubicBezTo>
                  <a:lnTo>
                    <a:pt x="160" y="160"/>
                  </a:lnTo>
                  <a:close/>
                  <a:moveTo>
                    <a:pt x="137" y="0"/>
                  </a:moveTo>
                  <a:cubicBezTo>
                    <a:pt x="114" y="0"/>
                    <a:pt x="92" y="23"/>
                    <a:pt x="92" y="23"/>
                  </a:cubicBezTo>
                  <a:lnTo>
                    <a:pt x="23" y="206"/>
                  </a:lnTo>
                  <a:cubicBezTo>
                    <a:pt x="0" y="274"/>
                    <a:pt x="0" y="343"/>
                    <a:pt x="23" y="411"/>
                  </a:cubicBezTo>
                  <a:cubicBezTo>
                    <a:pt x="69" y="480"/>
                    <a:pt x="114" y="525"/>
                    <a:pt x="183" y="548"/>
                  </a:cubicBezTo>
                  <a:lnTo>
                    <a:pt x="4292" y="2100"/>
                  </a:lnTo>
                  <a:cubicBezTo>
                    <a:pt x="4337" y="2123"/>
                    <a:pt x="4360" y="2123"/>
                    <a:pt x="4383" y="2123"/>
                  </a:cubicBezTo>
                  <a:cubicBezTo>
                    <a:pt x="4451" y="2123"/>
                    <a:pt x="4520" y="2100"/>
                    <a:pt x="4565" y="2032"/>
                  </a:cubicBezTo>
                  <a:cubicBezTo>
                    <a:pt x="4634" y="1963"/>
                    <a:pt x="4657" y="1849"/>
                    <a:pt x="4611" y="1758"/>
                  </a:cubicBezTo>
                  <a:lnTo>
                    <a:pt x="4565" y="1689"/>
                  </a:lnTo>
                  <a:cubicBezTo>
                    <a:pt x="4549" y="1673"/>
                    <a:pt x="4533" y="1657"/>
                    <a:pt x="4517" y="1657"/>
                  </a:cubicBezTo>
                  <a:cubicBezTo>
                    <a:pt x="4510" y="1657"/>
                    <a:pt x="4504" y="1660"/>
                    <a:pt x="4497" y="1666"/>
                  </a:cubicBezTo>
                  <a:lnTo>
                    <a:pt x="4383" y="1666"/>
                  </a:lnTo>
                  <a:lnTo>
                    <a:pt x="274" y="92"/>
                  </a:lnTo>
                  <a:cubicBezTo>
                    <a:pt x="229" y="92"/>
                    <a:pt x="206" y="69"/>
                    <a:pt x="183" y="23"/>
                  </a:cubicBezTo>
                  <a:cubicBezTo>
                    <a:pt x="183" y="0"/>
                    <a:pt x="160" y="0"/>
                    <a:pt x="137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55"/>
            <p:cNvSpPr/>
            <p:nvPr/>
          </p:nvSpPr>
          <p:spPr>
            <a:xfrm>
              <a:off x="6088198" y="4438842"/>
              <a:ext cx="317349" cy="116477"/>
            </a:xfrm>
            <a:custGeom>
              <a:rect b="b" l="l" r="r" t="t"/>
              <a:pathLst>
                <a:path extrusionOk="0" h="1416" w="3858">
                  <a:moveTo>
                    <a:pt x="3858" y="1416"/>
                  </a:moveTo>
                  <a:lnTo>
                    <a:pt x="0" y="0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55"/>
            <p:cNvSpPr/>
            <p:nvPr/>
          </p:nvSpPr>
          <p:spPr>
            <a:xfrm>
              <a:off x="6084414" y="4434318"/>
              <a:ext cx="324917" cy="126594"/>
            </a:xfrm>
            <a:custGeom>
              <a:rect b="b" l="l" r="r" t="t"/>
              <a:pathLst>
                <a:path extrusionOk="0" h="1539" w="3950">
                  <a:moveTo>
                    <a:pt x="49" y="0"/>
                  </a:moveTo>
                  <a:cubicBezTo>
                    <a:pt x="33" y="0"/>
                    <a:pt x="17" y="16"/>
                    <a:pt x="1" y="33"/>
                  </a:cubicBezTo>
                  <a:cubicBezTo>
                    <a:pt x="1" y="55"/>
                    <a:pt x="1" y="101"/>
                    <a:pt x="46" y="101"/>
                  </a:cubicBezTo>
                  <a:lnTo>
                    <a:pt x="3881" y="1539"/>
                  </a:lnTo>
                  <a:lnTo>
                    <a:pt x="3904" y="1539"/>
                  </a:lnTo>
                  <a:cubicBezTo>
                    <a:pt x="3927" y="1539"/>
                    <a:pt x="3950" y="1516"/>
                    <a:pt x="3950" y="1493"/>
                  </a:cubicBezTo>
                  <a:cubicBezTo>
                    <a:pt x="3950" y="1471"/>
                    <a:pt x="3950" y="1448"/>
                    <a:pt x="3927" y="1425"/>
                  </a:cubicBezTo>
                  <a:lnTo>
                    <a:pt x="69" y="10"/>
                  </a:lnTo>
                  <a:cubicBezTo>
                    <a:pt x="63" y="3"/>
                    <a:pt x="56" y="0"/>
                    <a:pt x="49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55"/>
            <p:cNvSpPr/>
            <p:nvPr/>
          </p:nvSpPr>
          <p:spPr>
            <a:xfrm>
              <a:off x="6153920" y="4357163"/>
              <a:ext cx="69508" cy="60130"/>
            </a:xfrm>
            <a:custGeom>
              <a:rect b="b" l="l" r="r" t="t"/>
              <a:pathLst>
                <a:path extrusionOk="0" h="731" w="845">
                  <a:moveTo>
                    <a:pt x="421" y="1"/>
                  </a:moveTo>
                  <a:cubicBezTo>
                    <a:pt x="294" y="1"/>
                    <a:pt x="175" y="66"/>
                    <a:pt x="114" y="172"/>
                  </a:cubicBezTo>
                  <a:cubicBezTo>
                    <a:pt x="0" y="354"/>
                    <a:pt x="69" y="583"/>
                    <a:pt x="229" y="674"/>
                  </a:cubicBezTo>
                  <a:cubicBezTo>
                    <a:pt x="291" y="713"/>
                    <a:pt x="359" y="730"/>
                    <a:pt x="424" y="730"/>
                  </a:cubicBezTo>
                  <a:cubicBezTo>
                    <a:pt x="551" y="730"/>
                    <a:pt x="671" y="665"/>
                    <a:pt x="731" y="560"/>
                  </a:cubicBezTo>
                  <a:cubicBezTo>
                    <a:pt x="845" y="377"/>
                    <a:pt x="776" y="149"/>
                    <a:pt x="617" y="58"/>
                  </a:cubicBezTo>
                  <a:cubicBezTo>
                    <a:pt x="554" y="19"/>
                    <a:pt x="487" y="1"/>
                    <a:pt x="4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55"/>
            <p:cNvSpPr/>
            <p:nvPr/>
          </p:nvSpPr>
          <p:spPr>
            <a:xfrm>
              <a:off x="6150136" y="4353214"/>
              <a:ext cx="77075" cy="68767"/>
            </a:xfrm>
            <a:custGeom>
              <a:rect b="b" l="l" r="r" t="t"/>
              <a:pathLst>
                <a:path extrusionOk="0" h="836" w="937">
                  <a:moveTo>
                    <a:pt x="480" y="106"/>
                  </a:moveTo>
                  <a:cubicBezTo>
                    <a:pt x="526" y="106"/>
                    <a:pt x="571" y="128"/>
                    <a:pt x="640" y="151"/>
                  </a:cubicBezTo>
                  <a:cubicBezTo>
                    <a:pt x="777" y="242"/>
                    <a:pt x="822" y="425"/>
                    <a:pt x="731" y="585"/>
                  </a:cubicBezTo>
                  <a:cubicBezTo>
                    <a:pt x="672" y="673"/>
                    <a:pt x="575" y="724"/>
                    <a:pt x="477" y="724"/>
                  </a:cubicBezTo>
                  <a:cubicBezTo>
                    <a:pt x="423" y="724"/>
                    <a:pt x="369" y="708"/>
                    <a:pt x="320" y="676"/>
                  </a:cubicBezTo>
                  <a:cubicBezTo>
                    <a:pt x="160" y="585"/>
                    <a:pt x="115" y="402"/>
                    <a:pt x="206" y="265"/>
                  </a:cubicBezTo>
                  <a:cubicBezTo>
                    <a:pt x="252" y="197"/>
                    <a:pt x="320" y="128"/>
                    <a:pt x="389" y="106"/>
                  </a:cubicBezTo>
                  <a:close/>
                  <a:moveTo>
                    <a:pt x="490" y="1"/>
                  </a:moveTo>
                  <a:cubicBezTo>
                    <a:pt x="449" y="1"/>
                    <a:pt x="408" y="6"/>
                    <a:pt x="366" y="14"/>
                  </a:cubicBezTo>
                  <a:cubicBezTo>
                    <a:pt x="252" y="37"/>
                    <a:pt x="160" y="106"/>
                    <a:pt x="115" y="197"/>
                  </a:cubicBezTo>
                  <a:cubicBezTo>
                    <a:pt x="1" y="402"/>
                    <a:pt x="69" y="653"/>
                    <a:pt x="252" y="767"/>
                  </a:cubicBezTo>
                  <a:cubicBezTo>
                    <a:pt x="320" y="813"/>
                    <a:pt x="389" y="836"/>
                    <a:pt x="480" y="836"/>
                  </a:cubicBezTo>
                  <a:cubicBezTo>
                    <a:pt x="617" y="836"/>
                    <a:pt x="754" y="767"/>
                    <a:pt x="822" y="631"/>
                  </a:cubicBezTo>
                  <a:cubicBezTo>
                    <a:pt x="937" y="425"/>
                    <a:pt x="891" y="174"/>
                    <a:pt x="685" y="60"/>
                  </a:cubicBezTo>
                  <a:cubicBezTo>
                    <a:pt x="628" y="16"/>
                    <a:pt x="561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55"/>
            <p:cNvSpPr/>
            <p:nvPr/>
          </p:nvSpPr>
          <p:spPr>
            <a:xfrm>
              <a:off x="6311604" y="4384389"/>
              <a:ext cx="39566" cy="20729"/>
            </a:xfrm>
            <a:custGeom>
              <a:rect b="b" l="l" r="r" t="t"/>
              <a:pathLst>
                <a:path extrusionOk="0" h="252" w="481">
                  <a:moveTo>
                    <a:pt x="1" y="252"/>
                  </a:moveTo>
                  <a:lnTo>
                    <a:pt x="480" y="0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55"/>
            <p:cNvSpPr/>
            <p:nvPr/>
          </p:nvSpPr>
          <p:spPr>
            <a:xfrm>
              <a:off x="6306010" y="4379372"/>
              <a:ext cx="50753" cy="29530"/>
            </a:xfrm>
            <a:custGeom>
              <a:rect b="b" l="l" r="r" t="t"/>
              <a:pathLst>
                <a:path extrusionOk="0" h="359" w="617">
                  <a:moveTo>
                    <a:pt x="554" y="1"/>
                  </a:moveTo>
                  <a:cubicBezTo>
                    <a:pt x="544" y="1"/>
                    <a:pt x="535" y="6"/>
                    <a:pt x="525" y="16"/>
                  </a:cubicBezTo>
                  <a:lnTo>
                    <a:pt x="46" y="267"/>
                  </a:lnTo>
                  <a:cubicBezTo>
                    <a:pt x="23" y="267"/>
                    <a:pt x="0" y="313"/>
                    <a:pt x="23" y="335"/>
                  </a:cubicBezTo>
                  <a:cubicBezTo>
                    <a:pt x="23" y="358"/>
                    <a:pt x="46" y="358"/>
                    <a:pt x="69" y="358"/>
                  </a:cubicBezTo>
                  <a:lnTo>
                    <a:pt x="92" y="358"/>
                  </a:lnTo>
                  <a:lnTo>
                    <a:pt x="571" y="107"/>
                  </a:lnTo>
                  <a:cubicBezTo>
                    <a:pt x="594" y="84"/>
                    <a:pt x="616" y="61"/>
                    <a:pt x="594" y="39"/>
                  </a:cubicBezTo>
                  <a:cubicBezTo>
                    <a:pt x="580" y="12"/>
                    <a:pt x="567" y="1"/>
                    <a:pt x="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55"/>
            <p:cNvSpPr/>
            <p:nvPr/>
          </p:nvSpPr>
          <p:spPr>
            <a:xfrm>
              <a:off x="6326656" y="4414412"/>
              <a:ext cx="39484" cy="20729"/>
            </a:xfrm>
            <a:custGeom>
              <a:rect b="b" l="l" r="r" t="t"/>
              <a:pathLst>
                <a:path extrusionOk="0" h="252" w="480">
                  <a:moveTo>
                    <a:pt x="0" y="252"/>
                  </a:moveTo>
                  <a:lnTo>
                    <a:pt x="480" y="1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55"/>
            <p:cNvSpPr/>
            <p:nvPr/>
          </p:nvSpPr>
          <p:spPr>
            <a:xfrm>
              <a:off x="6320981" y="4409888"/>
              <a:ext cx="50835" cy="29037"/>
            </a:xfrm>
            <a:custGeom>
              <a:rect b="b" l="l" r="r" t="t"/>
              <a:pathLst>
                <a:path extrusionOk="0" h="353" w="618">
                  <a:moveTo>
                    <a:pt x="550" y="1"/>
                  </a:moveTo>
                  <a:cubicBezTo>
                    <a:pt x="541" y="1"/>
                    <a:pt x="532" y="3"/>
                    <a:pt x="526" y="10"/>
                  </a:cubicBezTo>
                  <a:lnTo>
                    <a:pt x="46" y="261"/>
                  </a:lnTo>
                  <a:cubicBezTo>
                    <a:pt x="24" y="284"/>
                    <a:pt x="1" y="307"/>
                    <a:pt x="24" y="330"/>
                  </a:cubicBezTo>
                  <a:cubicBezTo>
                    <a:pt x="24" y="352"/>
                    <a:pt x="46" y="352"/>
                    <a:pt x="69" y="352"/>
                  </a:cubicBezTo>
                  <a:lnTo>
                    <a:pt x="92" y="352"/>
                  </a:lnTo>
                  <a:lnTo>
                    <a:pt x="571" y="101"/>
                  </a:lnTo>
                  <a:cubicBezTo>
                    <a:pt x="594" y="78"/>
                    <a:pt x="617" y="56"/>
                    <a:pt x="594" y="33"/>
                  </a:cubicBezTo>
                  <a:cubicBezTo>
                    <a:pt x="594" y="17"/>
                    <a:pt x="571" y="1"/>
                    <a:pt x="5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55"/>
            <p:cNvSpPr/>
            <p:nvPr/>
          </p:nvSpPr>
          <p:spPr>
            <a:xfrm>
              <a:off x="6341627" y="4444435"/>
              <a:ext cx="39566" cy="20729"/>
            </a:xfrm>
            <a:custGeom>
              <a:rect b="b" l="l" r="r" t="t"/>
              <a:pathLst>
                <a:path extrusionOk="0" h="252" w="481">
                  <a:moveTo>
                    <a:pt x="1" y="252"/>
                  </a:moveTo>
                  <a:lnTo>
                    <a:pt x="480" y="1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55"/>
            <p:cNvSpPr/>
            <p:nvPr/>
          </p:nvSpPr>
          <p:spPr>
            <a:xfrm>
              <a:off x="6336034" y="4439911"/>
              <a:ext cx="48861" cy="29037"/>
            </a:xfrm>
            <a:custGeom>
              <a:rect b="b" l="l" r="r" t="t"/>
              <a:pathLst>
                <a:path extrusionOk="0" h="353" w="594">
                  <a:moveTo>
                    <a:pt x="545" y="1"/>
                  </a:moveTo>
                  <a:cubicBezTo>
                    <a:pt x="539" y="1"/>
                    <a:pt x="532" y="4"/>
                    <a:pt x="525" y="10"/>
                  </a:cubicBezTo>
                  <a:lnTo>
                    <a:pt x="46" y="261"/>
                  </a:lnTo>
                  <a:cubicBezTo>
                    <a:pt x="0" y="261"/>
                    <a:pt x="0" y="307"/>
                    <a:pt x="23" y="330"/>
                  </a:cubicBezTo>
                  <a:cubicBezTo>
                    <a:pt x="23" y="353"/>
                    <a:pt x="46" y="353"/>
                    <a:pt x="69" y="353"/>
                  </a:cubicBezTo>
                  <a:lnTo>
                    <a:pt x="92" y="353"/>
                  </a:lnTo>
                  <a:lnTo>
                    <a:pt x="571" y="101"/>
                  </a:lnTo>
                  <a:cubicBezTo>
                    <a:pt x="594" y="79"/>
                    <a:pt x="594" y="56"/>
                    <a:pt x="594" y="33"/>
                  </a:cubicBezTo>
                  <a:cubicBezTo>
                    <a:pt x="578" y="17"/>
                    <a:pt x="562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55"/>
            <p:cNvSpPr/>
            <p:nvPr/>
          </p:nvSpPr>
          <p:spPr>
            <a:xfrm>
              <a:off x="6319089" y="4297692"/>
              <a:ext cx="32080" cy="68027"/>
            </a:xfrm>
            <a:custGeom>
              <a:rect b="b" l="l" r="r" t="t"/>
              <a:pathLst>
                <a:path extrusionOk="0" h="827" w="390">
                  <a:moveTo>
                    <a:pt x="186" y="0"/>
                  </a:moveTo>
                  <a:cubicBezTo>
                    <a:pt x="93" y="0"/>
                    <a:pt x="21" y="65"/>
                    <a:pt x="1" y="164"/>
                  </a:cubicBezTo>
                  <a:cubicBezTo>
                    <a:pt x="1" y="254"/>
                    <a:pt x="45" y="827"/>
                    <a:pt x="90" y="827"/>
                  </a:cubicBezTo>
                  <a:cubicBezTo>
                    <a:pt x="91" y="827"/>
                    <a:pt x="91" y="827"/>
                    <a:pt x="92" y="826"/>
                  </a:cubicBezTo>
                  <a:cubicBezTo>
                    <a:pt x="206" y="826"/>
                    <a:pt x="366" y="324"/>
                    <a:pt x="389" y="233"/>
                  </a:cubicBezTo>
                  <a:cubicBezTo>
                    <a:pt x="389" y="119"/>
                    <a:pt x="321" y="27"/>
                    <a:pt x="229" y="4"/>
                  </a:cubicBezTo>
                  <a:cubicBezTo>
                    <a:pt x="215" y="2"/>
                    <a:pt x="200" y="0"/>
                    <a:pt x="18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55"/>
            <p:cNvSpPr/>
            <p:nvPr/>
          </p:nvSpPr>
          <p:spPr>
            <a:xfrm>
              <a:off x="6313496" y="4293497"/>
              <a:ext cx="41376" cy="77816"/>
            </a:xfrm>
            <a:custGeom>
              <a:rect b="b" l="l" r="r" t="t"/>
              <a:pathLst>
                <a:path extrusionOk="0" h="946" w="503">
                  <a:moveTo>
                    <a:pt x="274" y="101"/>
                  </a:moveTo>
                  <a:cubicBezTo>
                    <a:pt x="320" y="124"/>
                    <a:pt x="343" y="147"/>
                    <a:pt x="366" y="170"/>
                  </a:cubicBezTo>
                  <a:cubicBezTo>
                    <a:pt x="389" y="192"/>
                    <a:pt x="411" y="238"/>
                    <a:pt x="389" y="261"/>
                  </a:cubicBezTo>
                  <a:cubicBezTo>
                    <a:pt x="389" y="375"/>
                    <a:pt x="252" y="717"/>
                    <a:pt x="183" y="809"/>
                  </a:cubicBezTo>
                  <a:cubicBezTo>
                    <a:pt x="137" y="672"/>
                    <a:pt x="115" y="307"/>
                    <a:pt x="137" y="215"/>
                  </a:cubicBezTo>
                  <a:cubicBezTo>
                    <a:pt x="137" y="192"/>
                    <a:pt x="160" y="147"/>
                    <a:pt x="183" y="124"/>
                  </a:cubicBezTo>
                  <a:cubicBezTo>
                    <a:pt x="206" y="124"/>
                    <a:pt x="229" y="101"/>
                    <a:pt x="252" y="101"/>
                  </a:cubicBezTo>
                  <a:close/>
                  <a:moveTo>
                    <a:pt x="246" y="1"/>
                  </a:moveTo>
                  <a:cubicBezTo>
                    <a:pt x="203" y="1"/>
                    <a:pt x="165" y="22"/>
                    <a:pt x="115" y="55"/>
                  </a:cubicBezTo>
                  <a:cubicBezTo>
                    <a:pt x="69" y="78"/>
                    <a:pt x="46" y="147"/>
                    <a:pt x="23" y="215"/>
                  </a:cubicBezTo>
                  <a:cubicBezTo>
                    <a:pt x="1" y="284"/>
                    <a:pt x="46" y="832"/>
                    <a:pt x="115" y="923"/>
                  </a:cubicBezTo>
                  <a:cubicBezTo>
                    <a:pt x="115" y="923"/>
                    <a:pt x="137" y="946"/>
                    <a:pt x="160" y="946"/>
                  </a:cubicBezTo>
                  <a:cubicBezTo>
                    <a:pt x="320" y="923"/>
                    <a:pt x="503" y="329"/>
                    <a:pt x="503" y="284"/>
                  </a:cubicBezTo>
                  <a:cubicBezTo>
                    <a:pt x="503" y="215"/>
                    <a:pt x="503" y="147"/>
                    <a:pt x="457" y="101"/>
                  </a:cubicBezTo>
                  <a:cubicBezTo>
                    <a:pt x="411" y="55"/>
                    <a:pt x="366" y="10"/>
                    <a:pt x="297" y="10"/>
                  </a:cubicBezTo>
                  <a:cubicBezTo>
                    <a:pt x="279" y="4"/>
                    <a:pt x="262" y="1"/>
                    <a:pt x="2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55"/>
            <p:cNvSpPr/>
            <p:nvPr/>
          </p:nvSpPr>
          <p:spPr>
            <a:xfrm>
              <a:off x="6326656" y="4341205"/>
              <a:ext cx="67616" cy="31998"/>
            </a:xfrm>
            <a:custGeom>
              <a:rect b="b" l="l" r="r" t="t"/>
              <a:pathLst>
                <a:path extrusionOk="0" h="389" w="822">
                  <a:moveTo>
                    <a:pt x="571" y="0"/>
                  </a:moveTo>
                  <a:cubicBezTo>
                    <a:pt x="480" y="23"/>
                    <a:pt x="0" y="206"/>
                    <a:pt x="0" y="297"/>
                  </a:cubicBezTo>
                  <a:cubicBezTo>
                    <a:pt x="23" y="343"/>
                    <a:pt x="548" y="388"/>
                    <a:pt x="639" y="388"/>
                  </a:cubicBezTo>
                  <a:cubicBezTo>
                    <a:pt x="754" y="366"/>
                    <a:pt x="822" y="252"/>
                    <a:pt x="799" y="160"/>
                  </a:cubicBezTo>
                  <a:cubicBezTo>
                    <a:pt x="776" y="69"/>
                    <a:pt x="685" y="0"/>
                    <a:pt x="5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55"/>
            <p:cNvSpPr/>
            <p:nvPr/>
          </p:nvSpPr>
          <p:spPr>
            <a:xfrm>
              <a:off x="6322873" y="4337422"/>
              <a:ext cx="75183" cy="39566"/>
            </a:xfrm>
            <a:custGeom>
              <a:rect b="b" l="l" r="r" t="t"/>
              <a:pathLst>
                <a:path extrusionOk="0" h="481" w="914">
                  <a:moveTo>
                    <a:pt x="676" y="109"/>
                  </a:moveTo>
                  <a:cubicBezTo>
                    <a:pt x="731" y="109"/>
                    <a:pt x="781" y="150"/>
                    <a:pt x="800" y="206"/>
                  </a:cubicBezTo>
                  <a:cubicBezTo>
                    <a:pt x="800" y="252"/>
                    <a:pt x="800" y="298"/>
                    <a:pt x="777" y="320"/>
                  </a:cubicBezTo>
                  <a:cubicBezTo>
                    <a:pt x="754" y="343"/>
                    <a:pt x="708" y="366"/>
                    <a:pt x="685" y="366"/>
                  </a:cubicBezTo>
                  <a:cubicBezTo>
                    <a:pt x="661" y="372"/>
                    <a:pt x="618" y="375"/>
                    <a:pt x="567" y="375"/>
                  </a:cubicBezTo>
                  <a:cubicBezTo>
                    <a:pt x="425" y="375"/>
                    <a:pt x="215" y="354"/>
                    <a:pt x="115" y="320"/>
                  </a:cubicBezTo>
                  <a:cubicBezTo>
                    <a:pt x="206" y="252"/>
                    <a:pt x="526" y="138"/>
                    <a:pt x="640" y="115"/>
                  </a:cubicBezTo>
                  <a:cubicBezTo>
                    <a:pt x="652" y="111"/>
                    <a:pt x="664" y="109"/>
                    <a:pt x="676" y="109"/>
                  </a:cubicBezTo>
                  <a:close/>
                  <a:moveTo>
                    <a:pt x="617" y="1"/>
                  </a:moveTo>
                  <a:cubicBezTo>
                    <a:pt x="548" y="24"/>
                    <a:pt x="115" y="161"/>
                    <a:pt x="23" y="298"/>
                  </a:cubicBezTo>
                  <a:cubicBezTo>
                    <a:pt x="1" y="320"/>
                    <a:pt x="1" y="343"/>
                    <a:pt x="1" y="366"/>
                  </a:cubicBezTo>
                  <a:cubicBezTo>
                    <a:pt x="23" y="457"/>
                    <a:pt x="457" y="480"/>
                    <a:pt x="640" y="480"/>
                  </a:cubicBezTo>
                  <a:lnTo>
                    <a:pt x="708" y="480"/>
                  </a:lnTo>
                  <a:cubicBezTo>
                    <a:pt x="777" y="457"/>
                    <a:pt x="822" y="434"/>
                    <a:pt x="868" y="389"/>
                  </a:cubicBezTo>
                  <a:cubicBezTo>
                    <a:pt x="891" y="320"/>
                    <a:pt x="914" y="252"/>
                    <a:pt x="891" y="206"/>
                  </a:cubicBezTo>
                  <a:cubicBezTo>
                    <a:pt x="891" y="138"/>
                    <a:pt x="845" y="69"/>
                    <a:pt x="800" y="46"/>
                  </a:cubicBezTo>
                  <a:cubicBezTo>
                    <a:pt x="731" y="1"/>
                    <a:pt x="68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55"/>
            <p:cNvSpPr/>
            <p:nvPr/>
          </p:nvSpPr>
          <p:spPr>
            <a:xfrm>
              <a:off x="6829813" y="3133951"/>
              <a:ext cx="1974" cy="769930"/>
            </a:xfrm>
            <a:custGeom>
              <a:rect b="b" l="l" r="r" t="t"/>
              <a:pathLst>
                <a:path extrusionOk="0" h="9360" w="24">
                  <a:moveTo>
                    <a:pt x="0" y="1"/>
                  </a:moveTo>
                  <a:lnTo>
                    <a:pt x="23" y="9359"/>
                  </a:lnTo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55"/>
            <p:cNvSpPr/>
            <p:nvPr/>
          </p:nvSpPr>
          <p:spPr>
            <a:xfrm>
              <a:off x="6198996" y="1783326"/>
              <a:ext cx="585838" cy="589375"/>
            </a:xfrm>
            <a:custGeom>
              <a:rect b="b" l="l" r="r" t="t"/>
              <a:pathLst>
                <a:path extrusionOk="0" h="7165" w="7122">
                  <a:moveTo>
                    <a:pt x="4075" y="1"/>
                  </a:moveTo>
                  <a:cubicBezTo>
                    <a:pt x="3599" y="1"/>
                    <a:pt x="3108" y="148"/>
                    <a:pt x="2671" y="397"/>
                  </a:cubicBezTo>
                  <a:cubicBezTo>
                    <a:pt x="2260" y="649"/>
                    <a:pt x="2009" y="1037"/>
                    <a:pt x="1872" y="1493"/>
                  </a:cubicBezTo>
                  <a:cubicBezTo>
                    <a:pt x="1849" y="1584"/>
                    <a:pt x="1826" y="1676"/>
                    <a:pt x="1758" y="1744"/>
                  </a:cubicBezTo>
                  <a:cubicBezTo>
                    <a:pt x="1644" y="1881"/>
                    <a:pt x="1507" y="1858"/>
                    <a:pt x="1370" y="1881"/>
                  </a:cubicBezTo>
                  <a:cubicBezTo>
                    <a:pt x="1233" y="1881"/>
                    <a:pt x="1141" y="1904"/>
                    <a:pt x="1027" y="1950"/>
                  </a:cubicBezTo>
                  <a:cubicBezTo>
                    <a:pt x="982" y="1972"/>
                    <a:pt x="959" y="1972"/>
                    <a:pt x="913" y="1995"/>
                  </a:cubicBezTo>
                  <a:cubicBezTo>
                    <a:pt x="639" y="2109"/>
                    <a:pt x="411" y="2338"/>
                    <a:pt x="251" y="2589"/>
                  </a:cubicBezTo>
                  <a:cubicBezTo>
                    <a:pt x="0" y="3068"/>
                    <a:pt x="46" y="3661"/>
                    <a:pt x="365" y="4095"/>
                  </a:cubicBezTo>
                  <a:cubicBezTo>
                    <a:pt x="457" y="4232"/>
                    <a:pt x="594" y="4346"/>
                    <a:pt x="594" y="4506"/>
                  </a:cubicBezTo>
                  <a:cubicBezTo>
                    <a:pt x="594" y="4643"/>
                    <a:pt x="525" y="4757"/>
                    <a:pt x="502" y="4871"/>
                  </a:cubicBezTo>
                  <a:cubicBezTo>
                    <a:pt x="457" y="5008"/>
                    <a:pt x="457" y="5145"/>
                    <a:pt x="457" y="5305"/>
                  </a:cubicBezTo>
                  <a:cubicBezTo>
                    <a:pt x="502" y="6172"/>
                    <a:pt x="1301" y="6971"/>
                    <a:pt x="2328" y="7131"/>
                  </a:cubicBezTo>
                  <a:cubicBezTo>
                    <a:pt x="2470" y="7154"/>
                    <a:pt x="2610" y="7165"/>
                    <a:pt x="2749" y="7165"/>
                  </a:cubicBezTo>
                  <a:cubicBezTo>
                    <a:pt x="3302" y="7165"/>
                    <a:pt x="3817" y="6989"/>
                    <a:pt x="4200" y="6697"/>
                  </a:cubicBezTo>
                  <a:cubicBezTo>
                    <a:pt x="4771" y="6264"/>
                    <a:pt x="5410" y="5898"/>
                    <a:pt x="6072" y="5556"/>
                  </a:cubicBezTo>
                  <a:cubicBezTo>
                    <a:pt x="6620" y="5282"/>
                    <a:pt x="6985" y="4780"/>
                    <a:pt x="7053" y="4209"/>
                  </a:cubicBezTo>
                  <a:cubicBezTo>
                    <a:pt x="7122" y="3798"/>
                    <a:pt x="7008" y="3433"/>
                    <a:pt x="6779" y="3091"/>
                  </a:cubicBezTo>
                  <a:cubicBezTo>
                    <a:pt x="6734" y="3000"/>
                    <a:pt x="6688" y="2931"/>
                    <a:pt x="6665" y="2863"/>
                  </a:cubicBezTo>
                  <a:cubicBezTo>
                    <a:pt x="6528" y="2634"/>
                    <a:pt x="6186" y="2292"/>
                    <a:pt x="6095" y="2018"/>
                  </a:cubicBezTo>
                  <a:lnTo>
                    <a:pt x="6095" y="2018"/>
                  </a:lnTo>
                  <a:cubicBezTo>
                    <a:pt x="6152" y="2053"/>
                    <a:pt x="6213" y="2068"/>
                    <a:pt x="6271" y="2068"/>
                  </a:cubicBezTo>
                  <a:cubicBezTo>
                    <a:pt x="6444" y="2068"/>
                    <a:pt x="6597" y="1932"/>
                    <a:pt x="6597" y="1744"/>
                  </a:cubicBezTo>
                  <a:cubicBezTo>
                    <a:pt x="6574" y="1310"/>
                    <a:pt x="6437" y="763"/>
                    <a:pt x="5958" y="420"/>
                  </a:cubicBezTo>
                  <a:cubicBezTo>
                    <a:pt x="5821" y="311"/>
                    <a:pt x="5661" y="259"/>
                    <a:pt x="5500" y="259"/>
                  </a:cubicBezTo>
                  <a:cubicBezTo>
                    <a:pt x="5391" y="259"/>
                    <a:pt x="5283" y="283"/>
                    <a:pt x="5182" y="329"/>
                  </a:cubicBezTo>
                  <a:cubicBezTo>
                    <a:pt x="4851" y="102"/>
                    <a:pt x="4468" y="1"/>
                    <a:pt x="4075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55"/>
            <p:cNvSpPr/>
            <p:nvPr/>
          </p:nvSpPr>
          <p:spPr>
            <a:xfrm>
              <a:off x="6583869" y="4401251"/>
              <a:ext cx="384965" cy="184092"/>
            </a:xfrm>
            <a:custGeom>
              <a:rect b="b" l="l" r="r" t="t"/>
              <a:pathLst>
                <a:path extrusionOk="0" h="2238" w="4680">
                  <a:moveTo>
                    <a:pt x="0" y="1"/>
                  </a:moveTo>
                  <a:lnTo>
                    <a:pt x="0" y="1987"/>
                  </a:lnTo>
                  <a:cubicBezTo>
                    <a:pt x="0" y="2101"/>
                    <a:pt x="92" y="2192"/>
                    <a:pt x="206" y="2192"/>
                  </a:cubicBezTo>
                  <a:lnTo>
                    <a:pt x="4428" y="2238"/>
                  </a:lnTo>
                  <a:cubicBezTo>
                    <a:pt x="4588" y="2238"/>
                    <a:pt x="4680" y="2032"/>
                    <a:pt x="4543" y="1918"/>
                  </a:cubicBezTo>
                  <a:lnTo>
                    <a:pt x="2671" y="229"/>
                  </a:lnTo>
                  <a:lnTo>
                    <a:pt x="2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55"/>
            <p:cNvSpPr/>
            <p:nvPr/>
          </p:nvSpPr>
          <p:spPr>
            <a:xfrm>
              <a:off x="6580085" y="4397550"/>
              <a:ext cx="388749" cy="191578"/>
            </a:xfrm>
            <a:custGeom>
              <a:rect b="b" l="l" r="r" t="t"/>
              <a:pathLst>
                <a:path extrusionOk="0" h="2329" w="4726">
                  <a:moveTo>
                    <a:pt x="2375" y="92"/>
                  </a:moveTo>
                  <a:lnTo>
                    <a:pt x="2671" y="297"/>
                  </a:lnTo>
                  <a:lnTo>
                    <a:pt x="4566" y="2009"/>
                  </a:lnTo>
                  <a:cubicBezTo>
                    <a:pt x="4611" y="2054"/>
                    <a:pt x="4611" y="2100"/>
                    <a:pt x="4589" y="2146"/>
                  </a:cubicBezTo>
                  <a:cubicBezTo>
                    <a:pt x="4589" y="2191"/>
                    <a:pt x="4543" y="2237"/>
                    <a:pt x="4474" y="2237"/>
                  </a:cubicBezTo>
                  <a:lnTo>
                    <a:pt x="252" y="2191"/>
                  </a:lnTo>
                  <a:cubicBezTo>
                    <a:pt x="206" y="2191"/>
                    <a:pt x="160" y="2169"/>
                    <a:pt x="138" y="2146"/>
                  </a:cubicBezTo>
                  <a:cubicBezTo>
                    <a:pt x="115" y="2100"/>
                    <a:pt x="92" y="2077"/>
                    <a:pt x="92" y="2032"/>
                  </a:cubicBezTo>
                  <a:lnTo>
                    <a:pt x="92" y="114"/>
                  </a:lnTo>
                  <a:lnTo>
                    <a:pt x="2375" y="92"/>
                  </a:lnTo>
                  <a:close/>
                  <a:moveTo>
                    <a:pt x="46" y="0"/>
                  </a:moveTo>
                  <a:cubicBezTo>
                    <a:pt x="24" y="0"/>
                    <a:pt x="1" y="23"/>
                    <a:pt x="1" y="46"/>
                  </a:cubicBezTo>
                  <a:lnTo>
                    <a:pt x="1" y="2032"/>
                  </a:lnTo>
                  <a:cubicBezTo>
                    <a:pt x="1" y="2100"/>
                    <a:pt x="24" y="2169"/>
                    <a:pt x="69" y="2214"/>
                  </a:cubicBezTo>
                  <a:cubicBezTo>
                    <a:pt x="115" y="2260"/>
                    <a:pt x="183" y="2283"/>
                    <a:pt x="252" y="2283"/>
                  </a:cubicBezTo>
                  <a:lnTo>
                    <a:pt x="4474" y="2328"/>
                  </a:lnTo>
                  <a:cubicBezTo>
                    <a:pt x="4566" y="2328"/>
                    <a:pt x="4657" y="2283"/>
                    <a:pt x="4703" y="2191"/>
                  </a:cubicBezTo>
                  <a:cubicBezTo>
                    <a:pt x="4726" y="2100"/>
                    <a:pt x="4703" y="1986"/>
                    <a:pt x="4634" y="1918"/>
                  </a:cubicBezTo>
                  <a:lnTo>
                    <a:pt x="2740" y="228"/>
                  </a:lnTo>
                  <a:lnTo>
                    <a:pt x="24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55"/>
            <p:cNvSpPr/>
            <p:nvPr/>
          </p:nvSpPr>
          <p:spPr>
            <a:xfrm>
              <a:off x="6583869" y="4549639"/>
              <a:ext cx="384965" cy="35700"/>
            </a:xfrm>
            <a:custGeom>
              <a:rect b="b" l="l" r="r" t="t"/>
              <a:pathLst>
                <a:path extrusionOk="0" h="434" w="4680">
                  <a:moveTo>
                    <a:pt x="0" y="0"/>
                  </a:moveTo>
                  <a:lnTo>
                    <a:pt x="0" y="183"/>
                  </a:lnTo>
                  <a:cubicBezTo>
                    <a:pt x="0" y="297"/>
                    <a:pt x="92" y="388"/>
                    <a:pt x="206" y="388"/>
                  </a:cubicBezTo>
                  <a:lnTo>
                    <a:pt x="4428" y="434"/>
                  </a:lnTo>
                  <a:cubicBezTo>
                    <a:pt x="4588" y="434"/>
                    <a:pt x="4680" y="228"/>
                    <a:pt x="4543" y="114"/>
                  </a:cubicBezTo>
                  <a:lnTo>
                    <a:pt x="4497" y="69"/>
                  </a:lnTo>
                  <a:cubicBezTo>
                    <a:pt x="4451" y="91"/>
                    <a:pt x="4406" y="114"/>
                    <a:pt x="4360" y="114"/>
                  </a:cubicBezTo>
                  <a:lnTo>
                    <a:pt x="137" y="69"/>
                  </a:lnTo>
                  <a:cubicBezTo>
                    <a:pt x="92" y="69"/>
                    <a:pt x="46" y="46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55"/>
            <p:cNvSpPr/>
            <p:nvPr/>
          </p:nvSpPr>
          <p:spPr>
            <a:xfrm>
              <a:off x="6580085" y="4545855"/>
              <a:ext cx="388749" cy="43267"/>
            </a:xfrm>
            <a:custGeom>
              <a:rect b="b" l="l" r="r" t="t"/>
              <a:pathLst>
                <a:path extrusionOk="0" h="526" w="4726">
                  <a:moveTo>
                    <a:pt x="92" y="137"/>
                  </a:moveTo>
                  <a:cubicBezTo>
                    <a:pt x="138" y="160"/>
                    <a:pt x="160" y="160"/>
                    <a:pt x="183" y="160"/>
                  </a:cubicBezTo>
                  <a:lnTo>
                    <a:pt x="4406" y="206"/>
                  </a:lnTo>
                  <a:cubicBezTo>
                    <a:pt x="4452" y="206"/>
                    <a:pt x="4497" y="206"/>
                    <a:pt x="4520" y="183"/>
                  </a:cubicBezTo>
                  <a:lnTo>
                    <a:pt x="4566" y="206"/>
                  </a:lnTo>
                  <a:cubicBezTo>
                    <a:pt x="4611" y="251"/>
                    <a:pt x="4611" y="297"/>
                    <a:pt x="4589" y="343"/>
                  </a:cubicBezTo>
                  <a:cubicBezTo>
                    <a:pt x="4589" y="388"/>
                    <a:pt x="4543" y="434"/>
                    <a:pt x="4474" y="434"/>
                  </a:cubicBezTo>
                  <a:lnTo>
                    <a:pt x="252" y="388"/>
                  </a:lnTo>
                  <a:cubicBezTo>
                    <a:pt x="206" y="388"/>
                    <a:pt x="160" y="366"/>
                    <a:pt x="138" y="343"/>
                  </a:cubicBezTo>
                  <a:cubicBezTo>
                    <a:pt x="115" y="297"/>
                    <a:pt x="92" y="274"/>
                    <a:pt x="92" y="229"/>
                  </a:cubicBezTo>
                  <a:lnTo>
                    <a:pt x="92" y="137"/>
                  </a:lnTo>
                  <a:close/>
                  <a:moveTo>
                    <a:pt x="24" y="0"/>
                  </a:moveTo>
                  <a:cubicBezTo>
                    <a:pt x="1" y="23"/>
                    <a:pt x="1" y="23"/>
                    <a:pt x="1" y="46"/>
                  </a:cubicBezTo>
                  <a:lnTo>
                    <a:pt x="1" y="229"/>
                  </a:lnTo>
                  <a:cubicBezTo>
                    <a:pt x="1" y="297"/>
                    <a:pt x="24" y="366"/>
                    <a:pt x="69" y="411"/>
                  </a:cubicBezTo>
                  <a:cubicBezTo>
                    <a:pt x="115" y="457"/>
                    <a:pt x="183" y="480"/>
                    <a:pt x="252" y="480"/>
                  </a:cubicBezTo>
                  <a:lnTo>
                    <a:pt x="4474" y="525"/>
                  </a:lnTo>
                  <a:cubicBezTo>
                    <a:pt x="4566" y="525"/>
                    <a:pt x="4657" y="480"/>
                    <a:pt x="4703" y="388"/>
                  </a:cubicBezTo>
                  <a:cubicBezTo>
                    <a:pt x="4726" y="297"/>
                    <a:pt x="4703" y="183"/>
                    <a:pt x="4634" y="115"/>
                  </a:cubicBezTo>
                  <a:lnTo>
                    <a:pt x="4566" y="69"/>
                  </a:lnTo>
                  <a:cubicBezTo>
                    <a:pt x="4554" y="57"/>
                    <a:pt x="4543" y="52"/>
                    <a:pt x="4532" y="52"/>
                  </a:cubicBezTo>
                  <a:cubicBezTo>
                    <a:pt x="4520" y="52"/>
                    <a:pt x="4509" y="57"/>
                    <a:pt x="4497" y="69"/>
                  </a:cubicBezTo>
                  <a:cubicBezTo>
                    <a:pt x="4474" y="92"/>
                    <a:pt x="4429" y="92"/>
                    <a:pt x="4406" y="92"/>
                  </a:cubicBezTo>
                  <a:lnTo>
                    <a:pt x="183" y="46"/>
                  </a:lnTo>
                  <a:cubicBezTo>
                    <a:pt x="138" y="46"/>
                    <a:pt x="115" y="46"/>
                    <a:pt x="92" y="23"/>
                  </a:cubicBezTo>
                  <a:cubicBezTo>
                    <a:pt x="69" y="0"/>
                    <a:pt x="46" y="0"/>
                    <a:pt x="24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55"/>
            <p:cNvSpPr/>
            <p:nvPr/>
          </p:nvSpPr>
          <p:spPr>
            <a:xfrm>
              <a:off x="6583869" y="4555232"/>
              <a:ext cx="324917" cy="1974"/>
            </a:xfrm>
            <a:custGeom>
              <a:rect b="b" l="l" r="r" t="t"/>
              <a:pathLst>
                <a:path extrusionOk="0" h="24" w="3950">
                  <a:moveTo>
                    <a:pt x="3949" y="23"/>
                  </a:moveTo>
                  <a:lnTo>
                    <a:pt x="0" y="1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55"/>
            <p:cNvSpPr/>
            <p:nvPr/>
          </p:nvSpPr>
          <p:spPr>
            <a:xfrm>
              <a:off x="6580085" y="4551449"/>
              <a:ext cx="332403" cy="9460"/>
            </a:xfrm>
            <a:custGeom>
              <a:rect b="b" l="l" r="r" t="t"/>
              <a:pathLst>
                <a:path extrusionOk="0" h="115" w="4041">
                  <a:moveTo>
                    <a:pt x="46" y="1"/>
                  </a:moveTo>
                  <a:cubicBezTo>
                    <a:pt x="24" y="1"/>
                    <a:pt x="1" y="24"/>
                    <a:pt x="1" y="47"/>
                  </a:cubicBezTo>
                  <a:cubicBezTo>
                    <a:pt x="1" y="69"/>
                    <a:pt x="24" y="92"/>
                    <a:pt x="46" y="92"/>
                  </a:cubicBezTo>
                  <a:lnTo>
                    <a:pt x="3995" y="115"/>
                  </a:lnTo>
                  <a:cubicBezTo>
                    <a:pt x="4018" y="115"/>
                    <a:pt x="4041" y="92"/>
                    <a:pt x="4041" y="69"/>
                  </a:cubicBezTo>
                  <a:cubicBezTo>
                    <a:pt x="4041" y="47"/>
                    <a:pt x="4018" y="24"/>
                    <a:pt x="3995" y="24"/>
                  </a:cubicBezTo>
                  <a:lnTo>
                    <a:pt x="46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55"/>
            <p:cNvSpPr/>
            <p:nvPr/>
          </p:nvSpPr>
          <p:spPr>
            <a:xfrm>
              <a:off x="6627053" y="4447479"/>
              <a:ext cx="62022" cy="57416"/>
            </a:xfrm>
            <a:custGeom>
              <a:rect b="b" l="l" r="r" t="t"/>
              <a:pathLst>
                <a:path extrusionOk="0" h="698" w="754">
                  <a:moveTo>
                    <a:pt x="362" y="1"/>
                  </a:moveTo>
                  <a:cubicBezTo>
                    <a:pt x="206" y="1"/>
                    <a:pt x="63" y="125"/>
                    <a:pt x="23" y="283"/>
                  </a:cubicBezTo>
                  <a:cubicBezTo>
                    <a:pt x="0" y="466"/>
                    <a:pt x="114" y="649"/>
                    <a:pt x="297" y="694"/>
                  </a:cubicBezTo>
                  <a:cubicBezTo>
                    <a:pt x="315" y="696"/>
                    <a:pt x="332" y="697"/>
                    <a:pt x="349" y="697"/>
                  </a:cubicBezTo>
                  <a:cubicBezTo>
                    <a:pt x="532" y="697"/>
                    <a:pt x="687" y="587"/>
                    <a:pt x="708" y="420"/>
                  </a:cubicBezTo>
                  <a:cubicBezTo>
                    <a:pt x="754" y="215"/>
                    <a:pt x="617" y="32"/>
                    <a:pt x="434" y="9"/>
                  </a:cubicBezTo>
                  <a:cubicBezTo>
                    <a:pt x="410" y="3"/>
                    <a:pt x="386" y="1"/>
                    <a:pt x="3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55"/>
            <p:cNvSpPr/>
            <p:nvPr/>
          </p:nvSpPr>
          <p:spPr>
            <a:xfrm>
              <a:off x="6623270" y="4443695"/>
              <a:ext cx="67698" cy="64654"/>
            </a:xfrm>
            <a:custGeom>
              <a:rect b="b" l="l" r="r" t="t"/>
              <a:pathLst>
                <a:path extrusionOk="0" h="786" w="823">
                  <a:moveTo>
                    <a:pt x="480" y="101"/>
                  </a:moveTo>
                  <a:cubicBezTo>
                    <a:pt x="548" y="124"/>
                    <a:pt x="617" y="170"/>
                    <a:pt x="663" y="215"/>
                  </a:cubicBezTo>
                  <a:cubicBezTo>
                    <a:pt x="708" y="284"/>
                    <a:pt x="731" y="375"/>
                    <a:pt x="708" y="444"/>
                  </a:cubicBezTo>
                  <a:cubicBezTo>
                    <a:pt x="685" y="535"/>
                    <a:pt x="640" y="603"/>
                    <a:pt x="594" y="649"/>
                  </a:cubicBezTo>
                  <a:cubicBezTo>
                    <a:pt x="526" y="672"/>
                    <a:pt x="434" y="695"/>
                    <a:pt x="366" y="695"/>
                  </a:cubicBezTo>
                  <a:cubicBezTo>
                    <a:pt x="275" y="672"/>
                    <a:pt x="229" y="626"/>
                    <a:pt x="183" y="558"/>
                  </a:cubicBezTo>
                  <a:cubicBezTo>
                    <a:pt x="138" y="489"/>
                    <a:pt x="115" y="421"/>
                    <a:pt x="138" y="329"/>
                  </a:cubicBezTo>
                  <a:cubicBezTo>
                    <a:pt x="138" y="261"/>
                    <a:pt x="183" y="192"/>
                    <a:pt x="252" y="147"/>
                  </a:cubicBezTo>
                  <a:cubicBezTo>
                    <a:pt x="297" y="124"/>
                    <a:pt x="366" y="101"/>
                    <a:pt x="412" y="101"/>
                  </a:cubicBezTo>
                  <a:close/>
                  <a:moveTo>
                    <a:pt x="412" y="1"/>
                  </a:moveTo>
                  <a:cubicBezTo>
                    <a:pt x="329" y="1"/>
                    <a:pt x="250" y="22"/>
                    <a:pt x="183" y="55"/>
                  </a:cubicBezTo>
                  <a:cubicBezTo>
                    <a:pt x="92" y="124"/>
                    <a:pt x="46" y="215"/>
                    <a:pt x="24" y="329"/>
                  </a:cubicBezTo>
                  <a:cubicBezTo>
                    <a:pt x="1" y="421"/>
                    <a:pt x="24" y="535"/>
                    <a:pt x="92" y="626"/>
                  </a:cubicBezTo>
                  <a:cubicBezTo>
                    <a:pt x="138" y="717"/>
                    <a:pt x="229" y="763"/>
                    <a:pt x="343" y="786"/>
                  </a:cubicBezTo>
                  <a:lnTo>
                    <a:pt x="412" y="786"/>
                  </a:lnTo>
                  <a:cubicBezTo>
                    <a:pt x="503" y="786"/>
                    <a:pt x="571" y="763"/>
                    <a:pt x="640" y="717"/>
                  </a:cubicBezTo>
                  <a:cubicBezTo>
                    <a:pt x="731" y="672"/>
                    <a:pt x="800" y="580"/>
                    <a:pt x="822" y="466"/>
                  </a:cubicBezTo>
                  <a:cubicBezTo>
                    <a:pt x="822" y="352"/>
                    <a:pt x="800" y="261"/>
                    <a:pt x="754" y="170"/>
                  </a:cubicBezTo>
                  <a:cubicBezTo>
                    <a:pt x="685" y="78"/>
                    <a:pt x="594" y="10"/>
                    <a:pt x="503" y="10"/>
                  </a:cubicBezTo>
                  <a:cubicBezTo>
                    <a:pt x="472" y="4"/>
                    <a:pt x="442" y="1"/>
                    <a:pt x="4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55"/>
            <p:cNvSpPr/>
            <p:nvPr/>
          </p:nvSpPr>
          <p:spPr>
            <a:xfrm>
              <a:off x="6773468" y="4420088"/>
              <a:ext cx="30106" cy="31998"/>
            </a:xfrm>
            <a:custGeom>
              <a:rect b="b" l="l" r="r" t="t"/>
              <a:pathLst>
                <a:path extrusionOk="0" h="389" w="366">
                  <a:moveTo>
                    <a:pt x="1" y="388"/>
                  </a:moveTo>
                  <a:lnTo>
                    <a:pt x="366" y="0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55"/>
            <p:cNvSpPr/>
            <p:nvPr/>
          </p:nvSpPr>
          <p:spPr>
            <a:xfrm>
              <a:off x="6767875" y="4414906"/>
              <a:ext cx="39484" cy="40882"/>
            </a:xfrm>
            <a:custGeom>
              <a:rect b="b" l="l" r="r" t="t"/>
              <a:pathLst>
                <a:path extrusionOk="0" h="497" w="480">
                  <a:moveTo>
                    <a:pt x="423" y="0"/>
                  </a:moveTo>
                  <a:cubicBezTo>
                    <a:pt x="411" y="0"/>
                    <a:pt x="400" y="6"/>
                    <a:pt x="388" y="17"/>
                  </a:cubicBezTo>
                  <a:lnTo>
                    <a:pt x="23" y="405"/>
                  </a:lnTo>
                  <a:cubicBezTo>
                    <a:pt x="0" y="428"/>
                    <a:pt x="23" y="474"/>
                    <a:pt x="46" y="474"/>
                  </a:cubicBezTo>
                  <a:cubicBezTo>
                    <a:pt x="46" y="497"/>
                    <a:pt x="69" y="497"/>
                    <a:pt x="69" y="497"/>
                  </a:cubicBezTo>
                  <a:cubicBezTo>
                    <a:pt x="92" y="497"/>
                    <a:pt x="92" y="497"/>
                    <a:pt x="114" y="474"/>
                  </a:cubicBezTo>
                  <a:lnTo>
                    <a:pt x="457" y="86"/>
                  </a:lnTo>
                  <a:cubicBezTo>
                    <a:pt x="480" y="63"/>
                    <a:pt x="480" y="40"/>
                    <a:pt x="457" y="17"/>
                  </a:cubicBezTo>
                  <a:cubicBezTo>
                    <a:pt x="445" y="6"/>
                    <a:pt x="434" y="0"/>
                    <a:pt x="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55"/>
            <p:cNvSpPr/>
            <p:nvPr/>
          </p:nvSpPr>
          <p:spPr>
            <a:xfrm>
              <a:off x="6797898" y="4442626"/>
              <a:ext cx="28214" cy="31998"/>
            </a:xfrm>
            <a:custGeom>
              <a:rect b="b" l="l" r="r" t="t"/>
              <a:pathLst>
                <a:path extrusionOk="0" h="389" w="343">
                  <a:moveTo>
                    <a:pt x="0" y="388"/>
                  </a:moveTo>
                  <a:lnTo>
                    <a:pt x="343" y="0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55"/>
            <p:cNvSpPr/>
            <p:nvPr/>
          </p:nvSpPr>
          <p:spPr>
            <a:xfrm>
              <a:off x="6792222" y="4437443"/>
              <a:ext cx="39566" cy="40882"/>
            </a:xfrm>
            <a:custGeom>
              <a:rect b="b" l="l" r="r" t="t"/>
              <a:pathLst>
                <a:path extrusionOk="0" h="497" w="481">
                  <a:moveTo>
                    <a:pt x="415" y="0"/>
                  </a:moveTo>
                  <a:cubicBezTo>
                    <a:pt x="400" y="0"/>
                    <a:pt x="389" y="6"/>
                    <a:pt x="389" y="17"/>
                  </a:cubicBezTo>
                  <a:lnTo>
                    <a:pt x="24" y="405"/>
                  </a:lnTo>
                  <a:cubicBezTo>
                    <a:pt x="1" y="428"/>
                    <a:pt x="1" y="451"/>
                    <a:pt x="24" y="474"/>
                  </a:cubicBezTo>
                  <a:cubicBezTo>
                    <a:pt x="47" y="497"/>
                    <a:pt x="47" y="497"/>
                    <a:pt x="69" y="497"/>
                  </a:cubicBezTo>
                  <a:cubicBezTo>
                    <a:pt x="69" y="497"/>
                    <a:pt x="92" y="497"/>
                    <a:pt x="115" y="474"/>
                  </a:cubicBezTo>
                  <a:lnTo>
                    <a:pt x="457" y="86"/>
                  </a:lnTo>
                  <a:cubicBezTo>
                    <a:pt x="480" y="63"/>
                    <a:pt x="480" y="40"/>
                    <a:pt x="457" y="17"/>
                  </a:cubicBezTo>
                  <a:cubicBezTo>
                    <a:pt x="446" y="6"/>
                    <a:pt x="429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55"/>
            <p:cNvSpPr/>
            <p:nvPr/>
          </p:nvSpPr>
          <p:spPr>
            <a:xfrm>
              <a:off x="6820436" y="4463271"/>
              <a:ext cx="28214" cy="31998"/>
            </a:xfrm>
            <a:custGeom>
              <a:rect b="b" l="l" r="r" t="t"/>
              <a:pathLst>
                <a:path extrusionOk="0" h="389" w="343">
                  <a:moveTo>
                    <a:pt x="0" y="388"/>
                  </a:moveTo>
                  <a:lnTo>
                    <a:pt x="343" y="0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55"/>
            <p:cNvSpPr/>
            <p:nvPr/>
          </p:nvSpPr>
          <p:spPr>
            <a:xfrm>
              <a:off x="6814760" y="4459981"/>
              <a:ext cx="39566" cy="40882"/>
            </a:xfrm>
            <a:custGeom>
              <a:rect b="b" l="l" r="r" t="t"/>
              <a:pathLst>
                <a:path extrusionOk="0" h="497" w="481">
                  <a:moveTo>
                    <a:pt x="415" y="0"/>
                  </a:moveTo>
                  <a:cubicBezTo>
                    <a:pt x="400" y="0"/>
                    <a:pt x="389" y="6"/>
                    <a:pt x="389" y="17"/>
                  </a:cubicBezTo>
                  <a:lnTo>
                    <a:pt x="24" y="405"/>
                  </a:lnTo>
                  <a:cubicBezTo>
                    <a:pt x="1" y="428"/>
                    <a:pt x="1" y="451"/>
                    <a:pt x="24" y="474"/>
                  </a:cubicBezTo>
                  <a:cubicBezTo>
                    <a:pt x="47" y="497"/>
                    <a:pt x="47" y="497"/>
                    <a:pt x="69" y="497"/>
                  </a:cubicBezTo>
                  <a:cubicBezTo>
                    <a:pt x="69" y="497"/>
                    <a:pt x="92" y="474"/>
                    <a:pt x="115" y="474"/>
                  </a:cubicBezTo>
                  <a:lnTo>
                    <a:pt x="457" y="86"/>
                  </a:lnTo>
                  <a:cubicBezTo>
                    <a:pt x="480" y="63"/>
                    <a:pt x="480" y="40"/>
                    <a:pt x="457" y="17"/>
                  </a:cubicBezTo>
                  <a:cubicBezTo>
                    <a:pt x="446" y="6"/>
                    <a:pt x="429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55"/>
            <p:cNvSpPr/>
            <p:nvPr/>
          </p:nvSpPr>
          <p:spPr>
            <a:xfrm>
              <a:off x="6749038" y="4346470"/>
              <a:ext cx="33890" cy="66217"/>
            </a:xfrm>
            <a:custGeom>
              <a:rect b="b" l="l" r="r" t="t"/>
              <a:pathLst>
                <a:path extrusionOk="0" h="805" w="412">
                  <a:moveTo>
                    <a:pt x="198" y="0"/>
                  </a:moveTo>
                  <a:cubicBezTo>
                    <a:pt x="185" y="0"/>
                    <a:pt x="173" y="2"/>
                    <a:pt x="161" y="5"/>
                  </a:cubicBezTo>
                  <a:cubicBezTo>
                    <a:pt x="69" y="28"/>
                    <a:pt x="1" y="119"/>
                    <a:pt x="24" y="210"/>
                  </a:cubicBezTo>
                  <a:cubicBezTo>
                    <a:pt x="46" y="322"/>
                    <a:pt x="265" y="805"/>
                    <a:pt x="317" y="805"/>
                  </a:cubicBezTo>
                  <a:cubicBezTo>
                    <a:pt x="318" y="805"/>
                    <a:pt x="320" y="804"/>
                    <a:pt x="321" y="804"/>
                  </a:cubicBezTo>
                  <a:cubicBezTo>
                    <a:pt x="412" y="758"/>
                    <a:pt x="389" y="256"/>
                    <a:pt x="366" y="142"/>
                  </a:cubicBezTo>
                  <a:cubicBezTo>
                    <a:pt x="366" y="63"/>
                    <a:pt x="280" y="0"/>
                    <a:pt x="19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55"/>
            <p:cNvSpPr/>
            <p:nvPr/>
          </p:nvSpPr>
          <p:spPr>
            <a:xfrm>
              <a:off x="6745337" y="4342686"/>
              <a:ext cx="43267" cy="73703"/>
            </a:xfrm>
            <a:custGeom>
              <a:rect b="b" l="l" r="r" t="t"/>
              <a:pathLst>
                <a:path extrusionOk="0" h="896" w="526">
                  <a:moveTo>
                    <a:pt x="206" y="97"/>
                  </a:moveTo>
                  <a:cubicBezTo>
                    <a:pt x="297" y="97"/>
                    <a:pt x="343" y="142"/>
                    <a:pt x="366" y="211"/>
                  </a:cubicBezTo>
                  <a:cubicBezTo>
                    <a:pt x="388" y="302"/>
                    <a:pt x="388" y="644"/>
                    <a:pt x="343" y="759"/>
                  </a:cubicBezTo>
                  <a:cubicBezTo>
                    <a:pt x="274" y="644"/>
                    <a:pt x="137" y="325"/>
                    <a:pt x="114" y="256"/>
                  </a:cubicBezTo>
                  <a:cubicBezTo>
                    <a:pt x="114" y="211"/>
                    <a:pt x="114" y="188"/>
                    <a:pt x="137" y="165"/>
                  </a:cubicBezTo>
                  <a:cubicBezTo>
                    <a:pt x="160" y="119"/>
                    <a:pt x="183" y="119"/>
                    <a:pt x="206" y="97"/>
                  </a:cubicBezTo>
                  <a:close/>
                  <a:moveTo>
                    <a:pt x="250" y="1"/>
                  </a:moveTo>
                  <a:cubicBezTo>
                    <a:pt x="235" y="1"/>
                    <a:pt x="220" y="2"/>
                    <a:pt x="206" y="5"/>
                  </a:cubicBezTo>
                  <a:cubicBezTo>
                    <a:pt x="137" y="5"/>
                    <a:pt x="92" y="51"/>
                    <a:pt x="46" y="97"/>
                  </a:cubicBezTo>
                  <a:cubicBezTo>
                    <a:pt x="0" y="142"/>
                    <a:pt x="0" y="211"/>
                    <a:pt x="0" y="279"/>
                  </a:cubicBezTo>
                  <a:cubicBezTo>
                    <a:pt x="23" y="348"/>
                    <a:pt x="229" y="850"/>
                    <a:pt x="320" y="895"/>
                  </a:cubicBezTo>
                  <a:lnTo>
                    <a:pt x="388" y="895"/>
                  </a:lnTo>
                  <a:cubicBezTo>
                    <a:pt x="525" y="804"/>
                    <a:pt x="480" y="234"/>
                    <a:pt x="480" y="188"/>
                  </a:cubicBezTo>
                  <a:cubicBezTo>
                    <a:pt x="460" y="68"/>
                    <a:pt x="353" y="1"/>
                    <a:pt x="2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55"/>
            <p:cNvSpPr/>
            <p:nvPr/>
          </p:nvSpPr>
          <p:spPr>
            <a:xfrm>
              <a:off x="6771576" y="4372215"/>
              <a:ext cx="62104" cy="39319"/>
            </a:xfrm>
            <a:custGeom>
              <a:rect b="b" l="l" r="r" t="t"/>
              <a:pathLst>
                <a:path extrusionOk="0" h="478" w="755">
                  <a:moveTo>
                    <a:pt x="557" y="0"/>
                  </a:moveTo>
                  <a:cubicBezTo>
                    <a:pt x="524" y="0"/>
                    <a:pt x="489" y="10"/>
                    <a:pt x="457" y="34"/>
                  </a:cubicBezTo>
                  <a:cubicBezTo>
                    <a:pt x="366" y="80"/>
                    <a:pt x="1" y="400"/>
                    <a:pt x="47" y="468"/>
                  </a:cubicBezTo>
                  <a:cubicBezTo>
                    <a:pt x="50" y="474"/>
                    <a:pt x="62" y="477"/>
                    <a:pt x="82" y="477"/>
                  </a:cubicBezTo>
                  <a:cubicBezTo>
                    <a:pt x="201" y="477"/>
                    <a:pt x="581" y="370"/>
                    <a:pt x="640" y="331"/>
                  </a:cubicBezTo>
                  <a:cubicBezTo>
                    <a:pt x="731" y="285"/>
                    <a:pt x="754" y="171"/>
                    <a:pt x="708" y="80"/>
                  </a:cubicBezTo>
                  <a:cubicBezTo>
                    <a:pt x="679" y="35"/>
                    <a:pt x="620" y="0"/>
                    <a:pt x="5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55"/>
            <p:cNvSpPr/>
            <p:nvPr/>
          </p:nvSpPr>
          <p:spPr>
            <a:xfrm>
              <a:off x="6769766" y="4368103"/>
              <a:ext cx="69508" cy="48285"/>
            </a:xfrm>
            <a:custGeom>
              <a:rect b="b" l="l" r="r" t="t"/>
              <a:pathLst>
                <a:path extrusionOk="0" h="587" w="845">
                  <a:moveTo>
                    <a:pt x="616" y="107"/>
                  </a:moveTo>
                  <a:cubicBezTo>
                    <a:pt x="639" y="107"/>
                    <a:pt x="662" y="130"/>
                    <a:pt x="685" y="176"/>
                  </a:cubicBezTo>
                  <a:cubicBezTo>
                    <a:pt x="730" y="221"/>
                    <a:pt x="708" y="313"/>
                    <a:pt x="639" y="335"/>
                  </a:cubicBezTo>
                  <a:cubicBezTo>
                    <a:pt x="571" y="381"/>
                    <a:pt x="251" y="472"/>
                    <a:pt x="137" y="472"/>
                  </a:cubicBezTo>
                  <a:cubicBezTo>
                    <a:pt x="183" y="381"/>
                    <a:pt x="411" y="176"/>
                    <a:pt x="502" y="130"/>
                  </a:cubicBezTo>
                  <a:cubicBezTo>
                    <a:pt x="548" y="107"/>
                    <a:pt x="571" y="107"/>
                    <a:pt x="616" y="107"/>
                  </a:cubicBezTo>
                  <a:close/>
                  <a:moveTo>
                    <a:pt x="590" y="0"/>
                  </a:moveTo>
                  <a:cubicBezTo>
                    <a:pt x="545" y="0"/>
                    <a:pt x="499" y="13"/>
                    <a:pt x="457" y="39"/>
                  </a:cubicBezTo>
                  <a:cubicBezTo>
                    <a:pt x="388" y="61"/>
                    <a:pt x="46" y="335"/>
                    <a:pt x="23" y="472"/>
                  </a:cubicBezTo>
                  <a:cubicBezTo>
                    <a:pt x="0" y="518"/>
                    <a:pt x="23" y="541"/>
                    <a:pt x="23" y="564"/>
                  </a:cubicBezTo>
                  <a:cubicBezTo>
                    <a:pt x="46" y="586"/>
                    <a:pt x="69" y="586"/>
                    <a:pt x="114" y="586"/>
                  </a:cubicBezTo>
                  <a:cubicBezTo>
                    <a:pt x="297" y="586"/>
                    <a:pt x="685" y="450"/>
                    <a:pt x="685" y="427"/>
                  </a:cubicBezTo>
                  <a:cubicBezTo>
                    <a:pt x="799" y="358"/>
                    <a:pt x="845" y="221"/>
                    <a:pt x="776" y="107"/>
                  </a:cubicBezTo>
                  <a:cubicBezTo>
                    <a:pt x="733" y="36"/>
                    <a:pt x="664" y="0"/>
                    <a:pt x="5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55"/>
            <p:cNvSpPr/>
            <p:nvPr/>
          </p:nvSpPr>
          <p:spPr>
            <a:xfrm>
              <a:off x="6482448" y="3214725"/>
              <a:ext cx="167229" cy="764254"/>
            </a:xfrm>
            <a:custGeom>
              <a:rect b="b" l="l" r="r" t="t"/>
              <a:pathLst>
                <a:path extrusionOk="0" h="9291" w="2033">
                  <a:moveTo>
                    <a:pt x="1964" y="0"/>
                  </a:moveTo>
                  <a:cubicBezTo>
                    <a:pt x="1941" y="0"/>
                    <a:pt x="1918" y="23"/>
                    <a:pt x="1918" y="69"/>
                  </a:cubicBezTo>
                  <a:lnTo>
                    <a:pt x="1827" y="2922"/>
                  </a:lnTo>
                  <a:cubicBezTo>
                    <a:pt x="1804" y="3675"/>
                    <a:pt x="1667" y="4428"/>
                    <a:pt x="1416" y="5136"/>
                  </a:cubicBezTo>
                  <a:lnTo>
                    <a:pt x="1" y="9222"/>
                  </a:lnTo>
                  <a:cubicBezTo>
                    <a:pt x="1" y="9267"/>
                    <a:pt x="24" y="9290"/>
                    <a:pt x="46" y="9290"/>
                  </a:cubicBezTo>
                  <a:lnTo>
                    <a:pt x="69" y="9290"/>
                  </a:lnTo>
                  <a:cubicBezTo>
                    <a:pt x="92" y="9290"/>
                    <a:pt x="92" y="9290"/>
                    <a:pt x="115" y="9267"/>
                  </a:cubicBezTo>
                  <a:lnTo>
                    <a:pt x="1507" y="5182"/>
                  </a:lnTo>
                  <a:cubicBezTo>
                    <a:pt x="1758" y="4451"/>
                    <a:pt x="1895" y="3698"/>
                    <a:pt x="1918" y="2922"/>
                  </a:cubicBezTo>
                  <a:lnTo>
                    <a:pt x="2032" y="69"/>
                  </a:lnTo>
                  <a:cubicBezTo>
                    <a:pt x="2032" y="46"/>
                    <a:pt x="2009" y="0"/>
                    <a:pt x="1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55"/>
            <p:cNvSpPr/>
            <p:nvPr/>
          </p:nvSpPr>
          <p:spPr>
            <a:xfrm>
              <a:off x="6865512" y="2353105"/>
              <a:ext cx="120178" cy="122235"/>
            </a:xfrm>
            <a:custGeom>
              <a:rect b="b" l="l" r="r" t="t"/>
              <a:pathLst>
                <a:path extrusionOk="0" h="1486" w="1461">
                  <a:moveTo>
                    <a:pt x="961" y="1"/>
                  </a:moveTo>
                  <a:cubicBezTo>
                    <a:pt x="735" y="1"/>
                    <a:pt x="528" y="95"/>
                    <a:pt x="365" y="204"/>
                  </a:cubicBezTo>
                  <a:cubicBezTo>
                    <a:pt x="69" y="409"/>
                    <a:pt x="0" y="820"/>
                    <a:pt x="206" y="1117"/>
                  </a:cubicBezTo>
                  <a:lnTo>
                    <a:pt x="477" y="1371"/>
                  </a:lnTo>
                  <a:lnTo>
                    <a:pt x="477" y="1371"/>
                  </a:lnTo>
                  <a:cubicBezTo>
                    <a:pt x="477" y="1357"/>
                    <a:pt x="478" y="1340"/>
                    <a:pt x="479" y="1322"/>
                  </a:cubicBezTo>
                  <a:cubicBezTo>
                    <a:pt x="525" y="1094"/>
                    <a:pt x="1004" y="660"/>
                    <a:pt x="1233" y="387"/>
                  </a:cubicBezTo>
                  <a:cubicBezTo>
                    <a:pt x="1461" y="113"/>
                    <a:pt x="1141" y="21"/>
                    <a:pt x="1141" y="21"/>
                  </a:cubicBezTo>
                  <a:cubicBezTo>
                    <a:pt x="1080" y="7"/>
                    <a:pt x="1020" y="1"/>
                    <a:pt x="961" y="1"/>
                  </a:cubicBezTo>
                  <a:close/>
                  <a:moveTo>
                    <a:pt x="477" y="1371"/>
                  </a:moveTo>
                  <a:cubicBezTo>
                    <a:pt x="475" y="1462"/>
                    <a:pt x="497" y="1485"/>
                    <a:pt x="520" y="1485"/>
                  </a:cubicBezTo>
                  <a:cubicBezTo>
                    <a:pt x="545" y="1485"/>
                    <a:pt x="571" y="1459"/>
                    <a:pt x="571" y="1459"/>
                  </a:cubicBezTo>
                  <a:lnTo>
                    <a:pt x="477" y="137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55"/>
            <p:cNvSpPr/>
            <p:nvPr/>
          </p:nvSpPr>
          <p:spPr>
            <a:xfrm>
              <a:off x="6195212" y="1778390"/>
              <a:ext cx="593406" cy="599081"/>
            </a:xfrm>
            <a:custGeom>
              <a:rect b="b" l="l" r="r" t="t"/>
              <a:pathLst>
                <a:path extrusionOk="0" h="7283" w="7214">
                  <a:moveTo>
                    <a:pt x="4109" y="115"/>
                  </a:moveTo>
                  <a:cubicBezTo>
                    <a:pt x="4520" y="115"/>
                    <a:pt x="4885" y="229"/>
                    <a:pt x="5182" y="435"/>
                  </a:cubicBezTo>
                  <a:cubicBezTo>
                    <a:pt x="5205" y="457"/>
                    <a:pt x="5228" y="457"/>
                    <a:pt x="5250" y="457"/>
                  </a:cubicBezTo>
                  <a:cubicBezTo>
                    <a:pt x="5355" y="410"/>
                    <a:pt x="5464" y="386"/>
                    <a:pt x="5569" y="386"/>
                  </a:cubicBezTo>
                  <a:cubicBezTo>
                    <a:pt x="5718" y="386"/>
                    <a:pt x="5861" y="433"/>
                    <a:pt x="5981" y="526"/>
                  </a:cubicBezTo>
                  <a:cubicBezTo>
                    <a:pt x="6460" y="845"/>
                    <a:pt x="6574" y="1393"/>
                    <a:pt x="6574" y="1804"/>
                  </a:cubicBezTo>
                  <a:cubicBezTo>
                    <a:pt x="6574" y="1895"/>
                    <a:pt x="6529" y="1987"/>
                    <a:pt x="6460" y="2032"/>
                  </a:cubicBezTo>
                  <a:cubicBezTo>
                    <a:pt x="6414" y="2067"/>
                    <a:pt x="6363" y="2084"/>
                    <a:pt x="6312" y="2084"/>
                  </a:cubicBezTo>
                  <a:cubicBezTo>
                    <a:pt x="6260" y="2084"/>
                    <a:pt x="6209" y="2067"/>
                    <a:pt x="6163" y="2032"/>
                  </a:cubicBezTo>
                  <a:lnTo>
                    <a:pt x="6118" y="2032"/>
                  </a:lnTo>
                  <a:cubicBezTo>
                    <a:pt x="6095" y="2055"/>
                    <a:pt x="6095" y="2078"/>
                    <a:pt x="6095" y="2101"/>
                  </a:cubicBezTo>
                  <a:cubicBezTo>
                    <a:pt x="6141" y="2283"/>
                    <a:pt x="6300" y="2489"/>
                    <a:pt x="6460" y="2672"/>
                  </a:cubicBezTo>
                  <a:cubicBezTo>
                    <a:pt x="6529" y="2763"/>
                    <a:pt x="6597" y="2877"/>
                    <a:pt x="6666" y="2945"/>
                  </a:cubicBezTo>
                  <a:cubicBezTo>
                    <a:pt x="6688" y="3014"/>
                    <a:pt x="6734" y="3082"/>
                    <a:pt x="6780" y="3174"/>
                  </a:cubicBezTo>
                  <a:cubicBezTo>
                    <a:pt x="7008" y="3516"/>
                    <a:pt x="7099" y="3881"/>
                    <a:pt x="7054" y="4246"/>
                  </a:cubicBezTo>
                  <a:cubicBezTo>
                    <a:pt x="6985" y="4794"/>
                    <a:pt x="6643" y="5274"/>
                    <a:pt x="6095" y="5570"/>
                  </a:cubicBezTo>
                  <a:cubicBezTo>
                    <a:pt x="5501" y="5867"/>
                    <a:pt x="4817" y="6255"/>
                    <a:pt x="4200" y="6712"/>
                  </a:cubicBezTo>
                  <a:cubicBezTo>
                    <a:pt x="3823" y="7017"/>
                    <a:pt x="3332" y="7181"/>
                    <a:pt x="2805" y="7181"/>
                  </a:cubicBezTo>
                  <a:cubicBezTo>
                    <a:pt x="2664" y="7181"/>
                    <a:pt x="2520" y="7169"/>
                    <a:pt x="2374" y="7145"/>
                  </a:cubicBezTo>
                  <a:cubicBezTo>
                    <a:pt x="1370" y="6963"/>
                    <a:pt x="594" y="6209"/>
                    <a:pt x="571" y="5342"/>
                  </a:cubicBezTo>
                  <a:cubicBezTo>
                    <a:pt x="548" y="5205"/>
                    <a:pt x="571" y="5068"/>
                    <a:pt x="594" y="4954"/>
                  </a:cubicBezTo>
                  <a:cubicBezTo>
                    <a:pt x="617" y="4908"/>
                    <a:pt x="617" y="4863"/>
                    <a:pt x="640" y="4817"/>
                  </a:cubicBezTo>
                  <a:cubicBezTo>
                    <a:pt x="662" y="4749"/>
                    <a:pt x="708" y="4657"/>
                    <a:pt x="685" y="4566"/>
                  </a:cubicBezTo>
                  <a:cubicBezTo>
                    <a:pt x="685" y="4429"/>
                    <a:pt x="594" y="4292"/>
                    <a:pt x="503" y="4201"/>
                  </a:cubicBezTo>
                  <a:cubicBezTo>
                    <a:pt x="480" y="4178"/>
                    <a:pt x="480" y="4155"/>
                    <a:pt x="457" y="4132"/>
                  </a:cubicBezTo>
                  <a:cubicBezTo>
                    <a:pt x="160" y="3721"/>
                    <a:pt x="115" y="3128"/>
                    <a:pt x="343" y="2672"/>
                  </a:cubicBezTo>
                  <a:cubicBezTo>
                    <a:pt x="480" y="2420"/>
                    <a:pt x="708" y="2215"/>
                    <a:pt x="982" y="2101"/>
                  </a:cubicBezTo>
                  <a:cubicBezTo>
                    <a:pt x="1005" y="2078"/>
                    <a:pt x="1050" y="2078"/>
                    <a:pt x="1096" y="2055"/>
                  </a:cubicBezTo>
                  <a:cubicBezTo>
                    <a:pt x="1187" y="2010"/>
                    <a:pt x="1302" y="1987"/>
                    <a:pt x="1416" y="1987"/>
                  </a:cubicBezTo>
                  <a:lnTo>
                    <a:pt x="1507" y="1987"/>
                  </a:lnTo>
                  <a:cubicBezTo>
                    <a:pt x="1621" y="1964"/>
                    <a:pt x="1735" y="1964"/>
                    <a:pt x="1849" y="1850"/>
                  </a:cubicBezTo>
                  <a:cubicBezTo>
                    <a:pt x="1918" y="1759"/>
                    <a:pt x="1941" y="1667"/>
                    <a:pt x="1986" y="1576"/>
                  </a:cubicBezTo>
                  <a:lnTo>
                    <a:pt x="1986" y="1553"/>
                  </a:lnTo>
                  <a:cubicBezTo>
                    <a:pt x="2123" y="1074"/>
                    <a:pt x="2374" y="731"/>
                    <a:pt x="2740" y="503"/>
                  </a:cubicBezTo>
                  <a:cubicBezTo>
                    <a:pt x="3196" y="252"/>
                    <a:pt x="3675" y="115"/>
                    <a:pt x="4109" y="115"/>
                  </a:cubicBezTo>
                  <a:close/>
                  <a:moveTo>
                    <a:pt x="4097" y="0"/>
                  </a:moveTo>
                  <a:cubicBezTo>
                    <a:pt x="3643" y="0"/>
                    <a:pt x="3159" y="137"/>
                    <a:pt x="2694" y="412"/>
                  </a:cubicBezTo>
                  <a:cubicBezTo>
                    <a:pt x="2306" y="640"/>
                    <a:pt x="2032" y="1028"/>
                    <a:pt x="1872" y="1530"/>
                  </a:cubicBezTo>
                  <a:lnTo>
                    <a:pt x="1872" y="1553"/>
                  </a:lnTo>
                  <a:cubicBezTo>
                    <a:pt x="1849" y="1622"/>
                    <a:pt x="1827" y="1713"/>
                    <a:pt x="1781" y="1781"/>
                  </a:cubicBezTo>
                  <a:cubicBezTo>
                    <a:pt x="1690" y="1850"/>
                    <a:pt x="1598" y="1873"/>
                    <a:pt x="1484" y="1873"/>
                  </a:cubicBezTo>
                  <a:lnTo>
                    <a:pt x="1393" y="1873"/>
                  </a:lnTo>
                  <a:cubicBezTo>
                    <a:pt x="1279" y="1895"/>
                    <a:pt x="1165" y="1918"/>
                    <a:pt x="1050" y="1964"/>
                  </a:cubicBezTo>
                  <a:cubicBezTo>
                    <a:pt x="1005" y="1964"/>
                    <a:pt x="982" y="1987"/>
                    <a:pt x="936" y="2010"/>
                  </a:cubicBezTo>
                  <a:cubicBezTo>
                    <a:pt x="640" y="2147"/>
                    <a:pt x="411" y="2352"/>
                    <a:pt x="252" y="2626"/>
                  </a:cubicBezTo>
                  <a:cubicBezTo>
                    <a:pt x="1" y="3128"/>
                    <a:pt x="46" y="3744"/>
                    <a:pt x="366" y="4201"/>
                  </a:cubicBezTo>
                  <a:cubicBezTo>
                    <a:pt x="389" y="4224"/>
                    <a:pt x="411" y="4246"/>
                    <a:pt x="411" y="4269"/>
                  </a:cubicBezTo>
                  <a:cubicBezTo>
                    <a:pt x="503" y="4361"/>
                    <a:pt x="571" y="4452"/>
                    <a:pt x="594" y="4566"/>
                  </a:cubicBezTo>
                  <a:cubicBezTo>
                    <a:pt x="594" y="4634"/>
                    <a:pt x="571" y="4726"/>
                    <a:pt x="526" y="4794"/>
                  </a:cubicBezTo>
                  <a:cubicBezTo>
                    <a:pt x="526" y="4840"/>
                    <a:pt x="503" y="4886"/>
                    <a:pt x="503" y="4931"/>
                  </a:cubicBezTo>
                  <a:cubicBezTo>
                    <a:pt x="457" y="5068"/>
                    <a:pt x="457" y="5205"/>
                    <a:pt x="457" y="5365"/>
                  </a:cubicBezTo>
                  <a:cubicBezTo>
                    <a:pt x="503" y="6278"/>
                    <a:pt x="1302" y="7077"/>
                    <a:pt x="2352" y="7237"/>
                  </a:cubicBezTo>
                  <a:cubicBezTo>
                    <a:pt x="2511" y="7259"/>
                    <a:pt x="2648" y="7282"/>
                    <a:pt x="2808" y="7282"/>
                  </a:cubicBezTo>
                  <a:cubicBezTo>
                    <a:pt x="3356" y="7282"/>
                    <a:pt x="3858" y="7122"/>
                    <a:pt x="4269" y="6803"/>
                  </a:cubicBezTo>
                  <a:cubicBezTo>
                    <a:pt x="4862" y="6346"/>
                    <a:pt x="5547" y="5958"/>
                    <a:pt x="6141" y="5662"/>
                  </a:cubicBezTo>
                  <a:cubicBezTo>
                    <a:pt x="6711" y="5365"/>
                    <a:pt x="7099" y="4863"/>
                    <a:pt x="7168" y="4269"/>
                  </a:cubicBezTo>
                  <a:cubicBezTo>
                    <a:pt x="7213" y="3881"/>
                    <a:pt x="7122" y="3470"/>
                    <a:pt x="6871" y="3128"/>
                  </a:cubicBezTo>
                  <a:cubicBezTo>
                    <a:pt x="6825" y="3037"/>
                    <a:pt x="6780" y="2968"/>
                    <a:pt x="6734" y="2900"/>
                  </a:cubicBezTo>
                  <a:cubicBezTo>
                    <a:pt x="6688" y="2808"/>
                    <a:pt x="6620" y="2717"/>
                    <a:pt x="6529" y="2603"/>
                  </a:cubicBezTo>
                  <a:cubicBezTo>
                    <a:pt x="6437" y="2466"/>
                    <a:pt x="6323" y="2306"/>
                    <a:pt x="6232" y="2169"/>
                  </a:cubicBezTo>
                  <a:lnTo>
                    <a:pt x="6232" y="2169"/>
                  </a:lnTo>
                  <a:cubicBezTo>
                    <a:pt x="6265" y="2178"/>
                    <a:pt x="6299" y="2183"/>
                    <a:pt x="6332" y="2183"/>
                  </a:cubicBezTo>
                  <a:cubicBezTo>
                    <a:pt x="6390" y="2183"/>
                    <a:pt x="6448" y="2167"/>
                    <a:pt x="6506" y="2124"/>
                  </a:cubicBezTo>
                  <a:cubicBezTo>
                    <a:pt x="6620" y="2055"/>
                    <a:pt x="6688" y="1941"/>
                    <a:pt x="6688" y="1804"/>
                  </a:cubicBezTo>
                  <a:cubicBezTo>
                    <a:pt x="6666" y="1370"/>
                    <a:pt x="6551" y="800"/>
                    <a:pt x="6049" y="435"/>
                  </a:cubicBezTo>
                  <a:cubicBezTo>
                    <a:pt x="5907" y="335"/>
                    <a:pt x="5730" y="280"/>
                    <a:pt x="5550" y="280"/>
                  </a:cubicBezTo>
                  <a:cubicBezTo>
                    <a:pt x="5441" y="280"/>
                    <a:pt x="5331" y="300"/>
                    <a:pt x="5228" y="343"/>
                  </a:cubicBezTo>
                  <a:cubicBezTo>
                    <a:pt x="4901" y="115"/>
                    <a:pt x="4511" y="0"/>
                    <a:pt x="4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55"/>
            <p:cNvSpPr/>
            <p:nvPr/>
          </p:nvSpPr>
          <p:spPr>
            <a:xfrm>
              <a:off x="6384811" y="1868542"/>
              <a:ext cx="368102" cy="516988"/>
            </a:xfrm>
            <a:custGeom>
              <a:rect b="b" l="l" r="r" t="t"/>
              <a:pathLst>
                <a:path extrusionOk="0" h="6285" w="4475">
                  <a:moveTo>
                    <a:pt x="2694" y="1"/>
                  </a:moveTo>
                  <a:cubicBezTo>
                    <a:pt x="2586" y="996"/>
                    <a:pt x="1883" y="1765"/>
                    <a:pt x="1072" y="1765"/>
                  </a:cubicBezTo>
                  <a:cubicBezTo>
                    <a:pt x="1027" y="1765"/>
                    <a:pt x="982" y="1763"/>
                    <a:pt x="937" y="1758"/>
                  </a:cubicBezTo>
                  <a:lnTo>
                    <a:pt x="777" y="1735"/>
                  </a:lnTo>
                  <a:lnTo>
                    <a:pt x="663" y="1758"/>
                  </a:lnTo>
                  <a:cubicBezTo>
                    <a:pt x="298" y="1758"/>
                    <a:pt x="1" y="2078"/>
                    <a:pt x="1" y="2443"/>
                  </a:cubicBezTo>
                  <a:lnTo>
                    <a:pt x="1" y="2466"/>
                  </a:lnTo>
                  <a:cubicBezTo>
                    <a:pt x="23" y="2818"/>
                    <a:pt x="320" y="3106"/>
                    <a:pt x="669" y="3106"/>
                  </a:cubicBezTo>
                  <a:cubicBezTo>
                    <a:pt x="682" y="3106"/>
                    <a:pt x="695" y="3106"/>
                    <a:pt x="708" y="3105"/>
                  </a:cubicBezTo>
                  <a:lnTo>
                    <a:pt x="1028" y="3105"/>
                  </a:lnTo>
                  <a:lnTo>
                    <a:pt x="708" y="5159"/>
                  </a:lnTo>
                  <a:cubicBezTo>
                    <a:pt x="640" y="5775"/>
                    <a:pt x="1211" y="6209"/>
                    <a:pt x="1850" y="6278"/>
                  </a:cubicBezTo>
                  <a:lnTo>
                    <a:pt x="1873" y="6278"/>
                  </a:lnTo>
                  <a:cubicBezTo>
                    <a:pt x="1917" y="6282"/>
                    <a:pt x="1961" y="6285"/>
                    <a:pt x="2005" y="6285"/>
                  </a:cubicBezTo>
                  <a:cubicBezTo>
                    <a:pt x="2589" y="6285"/>
                    <a:pt x="3087" y="5869"/>
                    <a:pt x="3151" y="5296"/>
                  </a:cubicBezTo>
                  <a:lnTo>
                    <a:pt x="3242" y="4497"/>
                  </a:lnTo>
                  <a:lnTo>
                    <a:pt x="3288" y="4497"/>
                  </a:lnTo>
                  <a:cubicBezTo>
                    <a:pt x="4018" y="4315"/>
                    <a:pt x="4475" y="3493"/>
                    <a:pt x="4269" y="2694"/>
                  </a:cubicBezTo>
                  <a:lnTo>
                    <a:pt x="3813" y="982"/>
                  </a:lnTo>
                  <a:cubicBezTo>
                    <a:pt x="3493" y="799"/>
                    <a:pt x="3128" y="685"/>
                    <a:pt x="2945" y="480"/>
                  </a:cubicBezTo>
                  <a:cubicBezTo>
                    <a:pt x="2808" y="320"/>
                    <a:pt x="2740" y="160"/>
                    <a:pt x="2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55"/>
            <p:cNvSpPr/>
            <p:nvPr/>
          </p:nvSpPr>
          <p:spPr>
            <a:xfrm>
              <a:off x="6379218" y="1862948"/>
              <a:ext cx="368102" cy="527600"/>
            </a:xfrm>
            <a:custGeom>
              <a:rect b="b" l="l" r="r" t="t"/>
              <a:pathLst>
                <a:path extrusionOk="0" h="6414" w="4475">
                  <a:moveTo>
                    <a:pt x="2785" y="274"/>
                  </a:moveTo>
                  <a:cubicBezTo>
                    <a:pt x="2831" y="388"/>
                    <a:pt x="2899" y="479"/>
                    <a:pt x="2968" y="571"/>
                  </a:cubicBezTo>
                  <a:cubicBezTo>
                    <a:pt x="3105" y="731"/>
                    <a:pt x="3310" y="822"/>
                    <a:pt x="3538" y="936"/>
                  </a:cubicBezTo>
                  <a:cubicBezTo>
                    <a:pt x="3630" y="982"/>
                    <a:pt x="3744" y="1027"/>
                    <a:pt x="3835" y="1073"/>
                  </a:cubicBezTo>
                  <a:lnTo>
                    <a:pt x="4269" y="2762"/>
                  </a:lnTo>
                  <a:cubicBezTo>
                    <a:pt x="4383" y="3150"/>
                    <a:pt x="4337" y="3538"/>
                    <a:pt x="4155" y="3858"/>
                  </a:cubicBezTo>
                  <a:cubicBezTo>
                    <a:pt x="3972" y="4200"/>
                    <a:pt x="3675" y="4428"/>
                    <a:pt x="3333" y="4520"/>
                  </a:cubicBezTo>
                  <a:lnTo>
                    <a:pt x="3310" y="4520"/>
                  </a:lnTo>
                  <a:cubicBezTo>
                    <a:pt x="3287" y="4520"/>
                    <a:pt x="3264" y="4542"/>
                    <a:pt x="3264" y="4565"/>
                  </a:cubicBezTo>
                  <a:lnTo>
                    <a:pt x="3173" y="5341"/>
                  </a:lnTo>
                  <a:cubicBezTo>
                    <a:pt x="3150" y="5638"/>
                    <a:pt x="2991" y="5889"/>
                    <a:pt x="2762" y="6072"/>
                  </a:cubicBezTo>
                  <a:cubicBezTo>
                    <a:pt x="2562" y="6232"/>
                    <a:pt x="2309" y="6304"/>
                    <a:pt x="2050" y="6304"/>
                  </a:cubicBezTo>
                  <a:cubicBezTo>
                    <a:pt x="2014" y="6304"/>
                    <a:pt x="1977" y="6303"/>
                    <a:pt x="1941" y="6300"/>
                  </a:cubicBezTo>
                  <a:lnTo>
                    <a:pt x="1918" y="6300"/>
                  </a:lnTo>
                  <a:cubicBezTo>
                    <a:pt x="1621" y="6254"/>
                    <a:pt x="1324" y="6140"/>
                    <a:pt x="1119" y="5957"/>
                  </a:cubicBezTo>
                  <a:cubicBezTo>
                    <a:pt x="959" y="5821"/>
                    <a:pt x="776" y="5569"/>
                    <a:pt x="822" y="5227"/>
                  </a:cubicBezTo>
                  <a:lnTo>
                    <a:pt x="1142" y="3173"/>
                  </a:lnTo>
                  <a:cubicBezTo>
                    <a:pt x="1142" y="3150"/>
                    <a:pt x="1142" y="3150"/>
                    <a:pt x="1142" y="3127"/>
                  </a:cubicBezTo>
                  <a:cubicBezTo>
                    <a:pt x="1119" y="3127"/>
                    <a:pt x="1096" y="3104"/>
                    <a:pt x="1096" y="3104"/>
                  </a:cubicBezTo>
                  <a:lnTo>
                    <a:pt x="776" y="3127"/>
                  </a:lnTo>
                  <a:cubicBezTo>
                    <a:pt x="434" y="3127"/>
                    <a:pt x="137" y="2876"/>
                    <a:pt x="137" y="2534"/>
                  </a:cubicBezTo>
                  <a:lnTo>
                    <a:pt x="137" y="2511"/>
                  </a:lnTo>
                  <a:cubicBezTo>
                    <a:pt x="115" y="2169"/>
                    <a:pt x="388" y="1872"/>
                    <a:pt x="731" y="1872"/>
                  </a:cubicBezTo>
                  <a:lnTo>
                    <a:pt x="1005" y="1872"/>
                  </a:lnTo>
                  <a:cubicBezTo>
                    <a:pt x="1053" y="1877"/>
                    <a:pt x="1100" y="1880"/>
                    <a:pt x="1148" y="1880"/>
                  </a:cubicBezTo>
                  <a:cubicBezTo>
                    <a:pt x="1915" y="1880"/>
                    <a:pt x="2613" y="1198"/>
                    <a:pt x="2785" y="274"/>
                  </a:cubicBezTo>
                  <a:close/>
                  <a:moveTo>
                    <a:pt x="2762" y="0"/>
                  </a:moveTo>
                  <a:cubicBezTo>
                    <a:pt x="2739" y="0"/>
                    <a:pt x="2717" y="23"/>
                    <a:pt x="2717" y="46"/>
                  </a:cubicBezTo>
                  <a:cubicBezTo>
                    <a:pt x="2607" y="1051"/>
                    <a:pt x="1912" y="1785"/>
                    <a:pt x="1111" y="1785"/>
                  </a:cubicBezTo>
                  <a:cubicBezTo>
                    <a:pt x="1076" y="1785"/>
                    <a:pt x="1040" y="1783"/>
                    <a:pt x="1005" y="1780"/>
                  </a:cubicBezTo>
                  <a:lnTo>
                    <a:pt x="845" y="1758"/>
                  </a:lnTo>
                  <a:lnTo>
                    <a:pt x="731" y="1758"/>
                  </a:lnTo>
                  <a:cubicBezTo>
                    <a:pt x="320" y="1780"/>
                    <a:pt x="0" y="2123"/>
                    <a:pt x="23" y="2511"/>
                  </a:cubicBezTo>
                  <a:lnTo>
                    <a:pt x="23" y="2534"/>
                  </a:lnTo>
                  <a:cubicBezTo>
                    <a:pt x="45" y="2909"/>
                    <a:pt x="366" y="3220"/>
                    <a:pt x="737" y="3220"/>
                  </a:cubicBezTo>
                  <a:cubicBezTo>
                    <a:pt x="750" y="3220"/>
                    <a:pt x="763" y="3219"/>
                    <a:pt x="776" y="3218"/>
                  </a:cubicBezTo>
                  <a:lnTo>
                    <a:pt x="1028" y="3218"/>
                  </a:lnTo>
                  <a:lnTo>
                    <a:pt x="731" y="5227"/>
                  </a:lnTo>
                  <a:cubicBezTo>
                    <a:pt x="685" y="5524"/>
                    <a:pt x="799" y="5821"/>
                    <a:pt x="1050" y="6026"/>
                  </a:cubicBezTo>
                  <a:cubicBezTo>
                    <a:pt x="1256" y="6231"/>
                    <a:pt x="1575" y="6368"/>
                    <a:pt x="1918" y="6391"/>
                  </a:cubicBezTo>
                  <a:lnTo>
                    <a:pt x="1941" y="6391"/>
                  </a:lnTo>
                  <a:cubicBezTo>
                    <a:pt x="1986" y="6414"/>
                    <a:pt x="2032" y="6414"/>
                    <a:pt x="2078" y="6414"/>
                  </a:cubicBezTo>
                  <a:cubicBezTo>
                    <a:pt x="2351" y="6414"/>
                    <a:pt x="2625" y="6323"/>
                    <a:pt x="2831" y="6163"/>
                  </a:cubicBezTo>
                  <a:cubicBezTo>
                    <a:pt x="3082" y="5957"/>
                    <a:pt x="3242" y="5684"/>
                    <a:pt x="3287" y="5364"/>
                  </a:cubicBezTo>
                  <a:lnTo>
                    <a:pt x="3379" y="4611"/>
                  </a:lnTo>
                  <a:cubicBezTo>
                    <a:pt x="3744" y="4520"/>
                    <a:pt x="4040" y="4268"/>
                    <a:pt x="4246" y="3926"/>
                  </a:cubicBezTo>
                  <a:cubicBezTo>
                    <a:pt x="4429" y="3561"/>
                    <a:pt x="4474" y="3150"/>
                    <a:pt x="4383" y="2739"/>
                  </a:cubicBezTo>
                  <a:lnTo>
                    <a:pt x="3949" y="1027"/>
                  </a:lnTo>
                  <a:cubicBezTo>
                    <a:pt x="3926" y="1027"/>
                    <a:pt x="3926" y="1004"/>
                    <a:pt x="3904" y="1004"/>
                  </a:cubicBezTo>
                  <a:cubicBezTo>
                    <a:pt x="3812" y="936"/>
                    <a:pt x="3698" y="890"/>
                    <a:pt x="3584" y="822"/>
                  </a:cubicBezTo>
                  <a:cubicBezTo>
                    <a:pt x="3356" y="731"/>
                    <a:pt x="3150" y="639"/>
                    <a:pt x="3059" y="502"/>
                  </a:cubicBezTo>
                  <a:cubicBezTo>
                    <a:pt x="2945" y="365"/>
                    <a:pt x="2854" y="228"/>
                    <a:pt x="2808" y="46"/>
                  </a:cubicBezTo>
                  <a:cubicBezTo>
                    <a:pt x="2808" y="23"/>
                    <a:pt x="2785" y="0"/>
                    <a:pt x="2762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55"/>
            <p:cNvSpPr/>
            <p:nvPr/>
          </p:nvSpPr>
          <p:spPr>
            <a:xfrm>
              <a:off x="6433671" y="2050654"/>
              <a:ext cx="18837" cy="31998"/>
            </a:xfrm>
            <a:custGeom>
              <a:rect b="b" l="l" r="r" t="t"/>
              <a:pathLst>
                <a:path extrusionOk="0" h="389" w="229">
                  <a:moveTo>
                    <a:pt x="0" y="1"/>
                  </a:moveTo>
                  <a:lnTo>
                    <a:pt x="23" y="389"/>
                  </a:lnTo>
                  <a:lnTo>
                    <a:pt x="229" y="2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55"/>
            <p:cNvSpPr/>
            <p:nvPr/>
          </p:nvSpPr>
          <p:spPr>
            <a:xfrm>
              <a:off x="6625161" y="2179959"/>
              <a:ext cx="28214" cy="11105"/>
            </a:xfrm>
            <a:custGeom>
              <a:rect b="b" l="l" r="r" t="t"/>
              <a:pathLst>
                <a:path extrusionOk="0" h="135" w="343">
                  <a:moveTo>
                    <a:pt x="199" y="0"/>
                  </a:moveTo>
                  <a:cubicBezTo>
                    <a:pt x="138" y="0"/>
                    <a:pt x="64" y="20"/>
                    <a:pt x="1" y="95"/>
                  </a:cubicBezTo>
                  <a:cubicBezTo>
                    <a:pt x="1" y="95"/>
                    <a:pt x="1" y="118"/>
                    <a:pt x="23" y="118"/>
                  </a:cubicBezTo>
                  <a:cubicBezTo>
                    <a:pt x="23" y="129"/>
                    <a:pt x="29" y="135"/>
                    <a:pt x="35" y="135"/>
                  </a:cubicBezTo>
                  <a:cubicBezTo>
                    <a:pt x="40" y="135"/>
                    <a:pt x="46" y="129"/>
                    <a:pt x="46" y="118"/>
                  </a:cubicBezTo>
                  <a:cubicBezTo>
                    <a:pt x="98" y="66"/>
                    <a:pt x="155" y="52"/>
                    <a:pt x="201" y="52"/>
                  </a:cubicBezTo>
                  <a:cubicBezTo>
                    <a:pt x="256" y="52"/>
                    <a:pt x="297" y="72"/>
                    <a:pt x="297" y="72"/>
                  </a:cubicBezTo>
                  <a:lnTo>
                    <a:pt x="320" y="72"/>
                  </a:lnTo>
                  <a:cubicBezTo>
                    <a:pt x="343" y="72"/>
                    <a:pt x="343" y="72"/>
                    <a:pt x="343" y="49"/>
                  </a:cubicBezTo>
                  <a:cubicBezTo>
                    <a:pt x="343" y="49"/>
                    <a:pt x="343" y="26"/>
                    <a:pt x="320" y="26"/>
                  </a:cubicBezTo>
                  <a:cubicBezTo>
                    <a:pt x="320" y="26"/>
                    <a:pt x="268" y="0"/>
                    <a:pt x="199" y="0"/>
                  </a:cubicBezTo>
                  <a:close/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55"/>
            <p:cNvSpPr/>
            <p:nvPr/>
          </p:nvSpPr>
          <p:spPr>
            <a:xfrm>
              <a:off x="6583951" y="2095236"/>
              <a:ext cx="85219" cy="51164"/>
            </a:xfrm>
            <a:custGeom>
              <a:rect b="b" l="l" r="r" t="t"/>
              <a:pathLst>
                <a:path extrusionOk="0" h="622" w="1036">
                  <a:moveTo>
                    <a:pt x="236" y="1"/>
                  </a:moveTo>
                  <a:cubicBezTo>
                    <a:pt x="39" y="1"/>
                    <a:pt x="1" y="514"/>
                    <a:pt x="410" y="600"/>
                  </a:cubicBezTo>
                  <a:cubicBezTo>
                    <a:pt x="465" y="615"/>
                    <a:pt x="517" y="622"/>
                    <a:pt x="565" y="622"/>
                  </a:cubicBezTo>
                  <a:cubicBezTo>
                    <a:pt x="879" y="622"/>
                    <a:pt x="1036" y="337"/>
                    <a:pt x="798" y="258"/>
                  </a:cubicBezTo>
                  <a:cubicBezTo>
                    <a:pt x="524" y="189"/>
                    <a:pt x="273" y="6"/>
                    <a:pt x="273" y="6"/>
                  </a:cubicBezTo>
                  <a:cubicBezTo>
                    <a:pt x="260" y="3"/>
                    <a:pt x="248" y="1"/>
                    <a:pt x="2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55"/>
            <p:cNvSpPr/>
            <p:nvPr/>
          </p:nvSpPr>
          <p:spPr>
            <a:xfrm>
              <a:off x="6651483" y="2020631"/>
              <a:ext cx="39484" cy="77240"/>
            </a:xfrm>
            <a:custGeom>
              <a:rect b="b" l="l" r="r" t="t"/>
              <a:pathLst>
                <a:path extrusionOk="0" h="939" w="480">
                  <a:moveTo>
                    <a:pt x="205" y="0"/>
                  </a:moveTo>
                  <a:lnTo>
                    <a:pt x="0" y="936"/>
                  </a:lnTo>
                  <a:lnTo>
                    <a:pt x="137" y="936"/>
                  </a:lnTo>
                  <a:cubicBezTo>
                    <a:pt x="149" y="938"/>
                    <a:pt x="160" y="938"/>
                    <a:pt x="172" y="938"/>
                  </a:cubicBezTo>
                  <a:cubicBezTo>
                    <a:pt x="340" y="938"/>
                    <a:pt x="479" y="788"/>
                    <a:pt x="479" y="617"/>
                  </a:cubicBezTo>
                  <a:cubicBezTo>
                    <a:pt x="479" y="571"/>
                    <a:pt x="434" y="525"/>
                    <a:pt x="388" y="525"/>
                  </a:cubicBezTo>
                  <a:cubicBezTo>
                    <a:pt x="274" y="503"/>
                    <a:pt x="183" y="411"/>
                    <a:pt x="183" y="297"/>
                  </a:cubicBezTo>
                  <a:lnTo>
                    <a:pt x="2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55"/>
            <p:cNvSpPr/>
            <p:nvPr/>
          </p:nvSpPr>
          <p:spPr>
            <a:xfrm>
              <a:off x="6420510" y="2095730"/>
              <a:ext cx="35782" cy="35782"/>
            </a:xfrm>
            <a:custGeom>
              <a:rect b="b" l="l" r="r" t="t"/>
              <a:pathLst>
                <a:path extrusionOk="0" h="435" w="435">
                  <a:moveTo>
                    <a:pt x="229" y="0"/>
                  </a:moveTo>
                  <a:cubicBezTo>
                    <a:pt x="115" y="0"/>
                    <a:pt x="23" y="69"/>
                    <a:pt x="1" y="206"/>
                  </a:cubicBezTo>
                  <a:cubicBezTo>
                    <a:pt x="1" y="320"/>
                    <a:pt x="92" y="411"/>
                    <a:pt x="206" y="434"/>
                  </a:cubicBezTo>
                  <a:cubicBezTo>
                    <a:pt x="320" y="434"/>
                    <a:pt x="434" y="343"/>
                    <a:pt x="434" y="229"/>
                  </a:cubicBezTo>
                  <a:cubicBezTo>
                    <a:pt x="434" y="115"/>
                    <a:pt x="366" y="0"/>
                    <a:pt x="2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55"/>
            <p:cNvSpPr/>
            <p:nvPr/>
          </p:nvSpPr>
          <p:spPr>
            <a:xfrm>
              <a:off x="6142651" y="2302272"/>
              <a:ext cx="722961" cy="762363"/>
            </a:xfrm>
            <a:custGeom>
              <a:rect b="b" l="l" r="r" t="t"/>
              <a:pathLst>
                <a:path extrusionOk="0" h="9268" w="8789">
                  <a:moveTo>
                    <a:pt x="3881" y="0"/>
                  </a:moveTo>
                  <a:lnTo>
                    <a:pt x="2420" y="23"/>
                  </a:lnTo>
                  <a:cubicBezTo>
                    <a:pt x="1507" y="92"/>
                    <a:pt x="731" y="753"/>
                    <a:pt x="525" y="1666"/>
                  </a:cubicBezTo>
                  <a:lnTo>
                    <a:pt x="23" y="3492"/>
                  </a:lnTo>
                  <a:cubicBezTo>
                    <a:pt x="0" y="3538"/>
                    <a:pt x="23" y="3584"/>
                    <a:pt x="69" y="3584"/>
                  </a:cubicBezTo>
                  <a:lnTo>
                    <a:pt x="251" y="3607"/>
                  </a:lnTo>
                  <a:lnTo>
                    <a:pt x="1575" y="3835"/>
                  </a:lnTo>
                  <a:lnTo>
                    <a:pt x="1256" y="8879"/>
                  </a:lnTo>
                  <a:lnTo>
                    <a:pt x="8400" y="9267"/>
                  </a:lnTo>
                  <a:cubicBezTo>
                    <a:pt x="8628" y="9267"/>
                    <a:pt x="8788" y="9016"/>
                    <a:pt x="8697" y="8788"/>
                  </a:cubicBezTo>
                  <a:lnTo>
                    <a:pt x="7807" y="2032"/>
                  </a:lnTo>
                  <a:cubicBezTo>
                    <a:pt x="7852" y="1187"/>
                    <a:pt x="7305" y="388"/>
                    <a:pt x="6506" y="160"/>
                  </a:cubicBezTo>
                  <a:cubicBezTo>
                    <a:pt x="6414" y="137"/>
                    <a:pt x="6323" y="114"/>
                    <a:pt x="6255" y="114"/>
                  </a:cubicBezTo>
                  <a:lnTo>
                    <a:pt x="4292" y="23"/>
                  </a:lnTo>
                  <a:lnTo>
                    <a:pt x="422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55"/>
            <p:cNvSpPr/>
            <p:nvPr/>
          </p:nvSpPr>
          <p:spPr>
            <a:xfrm>
              <a:off x="6497501" y="2322918"/>
              <a:ext cx="1051498" cy="779225"/>
            </a:xfrm>
            <a:custGeom>
              <a:rect b="b" l="l" r="r" t="t"/>
              <a:pathLst>
                <a:path extrusionOk="0" h="9473" w="12783">
                  <a:moveTo>
                    <a:pt x="7852" y="0"/>
                  </a:moveTo>
                  <a:cubicBezTo>
                    <a:pt x="7647" y="0"/>
                    <a:pt x="7464" y="160"/>
                    <a:pt x="7419" y="365"/>
                  </a:cubicBezTo>
                  <a:lnTo>
                    <a:pt x="7259" y="845"/>
                  </a:lnTo>
                  <a:cubicBezTo>
                    <a:pt x="7190" y="1073"/>
                    <a:pt x="7031" y="1210"/>
                    <a:pt x="6825" y="1210"/>
                  </a:cubicBezTo>
                  <a:lnTo>
                    <a:pt x="480" y="1210"/>
                  </a:lnTo>
                  <a:cubicBezTo>
                    <a:pt x="229" y="1210"/>
                    <a:pt x="0" y="1461"/>
                    <a:pt x="0" y="1758"/>
                  </a:cubicBezTo>
                  <a:lnTo>
                    <a:pt x="0" y="8948"/>
                  </a:lnTo>
                  <a:cubicBezTo>
                    <a:pt x="0" y="9222"/>
                    <a:pt x="229" y="9473"/>
                    <a:pt x="480" y="9473"/>
                  </a:cubicBezTo>
                  <a:lnTo>
                    <a:pt x="12280" y="9473"/>
                  </a:lnTo>
                  <a:cubicBezTo>
                    <a:pt x="12554" y="9473"/>
                    <a:pt x="12783" y="9222"/>
                    <a:pt x="12783" y="8948"/>
                  </a:cubicBezTo>
                  <a:lnTo>
                    <a:pt x="12783" y="2328"/>
                  </a:lnTo>
                  <a:lnTo>
                    <a:pt x="12783" y="1210"/>
                  </a:lnTo>
                  <a:lnTo>
                    <a:pt x="12783" y="548"/>
                  </a:lnTo>
                  <a:cubicBezTo>
                    <a:pt x="12783" y="251"/>
                    <a:pt x="12554" y="0"/>
                    <a:pt x="122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5"/>
            <p:cNvSpPr/>
            <p:nvPr/>
          </p:nvSpPr>
          <p:spPr>
            <a:xfrm>
              <a:off x="6493717" y="2319134"/>
              <a:ext cx="1059065" cy="786793"/>
            </a:xfrm>
            <a:custGeom>
              <a:rect b="b" l="l" r="r" t="t"/>
              <a:pathLst>
                <a:path extrusionOk="0" h="9565" w="12875">
                  <a:moveTo>
                    <a:pt x="12326" y="115"/>
                  </a:moveTo>
                  <a:cubicBezTo>
                    <a:pt x="12577" y="115"/>
                    <a:pt x="12760" y="320"/>
                    <a:pt x="12760" y="594"/>
                  </a:cubicBezTo>
                  <a:lnTo>
                    <a:pt x="12760" y="8971"/>
                  </a:lnTo>
                  <a:cubicBezTo>
                    <a:pt x="12760" y="9245"/>
                    <a:pt x="12577" y="9473"/>
                    <a:pt x="12326" y="9473"/>
                  </a:cubicBezTo>
                  <a:lnTo>
                    <a:pt x="526" y="9473"/>
                  </a:lnTo>
                  <a:cubicBezTo>
                    <a:pt x="297" y="9473"/>
                    <a:pt x="115" y="9245"/>
                    <a:pt x="115" y="8971"/>
                  </a:cubicBezTo>
                  <a:lnTo>
                    <a:pt x="115" y="1804"/>
                  </a:lnTo>
                  <a:cubicBezTo>
                    <a:pt x="115" y="1530"/>
                    <a:pt x="297" y="1325"/>
                    <a:pt x="526" y="1325"/>
                  </a:cubicBezTo>
                  <a:lnTo>
                    <a:pt x="6871" y="1325"/>
                  </a:lnTo>
                  <a:cubicBezTo>
                    <a:pt x="7099" y="1325"/>
                    <a:pt x="7282" y="1165"/>
                    <a:pt x="7350" y="914"/>
                  </a:cubicBezTo>
                  <a:lnTo>
                    <a:pt x="7510" y="434"/>
                  </a:lnTo>
                  <a:cubicBezTo>
                    <a:pt x="7556" y="229"/>
                    <a:pt x="7716" y="115"/>
                    <a:pt x="7898" y="115"/>
                  </a:cubicBezTo>
                  <a:close/>
                  <a:moveTo>
                    <a:pt x="7898" y="1"/>
                  </a:moveTo>
                  <a:cubicBezTo>
                    <a:pt x="7670" y="1"/>
                    <a:pt x="7465" y="160"/>
                    <a:pt x="7396" y="389"/>
                  </a:cubicBezTo>
                  <a:lnTo>
                    <a:pt x="7259" y="891"/>
                  </a:lnTo>
                  <a:cubicBezTo>
                    <a:pt x="7191" y="1073"/>
                    <a:pt x="7031" y="1210"/>
                    <a:pt x="6871" y="1210"/>
                  </a:cubicBezTo>
                  <a:lnTo>
                    <a:pt x="526" y="1210"/>
                  </a:lnTo>
                  <a:cubicBezTo>
                    <a:pt x="229" y="1210"/>
                    <a:pt x="1" y="1484"/>
                    <a:pt x="1" y="1804"/>
                  </a:cubicBezTo>
                  <a:lnTo>
                    <a:pt x="1" y="8971"/>
                  </a:lnTo>
                  <a:cubicBezTo>
                    <a:pt x="1" y="9313"/>
                    <a:pt x="229" y="9564"/>
                    <a:pt x="526" y="9564"/>
                  </a:cubicBezTo>
                  <a:lnTo>
                    <a:pt x="12326" y="9564"/>
                  </a:lnTo>
                  <a:cubicBezTo>
                    <a:pt x="12623" y="9564"/>
                    <a:pt x="12874" y="9313"/>
                    <a:pt x="12874" y="8971"/>
                  </a:cubicBezTo>
                  <a:lnTo>
                    <a:pt x="12874" y="594"/>
                  </a:lnTo>
                  <a:cubicBezTo>
                    <a:pt x="12874" y="275"/>
                    <a:pt x="12623" y="1"/>
                    <a:pt x="123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5"/>
            <p:cNvSpPr/>
            <p:nvPr/>
          </p:nvSpPr>
          <p:spPr>
            <a:xfrm>
              <a:off x="7308539" y="2409285"/>
              <a:ext cx="176607" cy="125854"/>
            </a:xfrm>
            <a:custGeom>
              <a:rect b="b" l="l" r="r" t="t"/>
              <a:pathLst>
                <a:path extrusionOk="0" h="1530" w="2147">
                  <a:moveTo>
                    <a:pt x="47" y="0"/>
                  </a:moveTo>
                  <a:cubicBezTo>
                    <a:pt x="24" y="0"/>
                    <a:pt x="1" y="23"/>
                    <a:pt x="1" y="46"/>
                  </a:cubicBezTo>
                  <a:cubicBezTo>
                    <a:pt x="1" y="92"/>
                    <a:pt x="24" y="114"/>
                    <a:pt x="47" y="114"/>
                  </a:cubicBezTo>
                  <a:lnTo>
                    <a:pt x="1873" y="114"/>
                  </a:lnTo>
                  <a:cubicBezTo>
                    <a:pt x="1964" y="114"/>
                    <a:pt x="2032" y="183"/>
                    <a:pt x="2032" y="274"/>
                  </a:cubicBezTo>
                  <a:lnTo>
                    <a:pt x="2032" y="1484"/>
                  </a:lnTo>
                  <a:cubicBezTo>
                    <a:pt x="2032" y="1507"/>
                    <a:pt x="2055" y="1530"/>
                    <a:pt x="2078" y="1530"/>
                  </a:cubicBezTo>
                  <a:cubicBezTo>
                    <a:pt x="2124" y="1530"/>
                    <a:pt x="2147" y="1507"/>
                    <a:pt x="2147" y="1484"/>
                  </a:cubicBezTo>
                  <a:lnTo>
                    <a:pt x="2147" y="274"/>
                  </a:lnTo>
                  <a:cubicBezTo>
                    <a:pt x="2147" y="114"/>
                    <a:pt x="2032" y="0"/>
                    <a:pt x="18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5"/>
            <p:cNvSpPr/>
            <p:nvPr/>
          </p:nvSpPr>
          <p:spPr>
            <a:xfrm>
              <a:off x="6963149" y="2337559"/>
              <a:ext cx="71400" cy="115983"/>
            </a:xfrm>
            <a:custGeom>
              <a:rect b="b" l="l" r="r" t="t"/>
              <a:pathLst>
                <a:path extrusionOk="0" h="1410" w="868">
                  <a:moveTo>
                    <a:pt x="564" y="1"/>
                  </a:moveTo>
                  <a:cubicBezTo>
                    <a:pt x="441" y="1"/>
                    <a:pt x="314" y="71"/>
                    <a:pt x="274" y="210"/>
                  </a:cubicBezTo>
                  <a:lnTo>
                    <a:pt x="46" y="1055"/>
                  </a:lnTo>
                  <a:cubicBezTo>
                    <a:pt x="0" y="1192"/>
                    <a:pt x="91" y="1352"/>
                    <a:pt x="228" y="1397"/>
                  </a:cubicBezTo>
                  <a:cubicBezTo>
                    <a:pt x="257" y="1405"/>
                    <a:pt x="284" y="1409"/>
                    <a:pt x="311" y="1409"/>
                  </a:cubicBezTo>
                  <a:cubicBezTo>
                    <a:pt x="434" y="1409"/>
                    <a:pt x="533" y="1327"/>
                    <a:pt x="571" y="1215"/>
                  </a:cubicBezTo>
                  <a:lnTo>
                    <a:pt x="822" y="370"/>
                  </a:lnTo>
                  <a:cubicBezTo>
                    <a:pt x="867" y="210"/>
                    <a:pt x="776" y="51"/>
                    <a:pt x="616" y="5"/>
                  </a:cubicBezTo>
                  <a:cubicBezTo>
                    <a:pt x="599" y="2"/>
                    <a:pt x="582" y="1"/>
                    <a:pt x="56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5"/>
            <p:cNvSpPr/>
            <p:nvPr/>
          </p:nvSpPr>
          <p:spPr>
            <a:xfrm>
              <a:off x="6916181" y="2323822"/>
              <a:ext cx="73291" cy="122152"/>
            </a:xfrm>
            <a:custGeom>
              <a:rect b="b" l="l" r="r" t="t"/>
              <a:pathLst>
                <a:path extrusionOk="0" h="1485" w="891">
                  <a:moveTo>
                    <a:pt x="567" y="0"/>
                  </a:moveTo>
                  <a:cubicBezTo>
                    <a:pt x="450" y="0"/>
                    <a:pt x="335" y="86"/>
                    <a:pt x="297" y="218"/>
                  </a:cubicBezTo>
                  <a:lnTo>
                    <a:pt x="46" y="1131"/>
                  </a:lnTo>
                  <a:cubicBezTo>
                    <a:pt x="0" y="1268"/>
                    <a:pt x="92" y="1427"/>
                    <a:pt x="252" y="1473"/>
                  </a:cubicBezTo>
                  <a:cubicBezTo>
                    <a:pt x="276" y="1481"/>
                    <a:pt x="301" y="1485"/>
                    <a:pt x="326" y="1485"/>
                  </a:cubicBezTo>
                  <a:cubicBezTo>
                    <a:pt x="441" y="1485"/>
                    <a:pt x="556" y="1403"/>
                    <a:pt x="594" y="1290"/>
                  </a:cubicBezTo>
                  <a:lnTo>
                    <a:pt x="845" y="354"/>
                  </a:lnTo>
                  <a:cubicBezTo>
                    <a:pt x="891" y="218"/>
                    <a:pt x="799" y="58"/>
                    <a:pt x="640" y="12"/>
                  </a:cubicBezTo>
                  <a:cubicBezTo>
                    <a:pt x="616" y="4"/>
                    <a:pt x="591" y="0"/>
                    <a:pt x="56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55"/>
            <p:cNvSpPr/>
            <p:nvPr/>
          </p:nvSpPr>
          <p:spPr>
            <a:xfrm>
              <a:off x="7010035" y="2365114"/>
              <a:ext cx="63914" cy="92128"/>
            </a:xfrm>
            <a:custGeom>
              <a:rect b="b" l="l" r="r" t="t"/>
              <a:pathLst>
                <a:path extrusionOk="0" h="1120" w="777">
                  <a:moveTo>
                    <a:pt x="452" y="0"/>
                  </a:moveTo>
                  <a:cubicBezTo>
                    <a:pt x="336" y="0"/>
                    <a:pt x="221" y="82"/>
                    <a:pt x="183" y="195"/>
                  </a:cubicBezTo>
                  <a:lnTo>
                    <a:pt x="24" y="766"/>
                  </a:lnTo>
                  <a:cubicBezTo>
                    <a:pt x="1" y="902"/>
                    <a:pt x="69" y="1062"/>
                    <a:pt x="229" y="1108"/>
                  </a:cubicBezTo>
                  <a:cubicBezTo>
                    <a:pt x="253" y="1116"/>
                    <a:pt x="277" y="1120"/>
                    <a:pt x="302" y="1120"/>
                  </a:cubicBezTo>
                  <a:cubicBezTo>
                    <a:pt x="418" y="1120"/>
                    <a:pt x="534" y="1034"/>
                    <a:pt x="571" y="902"/>
                  </a:cubicBezTo>
                  <a:lnTo>
                    <a:pt x="731" y="355"/>
                  </a:lnTo>
                  <a:cubicBezTo>
                    <a:pt x="777" y="218"/>
                    <a:pt x="685" y="58"/>
                    <a:pt x="526" y="12"/>
                  </a:cubicBezTo>
                  <a:cubicBezTo>
                    <a:pt x="501" y="4"/>
                    <a:pt x="476" y="0"/>
                    <a:pt x="45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55"/>
            <p:cNvSpPr/>
            <p:nvPr/>
          </p:nvSpPr>
          <p:spPr>
            <a:xfrm>
              <a:off x="7057002" y="2378275"/>
              <a:ext cx="58238" cy="67698"/>
            </a:xfrm>
            <a:custGeom>
              <a:rect b="b" l="l" r="r" t="t"/>
              <a:pathLst>
                <a:path extrusionOk="0" h="823" w="708">
                  <a:moveTo>
                    <a:pt x="396" y="0"/>
                  </a:moveTo>
                  <a:cubicBezTo>
                    <a:pt x="268" y="0"/>
                    <a:pt x="156" y="82"/>
                    <a:pt x="137" y="195"/>
                  </a:cubicBezTo>
                  <a:lnTo>
                    <a:pt x="46" y="469"/>
                  </a:lnTo>
                  <a:cubicBezTo>
                    <a:pt x="0" y="606"/>
                    <a:pt x="92" y="765"/>
                    <a:pt x="251" y="811"/>
                  </a:cubicBezTo>
                  <a:cubicBezTo>
                    <a:pt x="276" y="819"/>
                    <a:pt x="301" y="823"/>
                    <a:pt x="326" y="823"/>
                  </a:cubicBezTo>
                  <a:cubicBezTo>
                    <a:pt x="441" y="823"/>
                    <a:pt x="556" y="741"/>
                    <a:pt x="594" y="628"/>
                  </a:cubicBezTo>
                  <a:lnTo>
                    <a:pt x="662" y="354"/>
                  </a:lnTo>
                  <a:cubicBezTo>
                    <a:pt x="708" y="195"/>
                    <a:pt x="617" y="35"/>
                    <a:pt x="480" y="12"/>
                  </a:cubicBezTo>
                  <a:cubicBezTo>
                    <a:pt x="451" y="4"/>
                    <a:pt x="423" y="0"/>
                    <a:pt x="39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55"/>
            <p:cNvSpPr/>
            <p:nvPr/>
          </p:nvSpPr>
          <p:spPr>
            <a:xfrm>
              <a:off x="6053075" y="2598883"/>
              <a:ext cx="850049" cy="415071"/>
            </a:xfrm>
            <a:custGeom>
              <a:rect b="b" l="l" r="r" t="t"/>
              <a:pathLst>
                <a:path extrusionOk="0" h="5046" w="10334">
                  <a:moveTo>
                    <a:pt x="1340" y="1"/>
                  </a:moveTo>
                  <a:lnTo>
                    <a:pt x="1249" y="69"/>
                  </a:lnTo>
                  <a:lnTo>
                    <a:pt x="633" y="1986"/>
                  </a:lnTo>
                  <a:lnTo>
                    <a:pt x="359" y="2808"/>
                  </a:lnTo>
                  <a:cubicBezTo>
                    <a:pt x="0" y="3927"/>
                    <a:pt x="871" y="5045"/>
                    <a:pt x="2014" y="5045"/>
                  </a:cubicBezTo>
                  <a:cubicBezTo>
                    <a:pt x="2108" y="5045"/>
                    <a:pt x="2203" y="5038"/>
                    <a:pt x="2299" y="5022"/>
                  </a:cubicBezTo>
                  <a:lnTo>
                    <a:pt x="6956" y="4086"/>
                  </a:lnTo>
                  <a:lnTo>
                    <a:pt x="8394" y="4588"/>
                  </a:lnTo>
                  <a:cubicBezTo>
                    <a:pt x="8452" y="4615"/>
                    <a:pt x="8514" y="4627"/>
                    <a:pt x="8574" y="4627"/>
                  </a:cubicBezTo>
                  <a:cubicBezTo>
                    <a:pt x="8770" y="4627"/>
                    <a:pt x="8938" y="4500"/>
                    <a:pt x="8850" y="4360"/>
                  </a:cubicBezTo>
                  <a:lnTo>
                    <a:pt x="8850" y="4360"/>
                  </a:lnTo>
                  <a:cubicBezTo>
                    <a:pt x="8947" y="4433"/>
                    <a:pt x="9057" y="4486"/>
                    <a:pt x="9159" y="4486"/>
                  </a:cubicBezTo>
                  <a:cubicBezTo>
                    <a:pt x="9249" y="4486"/>
                    <a:pt x="9334" y="4445"/>
                    <a:pt x="9398" y="4337"/>
                  </a:cubicBezTo>
                  <a:cubicBezTo>
                    <a:pt x="9489" y="4223"/>
                    <a:pt x="9443" y="4109"/>
                    <a:pt x="9352" y="4018"/>
                  </a:cubicBezTo>
                  <a:lnTo>
                    <a:pt x="9352" y="4018"/>
                  </a:lnTo>
                  <a:cubicBezTo>
                    <a:pt x="9446" y="4085"/>
                    <a:pt x="9548" y="4144"/>
                    <a:pt x="9644" y="4144"/>
                  </a:cubicBezTo>
                  <a:cubicBezTo>
                    <a:pt x="9711" y="4144"/>
                    <a:pt x="9775" y="4116"/>
                    <a:pt x="9832" y="4041"/>
                  </a:cubicBezTo>
                  <a:cubicBezTo>
                    <a:pt x="9991" y="3858"/>
                    <a:pt x="9877" y="3698"/>
                    <a:pt x="9740" y="3561"/>
                  </a:cubicBezTo>
                  <a:lnTo>
                    <a:pt x="9740" y="3561"/>
                  </a:lnTo>
                  <a:cubicBezTo>
                    <a:pt x="9794" y="3594"/>
                    <a:pt x="9853" y="3616"/>
                    <a:pt x="9910" y="3616"/>
                  </a:cubicBezTo>
                  <a:cubicBezTo>
                    <a:pt x="9973" y="3616"/>
                    <a:pt x="10034" y="3588"/>
                    <a:pt x="10083" y="3516"/>
                  </a:cubicBezTo>
                  <a:cubicBezTo>
                    <a:pt x="10334" y="3105"/>
                    <a:pt x="9763" y="2899"/>
                    <a:pt x="9421" y="2717"/>
                  </a:cubicBezTo>
                  <a:cubicBezTo>
                    <a:pt x="9261" y="2648"/>
                    <a:pt x="9124" y="2580"/>
                    <a:pt x="8987" y="2534"/>
                  </a:cubicBezTo>
                  <a:cubicBezTo>
                    <a:pt x="9147" y="2466"/>
                    <a:pt x="9307" y="2374"/>
                    <a:pt x="9421" y="2260"/>
                  </a:cubicBezTo>
                  <a:cubicBezTo>
                    <a:pt x="9466" y="2215"/>
                    <a:pt x="9489" y="2169"/>
                    <a:pt x="9489" y="2123"/>
                  </a:cubicBezTo>
                  <a:cubicBezTo>
                    <a:pt x="9489" y="2078"/>
                    <a:pt x="9443" y="2032"/>
                    <a:pt x="9421" y="2032"/>
                  </a:cubicBezTo>
                  <a:cubicBezTo>
                    <a:pt x="9375" y="2009"/>
                    <a:pt x="9329" y="1986"/>
                    <a:pt x="9284" y="1986"/>
                  </a:cubicBezTo>
                  <a:cubicBezTo>
                    <a:pt x="9154" y="1971"/>
                    <a:pt x="8941" y="1966"/>
                    <a:pt x="8715" y="1966"/>
                  </a:cubicBezTo>
                  <a:cubicBezTo>
                    <a:pt x="8262" y="1966"/>
                    <a:pt x="7754" y="1986"/>
                    <a:pt x="7754" y="1986"/>
                  </a:cubicBezTo>
                  <a:cubicBezTo>
                    <a:pt x="7549" y="2009"/>
                    <a:pt x="7366" y="2055"/>
                    <a:pt x="7184" y="2123"/>
                  </a:cubicBezTo>
                  <a:lnTo>
                    <a:pt x="3806" y="2055"/>
                  </a:lnTo>
                  <a:lnTo>
                    <a:pt x="4102" y="457"/>
                  </a:lnTo>
                  <a:cubicBezTo>
                    <a:pt x="4102" y="457"/>
                    <a:pt x="1340" y="1"/>
                    <a:pt x="134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55"/>
            <p:cNvSpPr/>
            <p:nvPr/>
          </p:nvSpPr>
          <p:spPr>
            <a:xfrm>
              <a:off x="6814760" y="2871146"/>
              <a:ext cx="43267" cy="24430"/>
            </a:xfrm>
            <a:custGeom>
              <a:rect b="b" l="l" r="r" t="t"/>
              <a:pathLst>
                <a:path extrusionOk="0" h="297" w="526">
                  <a:moveTo>
                    <a:pt x="1" y="0"/>
                  </a:moveTo>
                  <a:lnTo>
                    <a:pt x="526" y="297"/>
                  </a:lnTo>
                  <a:cubicBezTo>
                    <a:pt x="480" y="251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55"/>
            <p:cNvSpPr/>
            <p:nvPr/>
          </p:nvSpPr>
          <p:spPr>
            <a:xfrm>
              <a:off x="6427995" y="2045472"/>
              <a:ext cx="30189" cy="42856"/>
            </a:xfrm>
            <a:custGeom>
              <a:rect b="b" l="l" r="r" t="t"/>
              <a:pathLst>
                <a:path extrusionOk="0" h="521" w="367">
                  <a:moveTo>
                    <a:pt x="69" y="1"/>
                  </a:moveTo>
                  <a:cubicBezTo>
                    <a:pt x="52" y="1"/>
                    <a:pt x="35" y="7"/>
                    <a:pt x="24" y="18"/>
                  </a:cubicBezTo>
                  <a:cubicBezTo>
                    <a:pt x="1" y="41"/>
                    <a:pt x="1" y="64"/>
                    <a:pt x="24" y="86"/>
                  </a:cubicBezTo>
                  <a:lnTo>
                    <a:pt x="229" y="315"/>
                  </a:lnTo>
                  <a:lnTo>
                    <a:pt x="47" y="406"/>
                  </a:lnTo>
                  <a:cubicBezTo>
                    <a:pt x="24" y="429"/>
                    <a:pt x="24" y="474"/>
                    <a:pt x="47" y="497"/>
                  </a:cubicBezTo>
                  <a:cubicBezTo>
                    <a:pt x="47" y="497"/>
                    <a:pt x="69" y="520"/>
                    <a:pt x="92" y="520"/>
                  </a:cubicBezTo>
                  <a:cubicBezTo>
                    <a:pt x="92" y="520"/>
                    <a:pt x="115" y="520"/>
                    <a:pt x="115" y="497"/>
                  </a:cubicBezTo>
                  <a:lnTo>
                    <a:pt x="343" y="360"/>
                  </a:lnTo>
                  <a:cubicBezTo>
                    <a:pt x="343" y="360"/>
                    <a:pt x="343" y="338"/>
                    <a:pt x="366" y="315"/>
                  </a:cubicBezTo>
                  <a:cubicBezTo>
                    <a:pt x="366" y="315"/>
                    <a:pt x="343" y="292"/>
                    <a:pt x="343" y="292"/>
                  </a:cubicBezTo>
                  <a:lnTo>
                    <a:pt x="115" y="18"/>
                  </a:lnTo>
                  <a:cubicBezTo>
                    <a:pt x="104" y="7"/>
                    <a:pt x="86" y="1"/>
                    <a:pt x="69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55"/>
            <p:cNvSpPr/>
            <p:nvPr/>
          </p:nvSpPr>
          <p:spPr>
            <a:xfrm>
              <a:off x="6687100" y="2033298"/>
              <a:ext cx="24513" cy="21716"/>
            </a:xfrm>
            <a:custGeom>
              <a:rect b="b" l="l" r="r" t="t"/>
              <a:pathLst>
                <a:path extrusionOk="0" h="264" w="298">
                  <a:moveTo>
                    <a:pt x="151" y="0"/>
                  </a:moveTo>
                  <a:cubicBezTo>
                    <a:pt x="139" y="0"/>
                    <a:pt x="127" y="2"/>
                    <a:pt x="115" y="6"/>
                  </a:cubicBezTo>
                  <a:cubicBezTo>
                    <a:pt x="46" y="29"/>
                    <a:pt x="1" y="98"/>
                    <a:pt x="24" y="166"/>
                  </a:cubicBezTo>
                  <a:cubicBezTo>
                    <a:pt x="24" y="222"/>
                    <a:pt x="85" y="263"/>
                    <a:pt x="145" y="263"/>
                  </a:cubicBezTo>
                  <a:cubicBezTo>
                    <a:pt x="158" y="263"/>
                    <a:pt x="171" y="261"/>
                    <a:pt x="183" y="257"/>
                  </a:cubicBezTo>
                  <a:cubicBezTo>
                    <a:pt x="252" y="257"/>
                    <a:pt x="297" y="189"/>
                    <a:pt x="275" y="98"/>
                  </a:cubicBezTo>
                  <a:cubicBezTo>
                    <a:pt x="256" y="41"/>
                    <a:pt x="206" y="0"/>
                    <a:pt x="151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55"/>
            <p:cNvSpPr/>
            <p:nvPr/>
          </p:nvSpPr>
          <p:spPr>
            <a:xfrm>
              <a:off x="6606407" y="2035684"/>
              <a:ext cx="24430" cy="24430"/>
            </a:xfrm>
            <a:custGeom>
              <a:rect b="b" l="l" r="r" t="t"/>
              <a:pathLst>
                <a:path extrusionOk="0" h="297" w="297">
                  <a:moveTo>
                    <a:pt x="160" y="0"/>
                  </a:moveTo>
                  <a:cubicBezTo>
                    <a:pt x="92" y="0"/>
                    <a:pt x="23" y="69"/>
                    <a:pt x="23" y="137"/>
                  </a:cubicBezTo>
                  <a:cubicBezTo>
                    <a:pt x="0" y="228"/>
                    <a:pt x="69" y="297"/>
                    <a:pt x="137" y="297"/>
                  </a:cubicBezTo>
                  <a:cubicBezTo>
                    <a:pt x="229" y="297"/>
                    <a:pt x="297" y="228"/>
                    <a:pt x="297" y="160"/>
                  </a:cubicBezTo>
                  <a:cubicBezTo>
                    <a:pt x="297" y="69"/>
                    <a:pt x="229" y="0"/>
                    <a:pt x="160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55"/>
            <p:cNvSpPr/>
            <p:nvPr/>
          </p:nvSpPr>
          <p:spPr>
            <a:xfrm>
              <a:off x="6621378" y="2177162"/>
              <a:ext cx="35782" cy="16287"/>
            </a:xfrm>
            <a:custGeom>
              <a:rect b="b" l="l" r="r" t="t"/>
              <a:pathLst>
                <a:path extrusionOk="0" h="198" w="435">
                  <a:moveTo>
                    <a:pt x="265" y="0"/>
                  </a:moveTo>
                  <a:cubicBezTo>
                    <a:pt x="191" y="0"/>
                    <a:pt x="97" y="20"/>
                    <a:pt x="24" y="106"/>
                  </a:cubicBezTo>
                  <a:cubicBezTo>
                    <a:pt x="24" y="106"/>
                    <a:pt x="1" y="129"/>
                    <a:pt x="1" y="152"/>
                  </a:cubicBezTo>
                  <a:cubicBezTo>
                    <a:pt x="1" y="152"/>
                    <a:pt x="24" y="175"/>
                    <a:pt x="24" y="197"/>
                  </a:cubicBezTo>
                  <a:lnTo>
                    <a:pt x="69" y="197"/>
                  </a:lnTo>
                  <a:cubicBezTo>
                    <a:pt x="92" y="197"/>
                    <a:pt x="115" y="197"/>
                    <a:pt x="138" y="175"/>
                  </a:cubicBezTo>
                  <a:cubicBezTo>
                    <a:pt x="169" y="133"/>
                    <a:pt x="209" y="120"/>
                    <a:pt x="246" y="120"/>
                  </a:cubicBezTo>
                  <a:cubicBezTo>
                    <a:pt x="291" y="120"/>
                    <a:pt x="331" y="139"/>
                    <a:pt x="343" y="152"/>
                  </a:cubicBezTo>
                  <a:lnTo>
                    <a:pt x="389" y="152"/>
                  </a:lnTo>
                  <a:cubicBezTo>
                    <a:pt x="412" y="129"/>
                    <a:pt x="412" y="129"/>
                    <a:pt x="435" y="106"/>
                  </a:cubicBezTo>
                  <a:cubicBezTo>
                    <a:pt x="435" y="60"/>
                    <a:pt x="412" y="38"/>
                    <a:pt x="389" y="15"/>
                  </a:cubicBezTo>
                  <a:cubicBezTo>
                    <a:pt x="378" y="15"/>
                    <a:pt x="329" y="0"/>
                    <a:pt x="265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55"/>
            <p:cNvSpPr/>
            <p:nvPr/>
          </p:nvSpPr>
          <p:spPr>
            <a:xfrm>
              <a:off x="6561331" y="1977776"/>
              <a:ext cx="67698" cy="29777"/>
            </a:xfrm>
            <a:custGeom>
              <a:rect b="b" l="l" r="r" t="t"/>
              <a:pathLst>
                <a:path extrusionOk="0" h="362" w="823">
                  <a:moveTo>
                    <a:pt x="507" y="1"/>
                  </a:moveTo>
                  <a:cubicBezTo>
                    <a:pt x="464" y="1"/>
                    <a:pt x="417" y="7"/>
                    <a:pt x="366" y="19"/>
                  </a:cubicBezTo>
                  <a:cubicBezTo>
                    <a:pt x="206" y="42"/>
                    <a:pt x="69" y="133"/>
                    <a:pt x="46" y="225"/>
                  </a:cubicBezTo>
                  <a:cubicBezTo>
                    <a:pt x="0" y="293"/>
                    <a:pt x="46" y="339"/>
                    <a:pt x="92" y="362"/>
                  </a:cubicBezTo>
                  <a:cubicBezTo>
                    <a:pt x="137" y="362"/>
                    <a:pt x="206" y="339"/>
                    <a:pt x="252" y="339"/>
                  </a:cubicBezTo>
                  <a:cubicBezTo>
                    <a:pt x="320" y="316"/>
                    <a:pt x="366" y="316"/>
                    <a:pt x="434" y="293"/>
                  </a:cubicBezTo>
                  <a:cubicBezTo>
                    <a:pt x="480" y="293"/>
                    <a:pt x="548" y="270"/>
                    <a:pt x="594" y="270"/>
                  </a:cubicBezTo>
                  <a:cubicBezTo>
                    <a:pt x="662" y="248"/>
                    <a:pt x="731" y="248"/>
                    <a:pt x="777" y="225"/>
                  </a:cubicBezTo>
                  <a:cubicBezTo>
                    <a:pt x="799" y="202"/>
                    <a:pt x="822" y="133"/>
                    <a:pt x="754" y="88"/>
                  </a:cubicBezTo>
                  <a:cubicBezTo>
                    <a:pt x="704" y="38"/>
                    <a:pt x="619" y="1"/>
                    <a:pt x="507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55"/>
            <p:cNvSpPr/>
            <p:nvPr/>
          </p:nvSpPr>
          <p:spPr>
            <a:xfrm>
              <a:off x="6677723" y="1976954"/>
              <a:ext cx="47051" cy="22045"/>
            </a:xfrm>
            <a:custGeom>
              <a:rect b="b" l="l" r="r" t="t"/>
              <a:pathLst>
                <a:path extrusionOk="0" h="268" w="572">
                  <a:moveTo>
                    <a:pt x="237" y="0"/>
                  </a:moveTo>
                  <a:cubicBezTo>
                    <a:pt x="151" y="0"/>
                    <a:pt x="84" y="38"/>
                    <a:pt x="46" y="75"/>
                  </a:cubicBezTo>
                  <a:cubicBezTo>
                    <a:pt x="1" y="121"/>
                    <a:pt x="1" y="166"/>
                    <a:pt x="46" y="189"/>
                  </a:cubicBezTo>
                  <a:cubicBezTo>
                    <a:pt x="69" y="212"/>
                    <a:pt x="115" y="212"/>
                    <a:pt x="160" y="212"/>
                  </a:cubicBezTo>
                  <a:cubicBezTo>
                    <a:pt x="183" y="212"/>
                    <a:pt x="229" y="235"/>
                    <a:pt x="275" y="235"/>
                  </a:cubicBezTo>
                  <a:cubicBezTo>
                    <a:pt x="297" y="235"/>
                    <a:pt x="343" y="235"/>
                    <a:pt x="389" y="258"/>
                  </a:cubicBezTo>
                  <a:cubicBezTo>
                    <a:pt x="419" y="258"/>
                    <a:pt x="450" y="268"/>
                    <a:pt x="473" y="268"/>
                  </a:cubicBezTo>
                  <a:cubicBezTo>
                    <a:pt x="485" y="268"/>
                    <a:pt x="495" y="265"/>
                    <a:pt x="503" y="258"/>
                  </a:cubicBezTo>
                  <a:cubicBezTo>
                    <a:pt x="548" y="258"/>
                    <a:pt x="571" y="212"/>
                    <a:pt x="526" y="143"/>
                  </a:cubicBezTo>
                  <a:cubicBezTo>
                    <a:pt x="503" y="98"/>
                    <a:pt x="434" y="29"/>
                    <a:pt x="297" y="6"/>
                  </a:cubicBezTo>
                  <a:cubicBezTo>
                    <a:pt x="276" y="2"/>
                    <a:pt x="256" y="0"/>
                    <a:pt x="237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55"/>
            <p:cNvSpPr/>
            <p:nvPr/>
          </p:nvSpPr>
          <p:spPr>
            <a:xfrm>
              <a:off x="6587653" y="2092604"/>
              <a:ext cx="76993" cy="57663"/>
            </a:xfrm>
            <a:custGeom>
              <a:rect b="b" l="l" r="r" t="t"/>
              <a:pathLst>
                <a:path extrusionOk="0" h="701" w="936">
                  <a:moveTo>
                    <a:pt x="205" y="84"/>
                  </a:moveTo>
                  <a:cubicBezTo>
                    <a:pt x="251" y="107"/>
                    <a:pt x="479" y="244"/>
                    <a:pt x="753" y="335"/>
                  </a:cubicBezTo>
                  <a:cubicBezTo>
                    <a:pt x="776" y="358"/>
                    <a:pt x="845" y="381"/>
                    <a:pt x="822" y="449"/>
                  </a:cubicBezTo>
                  <a:cubicBezTo>
                    <a:pt x="804" y="540"/>
                    <a:pt x="686" y="630"/>
                    <a:pt x="513" y="630"/>
                  </a:cubicBezTo>
                  <a:cubicBezTo>
                    <a:pt x="467" y="630"/>
                    <a:pt x="418" y="623"/>
                    <a:pt x="365" y="609"/>
                  </a:cubicBezTo>
                  <a:cubicBezTo>
                    <a:pt x="183" y="541"/>
                    <a:pt x="114" y="404"/>
                    <a:pt x="114" y="335"/>
                  </a:cubicBezTo>
                  <a:cubicBezTo>
                    <a:pt x="68" y="221"/>
                    <a:pt x="114" y="130"/>
                    <a:pt x="137" y="84"/>
                  </a:cubicBezTo>
                  <a:close/>
                  <a:moveTo>
                    <a:pt x="176" y="1"/>
                  </a:moveTo>
                  <a:cubicBezTo>
                    <a:pt x="145" y="1"/>
                    <a:pt x="118" y="12"/>
                    <a:pt x="91" y="38"/>
                  </a:cubicBezTo>
                  <a:cubicBezTo>
                    <a:pt x="23" y="84"/>
                    <a:pt x="0" y="221"/>
                    <a:pt x="23" y="358"/>
                  </a:cubicBezTo>
                  <a:cubicBezTo>
                    <a:pt x="68" y="518"/>
                    <a:pt x="183" y="632"/>
                    <a:pt x="342" y="678"/>
                  </a:cubicBezTo>
                  <a:cubicBezTo>
                    <a:pt x="411" y="700"/>
                    <a:pt x="457" y="700"/>
                    <a:pt x="502" y="700"/>
                  </a:cubicBezTo>
                  <a:cubicBezTo>
                    <a:pt x="730" y="700"/>
                    <a:pt x="867" y="586"/>
                    <a:pt x="890" y="472"/>
                  </a:cubicBezTo>
                  <a:cubicBezTo>
                    <a:pt x="936" y="381"/>
                    <a:pt x="867" y="290"/>
                    <a:pt x="776" y="267"/>
                  </a:cubicBezTo>
                  <a:cubicBezTo>
                    <a:pt x="502" y="175"/>
                    <a:pt x="251" y="16"/>
                    <a:pt x="251" y="16"/>
                  </a:cubicBezTo>
                  <a:cubicBezTo>
                    <a:pt x="223" y="6"/>
                    <a:pt x="198" y="1"/>
                    <a:pt x="176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55"/>
            <p:cNvSpPr/>
            <p:nvPr/>
          </p:nvSpPr>
          <p:spPr>
            <a:xfrm>
              <a:off x="6649591" y="2016847"/>
              <a:ext cx="45159" cy="84561"/>
            </a:xfrm>
            <a:custGeom>
              <a:rect b="b" l="l" r="r" t="t"/>
              <a:pathLst>
                <a:path extrusionOk="0" h="1028" w="549">
                  <a:moveTo>
                    <a:pt x="228" y="1"/>
                  </a:moveTo>
                  <a:cubicBezTo>
                    <a:pt x="206" y="1"/>
                    <a:pt x="183" y="24"/>
                    <a:pt x="183" y="46"/>
                  </a:cubicBezTo>
                  <a:lnTo>
                    <a:pt x="160" y="343"/>
                  </a:lnTo>
                  <a:cubicBezTo>
                    <a:pt x="160" y="412"/>
                    <a:pt x="183" y="480"/>
                    <a:pt x="228" y="526"/>
                  </a:cubicBezTo>
                  <a:cubicBezTo>
                    <a:pt x="274" y="571"/>
                    <a:pt x="343" y="594"/>
                    <a:pt x="411" y="594"/>
                  </a:cubicBezTo>
                  <a:cubicBezTo>
                    <a:pt x="411" y="594"/>
                    <a:pt x="434" y="617"/>
                    <a:pt x="457" y="617"/>
                  </a:cubicBezTo>
                  <a:cubicBezTo>
                    <a:pt x="457" y="640"/>
                    <a:pt x="457" y="640"/>
                    <a:pt x="457" y="663"/>
                  </a:cubicBezTo>
                  <a:cubicBezTo>
                    <a:pt x="457" y="822"/>
                    <a:pt x="320" y="959"/>
                    <a:pt x="160" y="959"/>
                  </a:cubicBezTo>
                  <a:lnTo>
                    <a:pt x="23" y="937"/>
                  </a:lnTo>
                  <a:cubicBezTo>
                    <a:pt x="0" y="937"/>
                    <a:pt x="0" y="959"/>
                    <a:pt x="0" y="982"/>
                  </a:cubicBezTo>
                  <a:cubicBezTo>
                    <a:pt x="0" y="1005"/>
                    <a:pt x="0" y="1028"/>
                    <a:pt x="23" y="1028"/>
                  </a:cubicBezTo>
                  <a:lnTo>
                    <a:pt x="160" y="1028"/>
                  </a:lnTo>
                  <a:cubicBezTo>
                    <a:pt x="365" y="1028"/>
                    <a:pt x="548" y="868"/>
                    <a:pt x="548" y="663"/>
                  </a:cubicBezTo>
                  <a:cubicBezTo>
                    <a:pt x="548" y="640"/>
                    <a:pt x="525" y="594"/>
                    <a:pt x="502" y="571"/>
                  </a:cubicBezTo>
                  <a:cubicBezTo>
                    <a:pt x="480" y="549"/>
                    <a:pt x="457" y="526"/>
                    <a:pt x="411" y="526"/>
                  </a:cubicBezTo>
                  <a:cubicBezTo>
                    <a:pt x="365" y="526"/>
                    <a:pt x="320" y="503"/>
                    <a:pt x="297" y="457"/>
                  </a:cubicBezTo>
                  <a:cubicBezTo>
                    <a:pt x="251" y="434"/>
                    <a:pt x="251" y="389"/>
                    <a:pt x="251" y="343"/>
                  </a:cubicBezTo>
                  <a:lnTo>
                    <a:pt x="251" y="46"/>
                  </a:lnTo>
                  <a:cubicBezTo>
                    <a:pt x="251" y="24"/>
                    <a:pt x="251" y="1"/>
                    <a:pt x="228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55"/>
            <p:cNvSpPr/>
            <p:nvPr/>
          </p:nvSpPr>
          <p:spPr>
            <a:xfrm>
              <a:off x="6416726" y="2091699"/>
              <a:ext cx="45159" cy="43514"/>
            </a:xfrm>
            <a:custGeom>
              <a:rect b="b" l="l" r="r" t="t"/>
              <a:pathLst>
                <a:path extrusionOk="0" h="529" w="549">
                  <a:moveTo>
                    <a:pt x="275" y="95"/>
                  </a:moveTo>
                  <a:cubicBezTo>
                    <a:pt x="320" y="95"/>
                    <a:pt x="366" y="118"/>
                    <a:pt x="389" y="164"/>
                  </a:cubicBezTo>
                  <a:cubicBezTo>
                    <a:pt x="412" y="186"/>
                    <a:pt x="435" y="232"/>
                    <a:pt x="435" y="278"/>
                  </a:cubicBezTo>
                  <a:cubicBezTo>
                    <a:pt x="435" y="301"/>
                    <a:pt x="412" y="346"/>
                    <a:pt x="366" y="369"/>
                  </a:cubicBezTo>
                  <a:cubicBezTo>
                    <a:pt x="343" y="415"/>
                    <a:pt x="298" y="415"/>
                    <a:pt x="252" y="415"/>
                  </a:cubicBezTo>
                  <a:cubicBezTo>
                    <a:pt x="161" y="415"/>
                    <a:pt x="92" y="346"/>
                    <a:pt x="115" y="255"/>
                  </a:cubicBezTo>
                  <a:cubicBezTo>
                    <a:pt x="115" y="164"/>
                    <a:pt x="184" y="95"/>
                    <a:pt x="275" y="95"/>
                  </a:cubicBezTo>
                  <a:close/>
                  <a:moveTo>
                    <a:pt x="239" y="1"/>
                  </a:moveTo>
                  <a:cubicBezTo>
                    <a:pt x="115" y="1"/>
                    <a:pt x="1" y="107"/>
                    <a:pt x="1" y="232"/>
                  </a:cubicBezTo>
                  <a:cubicBezTo>
                    <a:pt x="1" y="392"/>
                    <a:pt x="115" y="506"/>
                    <a:pt x="252" y="529"/>
                  </a:cubicBezTo>
                  <a:lnTo>
                    <a:pt x="275" y="529"/>
                  </a:lnTo>
                  <a:cubicBezTo>
                    <a:pt x="343" y="529"/>
                    <a:pt x="389" y="506"/>
                    <a:pt x="457" y="460"/>
                  </a:cubicBezTo>
                  <a:cubicBezTo>
                    <a:pt x="503" y="415"/>
                    <a:pt x="526" y="346"/>
                    <a:pt x="526" y="278"/>
                  </a:cubicBezTo>
                  <a:cubicBezTo>
                    <a:pt x="549" y="209"/>
                    <a:pt x="526" y="141"/>
                    <a:pt x="480" y="72"/>
                  </a:cubicBezTo>
                  <a:cubicBezTo>
                    <a:pt x="412" y="27"/>
                    <a:pt x="366" y="4"/>
                    <a:pt x="275" y="4"/>
                  </a:cubicBezTo>
                  <a:cubicBezTo>
                    <a:pt x="263" y="2"/>
                    <a:pt x="251" y="1"/>
                    <a:pt x="239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55"/>
            <p:cNvSpPr/>
            <p:nvPr/>
          </p:nvSpPr>
          <p:spPr>
            <a:xfrm>
              <a:off x="6360463" y="2468591"/>
              <a:ext cx="122070" cy="179239"/>
            </a:xfrm>
            <a:custGeom>
              <a:rect b="b" l="l" r="r" t="t"/>
              <a:pathLst>
                <a:path extrusionOk="0" h="2179" w="1484">
                  <a:moveTo>
                    <a:pt x="1406" y="1"/>
                  </a:moveTo>
                  <a:cubicBezTo>
                    <a:pt x="1382" y="1"/>
                    <a:pt x="1370" y="22"/>
                    <a:pt x="1370" y="55"/>
                  </a:cubicBezTo>
                  <a:lnTo>
                    <a:pt x="1027" y="1881"/>
                  </a:lnTo>
                  <a:cubicBezTo>
                    <a:pt x="1007" y="1984"/>
                    <a:pt x="913" y="2067"/>
                    <a:pt x="812" y="2067"/>
                  </a:cubicBezTo>
                  <a:cubicBezTo>
                    <a:pt x="800" y="2067"/>
                    <a:pt x="788" y="2066"/>
                    <a:pt x="776" y="2064"/>
                  </a:cubicBezTo>
                  <a:lnTo>
                    <a:pt x="69" y="1950"/>
                  </a:lnTo>
                  <a:cubicBezTo>
                    <a:pt x="63" y="1944"/>
                    <a:pt x="55" y="1941"/>
                    <a:pt x="47" y="1941"/>
                  </a:cubicBezTo>
                  <a:cubicBezTo>
                    <a:pt x="25" y="1941"/>
                    <a:pt x="0" y="1962"/>
                    <a:pt x="0" y="1995"/>
                  </a:cubicBezTo>
                  <a:cubicBezTo>
                    <a:pt x="0" y="2018"/>
                    <a:pt x="23" y="2041"/>
                    <a:pt x="46" y="2041"/>
                  </a:cubicBezTo>
                  <a:lnTo>
                    <a:pt x="753" y="2155"/>
                  </a:lnTo>
                  <a:cubicBezTo>
                    <a:pt x="776" y="2178"/>
                    <a:pt x="799" y="2178"/>
                    <a:pt x="822" y="2178"/>
                  </a:cubicBezTo>
                  <a:cubicBezTo>
                    <a:pt x="959" y="2178"/>
                    <a:pt x="1119" y="2064"/>
                    <a:pt x="1141" y="1904"/>
                  </a:cubicBezTo>
                  <a:lnTo>
                    <a:pt x="1484" y="55"/>
                  </a:lnTo>
                  <a:cubicBezTo>
                    <a:pt x="1484" y="32"/>
                    <a:pt x="1461" y="10"/>
                    <a:pt x="1438" y="10"/>
                  </a:cubicBezTo>
                  <a:cubicBezTo>
                    <a:pt x="1426" y="4"/>
                    <a:pt x="1415" y="1"/>
                    <a:pt x="1406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55"/>
            <p:cNvSpPr/>
            <p:nvPr/>
          </p:nvSpPr>
          <p:spPr>
            <a:xfrm>
              <a:off x="6809167" y="2866129"/>
              <a:ext cx="54537" cy="33232"/>
            </a:xfrm>
            <a:custGeom>
              <a:rect b="b" l="l" r="r" t="t"/>
              <a:pathLst>
                <a:path extrusionOk="0" h="404" w="663">
                  <a:moveTo>
                    <a:pt x="63" y="1"/>
                  </a:moveTo>
                  <a:cubicBezTo>
                    <a:pt x="50" y="1"/>
                    <a:pt x="37" y="12"/>
                    <a:pt x="23" y="38"/>
                  </a:cubicBezTo>
                  <a:cubicBezTo>
                    <a:pt x="0" y="61"/>
                    <a:pt x="23" y="84"/>
                    <a:pt x="46" y="107"/>
                  </a:cubicBezTo>
                  <a:cubicBezTo>
                    <a:pt x="229" y="198"/>
                    <a:pt x="525" y="358"/>
                    <a:pt x="571" y="404"/>
                  </a:cubicBezTo>
                  <a:lnTo>
                    <a:pt x="594" y="404"/>
                  </a:lnTo>
                  <a:cubicBezTo>
                    <a:pt x="617" y="404"/>
                    <a:pt x="640" y="404"/>
                    <a:pt x="640" y="381"/>
                  </a:cubicBezTo>
                  <a:cubicBezTo>
                    <a:pt x="662" y="358"/>
                    <a:pt x="662" y="335"/>
                    <a:pt x="640" y="312"/>
                  </a:cubicBezTo>
                  <a:cubicBezTo>
                    <a:pt x="571" y="267"/>
                    <a:pt x="137" y="38"/>
                    <a:pt x="92" y="16"/>
                  </a:cubicBezTo>
                  <a:cubicBezTo>
                    <a:pt x="82" y="6"/>
                    <a:pt x="73" y="1"/>
                    <a:pt x="63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55"/>
            <p:cNvSpPr/>
            <p:nvPr/>
          </p:nvSpPr>
          <p:spPr>
            <a:xfrm>
              <a:off x="6784737" y="2903719"/>
              <a:ext cx="45159" cy="33232"/>
            </a:xfrm>
            <a:custGeom>
              <a:rect b="b" l="l" r="r" t="t"/>
              <a:pathLst>
                <a:path extrusionOk="0" h="404" w="549">
                  <a:moveTo>
                    <a:pt x="45" y="0"/>
                  </a:moveTo>
                  <a:cubicBezTo>
                    <a:pt x="27" y="0"/>
                    <a:pt x="14" y="11"/>
                    <a:pt x="1" y="38"/>
                  </a:cubicBezTo>
                  <a:cubicBezTo>
                    <a:pt x="1" y="61"/>
                    <a:pt x="1" y="84"/>
                    <a:pt x="23" y="106"/>
                  </a:cubicBezTo>
                  <a:lnTo>
                    <a:pt x="457" y="380"/>
                  </a:lnTo>
                  <a:cubicBezTo>
                    <a:pt x="480" y="403"/>
                    <a:pt x="480" y="403"/>
                    <a:pt x="480" y="403"/>
                  </a:cubicBezTo>
                  <a:cubicBezTo>
                    <a:pt x="503" y="403"/>
                    <a:pt x="526" y="380"/>
                    <a:pt x="526" y="380"/>
                  </a:cubicBezTo>
                  <a:cubicBezTo>
                    <a:pt x="548" y="357"/>
                    <a:pt x="548" y="312"/>
                    <a:pt x="526" y="289"/>
                  </a:cubicBezTo>
                  <a:lnTo>
                    <a:pt x="92" y="15"/>
                  </a:lnTo>
                  <a:cubicBezTo>
                    <a:pt x="73" y="6"/>
                    <a:pt x="58" y="0"/>
                    <a:pt x="45" y="0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55"/>
            <p:cNvSpPr/>
            <p:nvPr/>
          </p:nvSpPr>
          <p:spPr>
            <a:xfrm>
              <a:off x="6756606" y="2943531"/>
              <a:ext cx="28214" cy="17768"/>
            </a:xfrm>
            <a:custGeom>
              <a:rect b="b" l="l" r="r" t="t"/>
              <a:pathLst>
                <a:path extrusionOk="0" h="216" w="343">
                  <a:moveTo>
                    <a:pt x="67" y="1"/>
                  </a:moveTo>
                  <a:cubicBezTo>
                    <a:pt x="46" y="1"/>
                    <a:pt x="23" y="17"/>
                    <a:pt x="23" y="33"/>
                  </a:cubicBezTo>
                  <a:cubicBezTo>
                    <a:pt x="0" y="56"/>
                    <a:pt x="23" y="79"/>
                    <a:pt x="46" y="102"/>
                  </a:cubicBezTo>
                  <a:lnTo>
                    <a:pt x="274" y="216"/>
                  </a:lnTo>
                  <a:lnTo>
                    <a:pt x="297" y="216"/>
                  </a:lnTo>
                  <a:cubicBezTo>
                    <a:pt x="320" y="216"/>
                    <a:pt x="320" y="216"/>
                    <a:pt x="343" y="193"/>
                  </a:cubicBezTo>
                  <a:cubicBezTo>
                    <a:pt x="343" y="170"/>
                    <a:pt x="343" y="125"/>
                    <a:pt x="320" y="125"/>
                  </a:cubicBezTo>
                  <a:lnTo>
                    <a:pt x="92" y="10"/>
                  </a:lnTo>
                  <a:cubicBezTo>
                    <a:pt x="85" y="4"/>
                    <a:pt x="76" y="1"/>
                    <a:pt x="67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55"/>
            <p:cNvSpPr/>
            <p:nvPr/>
          </p:nvSpPr>
          <p:spPr>
            <a:xfrm>
              <a:off x="6788521" y="2908654"/>
              <a:ext cx="35700" cy="22621"/>
            </a:xfrm>
            <a:custGeom>
              <a:rect b="b" l="l" r="r" t="t"/>
              <a:pathLst>
                <a:path extrusionOk="0" h="275" w="434">
                  <a:moveTo>
                    <a:pt x="434" y="275"/>
                  </a:moveTo>
                  <a:lnTo>
                    <a:pt x="0" y="1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55"/>
            <p:cNvSpPr/>
            <p:nvPr/>
          </p:nvSpPr>
          <p:spPr>
            <a:xfrm>
              <a:off x="6762199" y="2948137"/>
              <a:ext cx="18919" cy="9460"/>
            </a:xfrm>
            <a:custGeom>
              <a:rect b="b" l="l" r="r" t="t"/>
              <a:pathLst>
                <a:path extrusionOk="0" h="115" w="230">
                  <a:moveTo>
                    <a:pt x="229" y="114"/>
                  </a:moveTo>
                  <a:lnTo>
                    <a:pt x="1" y="0"/>
                  </a:lnTo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00" name="Google Shape;1800;p55"/>
          <p:cNvCxnSpPr/>
          <p:nvPr/>
        </p:nvCxnSpPr>
        <p:spPr>
          <a:xfrm>
            <a:off x="6542325" y="4604100"/>
            <a:ext cx="1951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1" name="Google Shape;1801;p55"/>
          <p:cNvSpPr/>
          <p:nvPr/>
        </p:nvSpPr>
        <p:spPr>
          <a:xfrm rot="900041">
            <a:off x="6319960" y="3390074"/>
            <a:ext cx="251005" cy="252403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2" name="Google Shape;1802;p55"/>
          <p:cNvSpPr/>
          <p:nvPr/>
        </p:nvSpPr>
        <p:spPr>
          <a:xfrm rot="900041">
            <a:off x="5808270" y="3654101"/>
            <a:ext cx="520755" cy="52075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3" name="Google Shape;1803;p55"/>
          <p:cNvSpPr/>
          <p:nvPr/>
        </p:nvSpPr>
        <p:spPr>
          <a:xfrm rot="900132">
            <a:off x="7835510" y="969972"/>
            <a:ext cx="395257" cy="395257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7" name="Shape 1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8" name="Google Shape;1808;p56"/>
          <p:cNvSpPr txBox="1"/>
          <p:nvPr>
            <p:ph type="title"/>
          </p:nvPr>
        </p:nvSpPr>
        <p:spPr>
          <a:xfrm>
            <a:off x="1954775" y="263975"/>
            <a:ext cx="62121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Customers we target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09" name="Google Shape;1809;p56"/>
          <p:cNvSpPr txBox="1"/>
          <p:nvPr>
            <p:ph idx="1" type="subTitle"/>
          </p:nvPr>
        </p:nvSpPr>
        <p:spPr>
          <a:xfrm>
            <a:off x="3290400" y="1432275"/>
            <a:ext cx="23577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0" name="Google Shape;1810;p56"/>
          <p:cNvSpPr/>
          <p:nvPr/>
        </p:nvSpPr>
        <p:spPr>
          <a:xfrm>
            <a:off x="2415450" y="1151925"/>
            <a:ext cx="3786300" cy="3670200"/>
          </a:xfrm>
          <a:prstGeom prst="roundRect">
            <a:avLst>
              <a:gd fmla="val 10346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1" name="Google Shape;1811;p56"/>
          <p:cNvSpPr txBox="1"/>
          <p:nvPr/>
        </p:nvSpPr>
        <p:spPr>
          <a:xfrm>
            <a:off x="3214200" y="1413525"/>
            <a:ext cx="2200800" cy="7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Young adults</a:t>
            </a:r>
            <a:r>
              <a:rPr b="1" lang="en" sz="25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</a:t>
            </a:r>
            <a:endParaRPr b="1" sz="25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12" name="Google Shape;1812;p56"/>
          <p:cNvSpPr txBox="1"/>
          <p:nvPr/>
        </p:nvSpPr>
        <p:spPr>
          <a:xfrm>
            <a:off x="2674350" y="1821650"/>
            <a:ext cx="3165600" cy="28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                     (18-25)                                                                           </a:t>
            </a:r>
            <a:r>
              <a:rPr b="1"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</a:t>
            </a:r>
            <a:r>
              <a:rPr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primary target </a:t>
            </a:r>
            <a:r>
              <a:rPr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audience</a:t>
            </a:r>
            <a:endParaRPr sz="1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</a:t>
            </a:r>
            <a:r>
              <a:rPr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 Active on TikTok, Instagram, and Facebook </a:t>
            </a:r>
            <a:endParaRPr sz="1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6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Google Shape;1817;p57"/>
          <p:cNvSpPr txBox="1"/>
          <p:nvPr>
            <p:ph type="title"/>
          </p:nvPr>
        </p:nvSpPr>
        <p:spPr>
          <a:xfrm>
            <a:off x="1968175" y="420800"/>
            <a:ext cx="57738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Customers we target</a:t>
            </a:r>
            <a:endParaRPr/>
          </a:p>
        </p:txBody>
      </p:sp>
      <p:sp>
        <p:nvSpPr>
          <p:cNvPr id="1818" name="Google Shape;1818;p57"/>
          <p:cNvSpPr/>
          <p:nvPr/>
        </p:nvSpPr>
        <p:spPr>
          <a:xfrm>
            <a:off x="5670050" y="1173200"/>
            <a:ext cx="2991000" cy="372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19" name="Google Shape;1819;p57"/>
          <p:cNvSpPr/>
          <p:nvPr/>
        </p:nvSpPr>
        <p:spPr>
          <a:xfrm>
            <a:off x="602025" y="1173200"/>
            <a:ext cx="2991000" cy="372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20" name="Google Shape;1820;p57"/>
          <p:cNvSpPr txBox="1"/>
          <p:nvPr/>
        </p:nvSpPr>
        <p:spPr>
          <a:xfrm>
            <a:off x="1174550" y="1419825"/>
            <a:ext cx="15270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teenagers</a:t>
            </a:r>
            <a:endParaRPr b="1" sz="2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21" name="Google Shape;1821;p57"/>
          <p:cNvSpPr txBox="1"/>
          <p:nvPr/>
        </p:nvSpPr>
        <p:spPr>
          <a:xfrm>
            <a:off x="6697275" y="1453275"/>
            <a:ext cx="1268400" cy="6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Adults </a:t>
            </a:r>
            <a:endParaRPr b="1" sz="22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22" name="Google Shape;1822;p57"/>
          <p:cNvSpPr txBox="1"/>
          <p:nvPr/>
        </p:nvSpPr>
        <p:spPr>
          <a:xfrm>
            <a:off x="656325" y="1888625"/>
            <a:ext cx="2585100" cy="27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                  (13-17)                                                                          </a:t>
            </a:r>
            <a:r>
              <a:rPr b="1"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</a:t>
            </a:r>
            <a:r>
              <a:rPr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limited audience</a:t>
            </a:r>
            <a:endParaRPr sz="1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</a:t>
            </a:r>
            <a:r>
              <a:rPr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 Active on TikTok and Instagram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1823" name="Google Shape;1823;p57"/>
          <p:cNvSpPr txBox="1"/>
          <p:nvPr/>
        </p:nvSpPr>
        <p:spPr>
          <a:xfrm>
            <a:off x="5688675" y="1902025"/>
            <a:ext cx="2991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                       (26-40)                                                                          </a:t>
            </a:r>
            <a:r>
              <a:rPr b="1"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</a:t>
            </a:r>
            <a:r>
              <a:rPr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secondary target audience</a:t>
            </a:r>
            <a:endParaRPr sz="1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.</a:t>
            </a:r>
            <a:r>
              <a:rPr lang="en" sz="19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  Active on linkedin and facebook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channels</a:t>
            </a:r>
            <a:endParaRPr/>
          </a:p>
        </p:txBody>
      </p:sp>
      <p:sp>
        <p:nvSpPr>
          <p:cNvPr id="1829" name="Google Shape;1829;p58"/>
          <p:cNvSpPr txBox="1"/>
          <p:nvPr>
            <p:ph idx="6" type="subTitle"/>
          </p:nvPr>
        </p:nvSpPr>
        <p:spPr>
          <a:xfrm>
            <a:off x="1819184" y="29224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  </a:t>
            </a:r>
            <a:r>
              <a:rPr b="1" lang="en" sz="1900"/>
              <a:t>our website</a:t>
            </a:r>
            <a:endParaRPr b="1" sz="1900"/>
          </a:p>
        </p:txBody>
      </p:sp>
      <p:sp>
        <p:nvSpPr>
          <p:cNvPr id="1830" name="Google Shape;1830;p58"/>
          <p:cNvSpPr txBox="1"/>
          <p:nvPr>
            <p:ph idx="2" type="title"/>
          </p:nvPr>
        </p:nvSpPr>
        <p:spPr>
          <a:xfrm>
            <a:off x="982009" y="117092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1</a:t>
            </a:r>
            <a:endParaRPr/>
          </a:p>
        </p:txBody>
      </p:sp>
      <p:sp>
        <p:nvSpPr>
          <p:cNvPr id="1831" name="Google Shape;1831;p58"/>
          <p:cNvSpPr txBox="1"/>
          <p:nvPr>
            <p:ph idx="1" type="subTitle"/>
          </p:nvPr>
        </p:nvSpPr>
        <p:spPr>
          <a:xfrm>
            <a:off x="1217575" y="1827475"/>
            <a:ext cx="2274300" cy="40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Scanning</a:t>
            </a:r>
            <a:r>
              <a:rPr b="1" lang="en"/>
              <a:t> </a:t>
            </a:r>
            <a:r>
              <a:rPr b="1" lang="en"/>
              <a:t>our</a:t>
            </a:r>
            <a:r>
              <a:rPr b="1" lang="en"/>
              <a:t> </a:t>
            </a:r>
            <a:r>
              <a:rPr b="1" lang="en"/>
              <a:t>Qr_code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</a:t>
            </a:r>
            <a:r>
              <a:rPr b="1" lang="en"/>
              <a:t>ac</a:t>
            </a:r>
            <a:r>
              <a:rPr b="1" lang="en"/>
              <a:t>h our </a:t>
            </a:r>
            <a:r>
              <a:rPr b="1" lang="en"/>
              <a:t>customer      service</a:t>
            </a:r>
            <a:endParaRPr b="1"/>
          </a:p>
        </p:txBody>
      </p:sp>
      <p:sp>
        <p:nvSpPr>
          <p:cNvPr id="1832" name="Google Shape;1832;p58"/>
          <p:cNvSpPr txBox="1"/>
          <p:nvPr>
            <p:ph idx="3" type="title"/>
          </p:nvPr>
        </p:nvSpPr>
        <p:spPr>
          <a:xfrm>
            <a:off x="1365616" y="3592200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5</a:t>
            </a:r>
            <a:endParaRPr/>
          </a:p>
        </p:txBody>
      </p:sp>
      <p:sp>
        <p:nvSpPr>
          <p:cNvPr id="1833" name="Google Shape;1833;p58"/>
          <p:cNvSpPr txBox="1"/>
          <p:nvPr>
            <p:ph idx="4" type="subTitle"/>
          </p:nvPr>
        </p:nvSpPr>
        <p:spPr>
          <a:xfrm>
            <a:off x="656870" y="4037725"/>
            <a:ext cx="28350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b="1" lang="en"/>
              <a:t>contact us through our email</a:t>
            </a:r>
            <a:endParaRPr b="1"/>
          </a:p>
        </p:txBody>
      </p:sp>
      <p:sp>
        <p:nvSpPr>
          <p:cNvPr id="1834" name="Google Shape;1834;p58"/>
          <p:cNvSpPr txBox="1"/>
          <p:nvPr>
            <p:ph idx="5" type="title"/>
          </p:nvPr>
        </p:nvSpPr>
        <p:spPr>
          <a:xfrm>
            <a:off x="1217584" y="260432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3</a:t>
            </a:r>
            <a:endParaRPr/>
          </a:p>
        </p:txBody>
      </p:sp>
      <p:sp>
        <p:nvSpPr>
          <p:cNvPr id="1835" name="Google Shape;1835;p58"/>
          <p:cNvSpPr txBox="1"/>
          <p:nvPr>
            <p:ph idx="7" type="title"/>
          </p:nvPr>
        </p:nvSpPr>
        <p:spPr>
          <a:xfrm>
            <a:off x="5979916" y="260432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4</a:t>
            </a:r>
            <a:endParaRPr/>
          </a:p>
        </p:txBody>
      </p:sp>
      <p:sp>
        <p:nvSpPr>
          <p:cNvPr id="1836" name="Google Shape;1836;p58"/>
          <p:cNvSpPr txBox="1"/>
          <p:nvPr>
            <p:ph idx="8" type="subTitle"/>
          </p:nvPr>
        </p:nvSpPr>
        <p:spPr>
          <a:xfrm>
            <a:off x="5979937" y="302737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Contact us through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Phone </a:t>
            </a:r>
            <a:r>
              <a:rPr b="1" lang="en"/>
              <a:t>number</a:t>
            </a:r>
            <a:endParaRPr b="1"/>
          </a:p>
        </p:txBody>
      </p:sp>
      <p:grpSp>
        <p:nvGrpSpPr>
          <p:cNvPr id="1837" name="Google Shape;1837;p58"/>
          <p:cNvGrpSpPr/>
          <p:nvPr/>
        </p:nvGrpSpPr>
        <p:grpSpPr>
          <a:xfrm>
            <a:off x="3584850" y="1402000"/>
            <a:ext cx="2105650" cy="2185875"/>
            <a:chOff x="3519175" y="1908150"/>
            <a:chExt cx="2105650" cy="2185875"/>
          </a:xfrm>
        </p:grpSpPr>
        <p:sp>
          <p:nvSpPr>
            <p:cNvPr id="1838" name="Google Shape;1838;p58"/>
            <p:cNvSpPr/>
            <p:nvPr/>
          </p:nvSpPr>
          <p:spPr>
            <a:xfrm>
              <a:off x="3519175" y="1908150"/>
              <a:ext cx="752100" cy="75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58"/>
            <p:cNvSpPr/>
            <p:nvPr/>
          </p:nvSpPr>
          <p:spPr>
            <a:xfrm>
              <a:off x="3519175" y="3341925"/>
              <a:ext cx="752100" cy="75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58"/>
            <p:cNvSpPr/>
            <p:nvPr/>
          </p:nvSpPr>
          <p:spPr>
            <a:xfrm>
              <a:off x="4872725" y="1908150"/>
              <a:ext cx="752100" cy="75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58"/>
            <p:cNvSpPr/>
            <p:nvPr/>
          </p:nvSpPr>
          <p:spPr>
            <a:xfrm>
              <a:off x="4872725" y="3341925"/>
              <a:ext cx="752100" cy="752100"/>
            </a:xfrm>
            <a:prstGeom prst="ellipse">
              <a:avLst/>
            </a:prstGeom>
            <a:solidFill>
              <a:schemeClr val="lt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42" name="Google Shape;1842;p58"/>
            <p:cNvCxnSpPr>
              <a:stCxn id="1838" idx="6"/>
              <a:endCxn id="1840" idx="2"/>
            </p:cNvCxnSpPr>
            <p:nvPr/>
          </p:nvCxnSpPr>
          <p:spPr>
            <a:xfrm>
              <a:off x="4271275" y="2284200"/>
              <a:ext cx="60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3" name="Google Shape;1843;p58"/>
            <p:cNvCxnSpPr>
              <a:stCxn id="1840" idx="4"/>
              <a:endCxn id="1839" idx="0"/>
            </p:cNvCxnSpPr>
            <p:nvPr/>
          </p:nvCxnSpPr>
          <p:spPr>
            <a:xfrm rot="5400000">
              <a:off x="4231175" y="2324250"/>
              <a:ext cx="681600" cy="1353600"/>
            </a:xfrm>
            <a:prstGeom prst="bentConnector3">
              <a:avLst>
                <a:gd fmla="val 50006" name="adj1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44" name="Google Shape;1844;p58"/>
            <p:cNvCxnSpPr>
              <a:stCxn id="1839" idx="6"/>
              <a:endCxn id="1841" idx="2"/>
            </p:cNvCxnSpPr>
            <p:nvPr/>
          </p:nvCxnSpPr>
          <p:spPr>
            <a:xfrm>
              <a:off x="4271275" y="3717975"/>
              <a:ext cx="601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845" name="Google Shape;1845;p58" title="download__9_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0563" y="1505625"/>
            <a:ext cx="560681" cy="527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6" name="Google Shape;1846;p58"/>
          <p:cNvGrpSpPr/>
          <p:nvPr/>
        </p:nvGrpSpPr>
        <p:grpSpPr>
          <a:xfrm>
            <a:off x="5146198" y="3017263"/>
            <a:ext cx="357824" cy="347581"/>
            <a:chOff x="5232073" y="3214113"/>
            <a:chExt cx="357824" cy="347581"/>
          </a:xfrm>
        </p:grpSpPr>
        <p:sp>
          <p:nvSpPr>
            <p:cNvPr id="1847" name="Google Shape;1847;p58"/>
            <p:cNvSpPr/>
            <p:nvPr/>
          </p:nvSpPr>
          <p:spPr>
            <a:xfrm>
              <a:off x="5239067" y="3248874"/>
              <a:ext cx="315204" cy="306639"/>
            </a:xfrm>
            <a:custGeom>
              <a:rect b="b" l="l" r="r" t="t"/>
              <a:pathLst>
                <a:path extrusionOk="0" h="11706" w="12033">
                  <a:moveTo>
                    <a:pt x="2811" y="1"/>
                  </a:moveTo>
                  <a:lnTo>
                    <a:pt x="1865" y="498"/>
                  </a:lnTo>
                  <a:lnTo>
                    <a:pt x="1605" y="635"/>
                  </a:lnTo>
                  <a:cubicBezTo>
                    <a:pt x="460" y="1235"/>
                    <a:pt x="1" y="2640"/>
                    <a:pt x="577" y="3801"/>
                  </a:cubicBezTo>
                  <a:cubicBezTo>
                    <a:pt x="1341" y="5340"/>
                    <a:pt x="6697" y="10696"/>
                    <a:pt x="8235" y="11457"/>
                  </a:cubicBezTo>
                  <a:cubicBezTo>
                    <a:pt x="8575" y="11625"/>
                    <a:pt x="8936" y="11706"/>
                    <a:pt x="9291" y="11706"/>
                  </a:cubicBezTo>
                  <a:cubicBezTo>
                    <a:pt x="10148" y="11706"/>
                    <a:pt x="10974" y="11240"/>
                    <a:pt x="11398" y="10429"/>
                  </a:cubicBezTo>
                  <a:lnTo>
                    <a:pt x="11535" y="10172"/>
                  </a:lnTo>
                  <a:lnTo>
                    <a:pt x="12032" y="9226"/>
                  </a:lnTo>
                  <a:lnTo>
                    <a:pt x="9305" y="7698"/>
                  </a:lnTo>
                  <a:lnTo>
                    <a:pt x="9061" y="8290"/>
                  </a:lnTo>
                  <a:cubicBezTo>
                    <a:pt x="8881" y="8726"/>
                    <a:pt x="8462" y="8976"/>
                    <a:pt x="8030" y="8976"/>
                  </a:cubicBezTo>
                  <a:cubicBezTo>
                    <a:pt x="7807" y="8976"/>
                    <a:pt x="7581" y="8909"/>
                    <a:pt x="7382" y="8767"/>
                  </a:cubicBezTo>
                  <a:cubicBezTo>
                    <a:pt x="7111" y="8568"/>
                    <a:pt x="3465" y="4925"/>
                    <a:pt x="3270" y="4655"/>
                  </a:cubicBezTo>
                  <a:cubicBezTo>
                    <a:pt x="2849" y="4072"/>
                    <a:pt x="3082" y="3250"/>
                    <a:pt x="3746" y="2975"/>
                  </a:cubicBezTo>
                  <a:lnTo>
                    <a:pt x="4339" y="2732"/>
                  </a:lnTo>
                  <a:lnTo>
                    <a:pt x="2811" y="1"/>
                  </a:lnTo>
                  <a:close/>
                </a:path>
              </a:pathLst>
            </a:custGeom>
            <a:solidFill>
              <a:srgbClr val="E1E7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58"/>
            <p:cNvSpPr/>
            <p:nvPr/>
          </p:nvSpPr>
          <p:spPr>
            <a:xfrm>
              <a:off x="5287921" y="3248979"/>
              <a:ext cx="64833" cy="82960"/>
            </a:xfrm>
            <a:custGeom>
              <a:rect b="b" l="l" r="r" t="t"/>
              <a:pathLst>
                <a:path extrusionOk="0" h="3167" w="2475">
                  <a:moveTo>
                    <a:pt x="946" y="0"/>
                  </a:moveTo>
                  <a:lnTo>
                    <a:pt x="0" y="497"/>
                  </a:lnTo>
                  <a:lnTo>
                    <a:pt x="1569" y="3167"/>
                  </a:lnTo>
                  <a:cubicBezTo>
                    <a:pt x="1662" y="3084"/>
                    <a:pt x="1768" y="3019"/>
                    <a:pt x="1881" y="2971"/>
                  </a:cubicBezTo>
                  <a:lnTo>
                    <a:pt x="2474" y="2728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58"/>
            <p:cNvSpPr/>
            <p:nvPr/>
          </p:nvSpPr>
          <p:spPr>
            <a:xfrm>
              <a:off x="5471286" y="3450497"/>
              <a:ext cx="82986" cy="64833"/>
            </a:xfrm>
            <a:custGeom>
              <a:rect b="b" l="l" r="r" t="t"/>
              <a:pathLst>
                <a:path extrusionOk="0" h="2475" w="3168">
                  <a:moveTo>
                    <a:pt x="440" y="1"/>
                  </a:moveTo>
                  <a:lnTo>
                    <a:pt x="193" y="590"/>
                  </a:lnTo>
                  <a:cubicBezTo>
                    <a:pt x="145" y="703"/>
                    <a:pt x="80" y="809"/>
                    <a:pt x="1" y="902"/>
                  </a:cubicBezTo>
                  <a:lnTo>
                    <a:pt x="2670" y="2475"/>
                  </a:lnTo>
                  <a:lnTo>
                    <a:pt x="3167" y="1529"/>
                  </a:lnTo>
                  <a:lnTo>
                    <a:pt x="440" y="1"/>
                  </a:lnTo>
                  <a:close/>
                </a:path>
              </a:pathLst>
            </a:custGeom>
            <a:solidFill>
              <a:srgbClr val="D4DD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58"/>
            <p:cNvSpPr/>
            <p:nvPr/>
          </p:nvSpPr>
          <p:spPr>
            <a:xfrm>
              <a:off x="5295177" y="3220426"/>
              <a:ext cx="93385" cy="116908"/>
            </a:xfrm>
            <a:custGeom>
              <a:rect b="b" l="l" r="r" t="t"/>
              <a:pathLst>
                <a:path extrusionOk="0" h="4463" w="3565">
                  <a:moveTo>
                    <a:pt x="1433" y="1"/>
                  </a:moveTo>
                  <a:lnTo>
                    <a:pt x="1" y="844"/>
                  </a:lnTo>
                  <a:lnTo>
                    <a:pt x="2132" y="4462"/>
                  </a:lnTo>
                  <a:lnTo>
                    <a:pt x="3564" y="3619"/>
                  </a:lnTo>
                  <a:lnTo>
                    <a:pt x="1433" y="1"/>
                  </a:lnTo>
                  <a:close/>
                </a:path>
              </a:pathLst>
            </a:custGeom>
            <a:solidFill>
              <a:srgbClr val="AABC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58"/>
            <p:cNvSpPr/>
            <p:nvPr/>
          </p:nvSpPr>
          <p:spPr>
            <a:xfrm>
              <a:off x="5465811" y="3414583"/>
              <a:ext cx="116908" cy="93307"/>
            </a:xfrm>
            <a:custGeom>
              <a:rect b="b" l="l" r="r" t="t"/>
              <a:pathLst>
                <a:path extrusionOk="0" h="3562" w="4463">
                  <a:moveTo>
                    <a:pt x="844" y="1"/>
                  </a:moveTo>
                  <a:lnTo>
                    <a:pt x="1" y="1430"/>
                  </a:lnTo>
                  <a:lnTo>
                    <a:pt x="3620" y="3561"/>
                  </a:lnTo>
                  <a:lnTo>
                    <a:pt x="4463" y="2132"/>
                  </a:lnTo>
                  <a:lnTo>
                    <a:pt x="844" y="1"/>
                  </a:lnTo>
                  <a:close/>
                </a:path>
              </a:pathLst>
            </a:custGeom>
            <a:solidFill>
              <a:srgbClr val="AABCC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58"/>
            <p:cNvSpPr/>
            <p:nvPr/>
          </p:nvSpPr>
          <p:spPr>
            <a:xfrm>
              <a:off x="5232073" y="3214113"/>
              <a:ext cx="357824" cy="347581"/>
            </a:xfrm>
            <a:custGeom>
              <a:rect b="b" l="l" r="r" t="t"/>
              <a:pathLst>
                <a:path extrusionOk="0" h="13269" w="13660">
                  <a:moveTo>
                    <a:pt x="3756" y="564"/>
                  </a:moveTo>
                  <a:lnTo>
                    <a:pt x="5648" y="3775"/>
                  </a:lnTo>
                  <a:lnTo>
                    <a:pt x="4627" y="4378"/>
                  </a:lnTo>
                  <a:lnTo>
                    <a:pt x="2735" y="1167"/>
                  </a:lnTo>
                  <a:lnTo>
                    <a:pt x="3756" y="564"/>
                  </a:lnTo>
                  <a:close/>
                  <a:moveTo>
                    <a:pt x="3841" y="1"/>
                  </a:moveTo>
                  <a:cubicBezTo>
                    <a:pt x="3800" y="1"/>
                    <a:pt x="3760" y="11"/>
                    <a:pt x="3722" y="33"/>
                  </a:cubicBezTo>
                  <a:lnTo>
                    <a:pt x="2290" y="876"/>
                  </a:lnTo>
                  <a:cubicBezTo>
                    <a:pt x="2177" y="944"/>
                    <a:pt x="2139" y="1088"/>
                    <a:pt x="2204" y="1201"/>
                  </a:cubicBezTo>
                  <a:lnTo>
                    <a:pt x="2344" y="1444"/>
                  </a:lnTo>
                  <a:lnTo>
                    <a:pt x="1762" y="1753"/>
                  </a:lnTo>
                  <a:cubicBezTo>
                    <a:pt x="504" y="2414"/>
                    <a:pt x="1" y="3960"/>
                    <a:pt x="631" y="5234"/>
                  </a:cubicBezTo>
                  <a:cubicBezTo>
                    <a:pt x="933" y="5834"/>
                    <a:pt x="1813" y="6862"/>
                    <a:pt x="2499" y="7616"/>
                  </a:cubicBezTo>
                  <a:cubicBezTo>
                    <a:pt x="2545" y="7674"/>
                    <a:pt x="2613" y="7703"/>
                    <a:pt x="2681" y="7703"/>
                  </a:cubicBezTo>
                  <a:cubicBezTo>
                    <a:pt x="2738" y="7703"/>
                    <a:pt x="2796" y="7682"/>
                    <a:pt x="2841" y="7640"/>
                  </a:cubicBezTo>
                  <a:cubicBezTo>
                    <a:pt x="2941" y="7551"/>
                    <a:pt x="2944" y="7393"/>
                    <a:pt x="2852" y="7301"/>
                  </a:cubicBezTo>
                  <a:cubicBezTo>
                    <a:pt x="1909" y="6263"/>
                    <a:pt x="1272" y="5454"/>
                    <a:pt x="1056" y="5022"/>
                  </a:cubicBezTo>
                  <a:cubicBezTo>
                    <a:pt x="542" y="3991"/>
                    <a:pt x="957" y="2709"/>
                    <a:pt x="1981" y="2171"/>
                  </a:cubicBezTo>
                  <a:lnTo>
                    <a:pt x="2591" y="1852"/>
                  </a:lnTo>
                  <a:lnTo>
                    <a:pt x="3907" y="4090"/>
                  </a:lnTo>
                  <a:cubicBezTo>
                    <a:pt x="3112" y="4429"/>
                    <a:pt x="2838" y="5420"/>
                    <a:pt x="3349" y="6119"/>
                  </a:cubicBezTo>
                  <a:cubicBezTo>
                    <a:pt x="3561" y="6413"/>
                    <a:pt x="7217" y="10070"/>
                    <a:pt x="7509" y="10282"/>
                  </a:cubicBezTo>
                  <a:cubicBezTo>
                    <a:pt x="7751" y="10457"/>
                    <a:pt x="8026" y="10539"/>
                    <a:pt x="8297" y="10539"/>
                  </a:cubicBezTo>
                  <a:cubicBezTo>
                    <a:pt x="8814" y="10539"/>
                    <a:pt x="9315" y="10241"/>
                    <a:pt x="9537" y="9720"/>
                  </a:cubicBezTo>
                  <a:lnTo>
                    <a:pt x="11778" y="11039"/>
                  </a:lnTo>
                  <a:lnTo>
                    <a:pt x="11456" y="11646"/>
                  </a:lnTo>
                  <a:cubicBezTo>
                    <a:pt x="11075" y="12373"/>
                    <a:pt x="10320" y="12795"/>
                    <a:pt x="9546" y="12795"/>
                  </a:cubicBezTo>
                  <a:cubicBezTo>
                    <a:pt x="9229" y="12795"/>
                    <a:pt x="8908" y="12724"/>
                    <a:pt x="8609" y="12575"/>
                  </a:cubicBezTo>
                  <a:cubicBezTo>
                    <a:pt x="7779" y="12160"/>
                    <a:pt x="5603" y="10214"/>
                    <a:pt x="3540" y="8041"/>
                  </a:cubicBezTo>
                  <a:cubicBezTo>
                    <a:pt x="3490" y="7994"/>
                    <a:pt x="3435" y="7974"/>
                    <a:pt x="3382" y="7974"/>
                  </a:cubicBezTo>
                  <a:cubicBezTo>
                    <a:pt x="3204" y="7974"/>
                    <a:pt x="3050" y="8193"/>
                    <a:pt x="3198" y="8367"/>
                  </a:cubicBezTo>
                  <a:cubicBezTo>
                    <a:pt x="5024" y="10289"/>
                    <a:pt x="7396" y="12499"/>
                    <a:pt x="8396" y="12996"/>
                  </a:cubicBezTo>
                  <a:cubicBezTo>
                    <a:pt x="8769" y="13181"/>
                    <a:pt x="9166" y="13268"/>
                    <a:pt x="9557" y="13268"/>
                  </a:cubicBezTo>
                  <a:cubicBezTo>
                    <a:pt x="10500" y="13268"/>
                    <a:pt x="11410" y="12757"/>
                    <a:pt x="11878" y="11865"/>
                  </a:cubicBezTo>
                  <a:lnTo>
                    <a:pt x="12186" y="11279"/>
                  </a:lnTo>
                  <a:lnTo>
                    <a:pt x="12430" y="11423"/>
                  </a:lnTo>
                  <a:cubicBezTo>
                    <a:pt x="12467" y="11445"/>
                    <a:pt x="12508" y="11455"/>
                    <a:pt x="12548" y="11455"/>
                  </a:cubicBezTo>
                  <a:cubicBezTo>
                    <a:pt x="12629" y="11455"/>
                    <a:pt x="12708" y="11413"/>
                    <a:pt x="12752" y="11338"/>
                  </a:cubicBezTo>
                  <a:lnTo>
                    <a:pt x="13595" y="9905"/>
                  </a:lnTo>
                  <a:cubicBezTo>
                    <a:pt x="13660" y="9792"/>
                    <a:pt x="13622" y="9645"/>
                    <a:pt x="13509" y="9580"/>
                  </a:cubicBezTo>
                  <a:lnTo>
                    <a:pt x="13509" y="9583"/>
                  </a:lnTo>
                  <a:lnTo>
                    <a:pt x="11929" y="8651"/>
                  </a:lnTo>
                  <a:cubicBezTo>
                    <a:pt x="11891" y="8628"/>
                    <a:pt x="11849" y="8617"/>
                    <a:pt x="11807" y="8617"/>
                  </a:cubicBezTo>
                  <a:cubicBezTo>
                    <a:pt x="11725" y="8617"/>
                    <a:pt x="11646" y="8659"/>
                    <a:pt x="11600" y="8733"/>
                  </a:cubicBezTo>
                  <a:cubicBezTo>
                    <a:pt x="11532" y="8846"/>
                    <a:pt x="11573" y="8994"/>
                    <a:pt x="11689" y="9059"/>
                  </a:cubicBezTo>
                  <a:lnTo>
                    <a:pt x="13067" y="9871"/>
                  </a:lnTo>
                  <a:lnTo>
                    <a:pt x="12464" y="10896"/>
                  </a:lnTo>
                  <a:lnTo>
                    <a:pt x="9249" y="9004"/>
                  </a:lnTo>
                  <a:lnTo>
                    <a:pt x="9853" y="7979"/>
                  </a:lnTo>
                  <a:lnTo>
                    <a:pt x="10857" y="8572"/>
                  </a:lnTo>
                  <a:cubicBezTo>
                    <a:pt x="10898" y="8595"/>
                    <a:pt x="10939" y="8606"/>
                    <a:pt x="10978" y="8606"/>
                  </a:cubicBezTo>
                  <a:cubicBezTo>
                    <a:pt x="11187" y="8606"/>
                    <a:pt x="11320" y="8300"/>
                    <a:pt x="11097" y="8161"/>
                  </a:cubicBezTo>
                  <a:lnTo>
                    <a:pt x="9890" y="7452"/>
                  </a:lnTo>
                  <a:cubicBezTo>
                    <a:pt x="9853" y="7430"/>
                    <a:pt x="9812" y="7420"/>
                    <a:pt x="9771" y="7420"/>
                  </a:cubicBezTo>
                  <a:cubicBezTo>
                    <a:pt x="9689" y="7420"/>
                    <a:pt x="9608" y="7462"/>
                    <a:pt x="9565" y="7537"/>
                  </a:cubicBezTo>
                  <a:lnTo>
                    <a:pt x="8722" y="8970"/>
                  </a:lnTo>
                  <a:cubicBezTo>
                    <a:pt x="8657" y="9083"/>
                    <a:pt x="8694" y="9227"/>
                    <a:pt x="8807" y="9292"/>
                  </a:cubicBezTo>
                  <a:lnTo>
                    <a:pt x="9126" y="9480"/>
                  </a:lnTo>
                  <a:lnTo>
                    <a:pt x="9106" y="9525"/>
                  </a:lnTo>
                  <a:cubicBezTo>
                    <a:pt x="8966" y="9868"/>
                    <a:pt x="8637" y="10064"/>
                    <a:pt x="8298" y="10064"/>
                  </a:cubicBezTo>
                  <a:cubicBezTo>
                    <a:pt x="8122" y="10064"/>
                    <a:pt x="7943" y="10011"/>
                    <a:pt x="7786" y="9898"/>
                  </a:cubicBezTo>
                  <a:cubicBezTo>
                    <a:pt x="7526" y="9706"/>
                    <a:pt x="3921" y="6101"/>
                    <a:pt x="3729" y="5841"/>
                  </a:cubicBezTo>
                  <a:cubicBezTo>
                    <a:pt x="3400" y="5382"/>
                    <a:pt x="3582" y="4734"/>
                    <a:pt x="4106" y="4522"/>
                  </a:cubicBezTo>
                  <a:lnTo>
                    <a:pt x="4147" y="4501"/>
                  </a:lnTo>
                  <a:lnTo>
                    <a:pt x="4335" y="4820"/>
                  </a:lnTo>
                  <a:cubicBezTo>
                    <a:pt x="4379" y="4895"/>
                    <a:pt x="4459" y="4939"/>
                    <a:pt x="4542" y="4939"/>
                  </a:cubicBezTo>
                  <a:cubicBezTo>
                    <a:pt x="4582" y="4939"/>
                    <a:pt x="4624" y="4928"/>
                    <a:pt x="4661" y="4906"/>
                  </a:cubicBezTo>
                  <a:lnTo>
                    <a:pt x="6090" y="4063"/>
                  </a:lnTo>
                  <a:cubicBezTo>
                    <a:pt x="6203" y="3997"/>
                    <a:pt x="6244" y="3853"/>
                    <a:pt x="6176" y="3740"/>
                  </a:cubicBezTo>
                  <a:lnTo>
                    <a:pt x="4044" y="118"/>
                  </a:lnTo>
                  <a:cubicBezTo>
                    <a:pt x="4001" y="43"/>
                    <a:pt x="3922" y="1"/>
                    <a:pt x="384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3" name="Google Shape;1853;p58"/>
          <p:cNvGrpSpPr/>
          <p:nvPr/>
        </p:nvGrpSpPr>
        <p:grpSpPr>
          <a:xfrm>
            <a:off x="3797206" y="3027381"/>
            <a:ext cx="327426" cy="357826"/>
            <a:chOff x="859281" y="3352531"/>
            <a:chExt cx="327426" cy="357826"/>
          </a:xfrm>
        </p:grpSpPr>
        <p:sp>
          <p:nvSpPr>
            <p:cNvPr id="1854" name="Google Shape;1854;p58"/>
            <p:cNvSpPr/>
            <p:nvPr/>
          </p:nvSpPr>
          <p:spPr>
            <a:xfrm>
              <a:off x="889968" y="3357684"/>
              <a:ext cx="291430" cy="291430"/>
            </a:xfrm>
            <a:custGeom>
              <a:rect b="b" l="l" r="r" t="t"/>
              <a:pathLst>
                <a:path extrusionOk="0" h="11197" w="11197">
                  <a:moveTo>
                    <a:pt x="5598" y="0"/>
                  </a:moveTo>
                  <a:cubicBezTo>
                    <a:pt x="2506" y="0"/>
                    <a:pt x="1" y="2506"/>
                    <a:pt x="1" y="5598"/>
                  </a:cubicBezTo>
                  <a:cubicBezTo>
                    <a:pt x="1" y="8691"/>
                    <a:pt x="2506" y="11196"/>
                    <a:pt x="5598" y="11196"/>
                  </a:cubicBezTo>
                  <a:cubicBezTo>
                    <a:pt x="8688" y="11196"/>
                    <a:pt x="11196" y="8691"/>
                    <a:pt x="11196" y="5598"/>
                  </a:cubicBezTo>
                  <a:cubicBezTo>
                    <a:pt x="11196" y="2506"/>
                    <a:pt x="8688" y="0"/>
                    <a:pt x="5598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58"/>
            <p:cNvSpPr/>
            <p:nvPr/>
          </p:nvSpPr>
          <p:spPr>
            <a:xfrm>
              <a:off x="884190" y="3360808"/>
              <a:ext cx="254080" cy="288281"/>
            </a:xfrm>
            <a:custGeom>
              <a:rect b="b" l="l" r="r" t="t"/>
              <a:pathLst>
                <a:path extrusionOk="0" h="11076" w="9762">
                  <a:moveTo>
                    <a:pt x="4677" y="0"/>
                  </a:moveTo>
                  <a:lnTo>
                    <a:pt x="4677" y="0"/>
                  </a:lnTo>
                  <a:cubicBezTo>
                    <a:pt x="2949" y="359"/>
                    <a:pt x="1493" y="1517"/>
                    <a:pt x="747" y="3114"/>
                  </a:cubicBezTo>
                  <a:cubicBezTo>
                    <a:pt x="1" y="4715"/>
                    <a:pt x="54" y="6576"/>
                    <a:pt x="891" y="8128"/>
                  </a:cubicBezTo>
                  <a:cubicBezTo>
                    <a:pt x="1728" y="9683"/>
                    <a:pt x="3248" y="10752"/>
                    <a:pt x="4994" y="11013"/>
                  </a:cubicBezTo>
                  <a:cubicBezTo>
                    <a:pt x="5272" y="11055"/>
                    <a:pt x="5550" y="11075"/>
                    <a:pt x="5827" y="11075"/>
                  </a:cubicBezTo>
                  <a:cubicBezTo>
                    <a:pt x="7291" y="11075"/>
                    <a:pt x="8708" y="10499"/>
                    <a:pt x="9761" y="9454"/>
                  </a:cubicBezTo>
                  <a:lnTo>
                    <a:pt x="9761" y="9454"/>
                  </a:lnTo>
                  <a:cubicBezTo>
                    <a:pt x="9385" y="9532"/>
                    <a:pt x="9001" y="9570"/>
                    <a:pt x="8618" y="9570"/>
                  </a:cubicBezTo>
                  <a:cubicBezTo>
                    <a:pt x="6348" y="9570"/>
                    <a:pt x="4308" y="8202"/>
                    <a:pt x="3442" y="6105"/>
                  </a:cubicBezTo>
                  <a:cubicBezTo>
                    <a:pt x="2580" y="4008"/>
                    <a:pt x="3065" y="1594"/>
                    <a:pt x="467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58"/>
            <p:cNvSpPr/>
            <p:nvPr/>
          </p:nvSpPr>
          <p:spPr>
            <a:xfrm>
              <a:off x="940253" y="3637896"/>
              <a:ext cx="190677" cy="67255"/>
            </a:xfrm>
            <a:custGeom>
              <a:rect b="b" l="l" r="r" t="t"/>
              <a:pathLst>
                <a:path extrusionOk="0" h="2584" w="7326">
                  <a:moveTo>
                    <a:pt x="2372" y="1"/>
                  </a:moveTo>
                  <a:lnTo>
                    <a:pt x="570" y="655"/>
                  </a:lnTo>
                  <a:cubicBezTo>
                    <a:pt x="229" y="778"/>
                    <a:pt x="0" y="1102"/>
                    <a:pt x="0" y="1465"/>
                  </a:cubicBezTo>
                  <a:lnTo>
                    <a:pt x="0" y="2583"/>
                  </a:lnTo>
                  <a:lnTo>
                    <a:pt x="7326" y="2583"/>
                  </a:lnTo>
                  <a:lnTo>
                    <a:pt x="7326" y="1465"/>
                  </a:lnTo>
                  <a:cubicBezTo>
                    <a:pt x="7326" y="1102"/>
                    <a:pt x="7097" y="778"/>
                    <a:pt x="6759" y="655"/>
                  </a:cubicBezTo>
                  <a:lnTo>
                    <a:pt x="4954" y="1"/>
                  </a:lnTo>
                  <a:lnTo>
                    <a:pt x="3663" y="430"/>
                  </a:lnTo>
                  <a:lnTo>
                    <a:pt x="2372" y="1"/>
                  </a:lnTo>
                  <a:close/>
                </a:path>
              </a:pathLst>
            </a:custGeom>
            <a:solidFill>
              <a:srgbClr val="B1C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58"/>
            <p:cNvSpPr/>
            <p:nvPr/>
          </p:nvSpPr>
          <p:spPr>
            <a:xfrm>
              <a:off x="1097303" y="3660723"/>
              <a:ext cx="33628" cy="44429"/>
            </a:xfrm>
            <a:custGeom>
              <a:rect b="b" l="l" r="r" t="t"/>
              <a:pathLst>
                <a:path extrusionOk="0" h="1707" w="1292">
                  <a:moveTo>
                    <a:pt x="1059" y="0"/>
                  </a:moveTo>
                  <a:lnTo>
                    <a:pt x="254" y="809"/>
                  </a:lnTo>
                  <a:cubicBezTo>
                    <a:pt x="92" y="971"/>
                    <a:pt x="0" y="1189"/>
                    <a:pt x="0" y="1418"/>
                  </a:cubicBezTo>
                  <a:lnTo>
                    <a:pt x="0" y="1706"/>
                  </a:lnTo>
                  <a:lnTo>
                    <a:pt x="1292" y="1706"/>
                  </a:lnTo>
                  <a:lnTo>
                    <a:pt x="1292" y="588"/>
                  </a:lnTo>
                  <a:cubicBezTo>
                    <a:pt x="1292" y="369"/>
                    <a:pt x="1207" y="158"/>
                    <a:pt x="105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58"/>
            <p:cNvSpPr/>
            <p:nvPr/>
          </p:nvSpPr>
          <p:spPr>
            <a:xfrm>
              <a:off x="974037" y="3464189"/>
              <a:ext cx="123292" cy="89665"/>
            </a:xfrm>
            <a:custGeom>
              <a:rect b="b" l="l" r="r" t="t"/>
              <a:pathLst>
                <a:path extrusionOk="0" h="3445" w="4737">
                  <a:moveTo>
                    <a:pt x="1721" y="0"/>
                  </a:moveTo>
                  <a:cubicBezTo>
                    <a:pt x="771" y="0"/>
                    <a:pt x="1" y="771"/>
                    <a:pt x="1" y="1721"/>
                  </a:cubicBezTo>
                  <a:lnTo>
                    <a:pt x="1" y="2235"/>
                  </a:lnTo>
                  <a:cubicBezTo>
                    <a:pt x="1" y="2467"/>
                    <a:pt x="36" y="2696"/>
                    <a:pt x="110" y="2914"/>
                  </a:cubicBezTo>
                  <a:lnTo>
                    <a:pt x="180" y="3132"/>
                  </a:lnTo>
                  <a:cubicBezTo>
                    <a:pt x="205" y="3195"/>
                    <a:pt x="215" y="3266"/>
                    <a:pt x="215" y="3336"/>
                  </a:cubicBezTo>
                  <a:lnTo>
                    <a:pt x="215" y="3445"/>
                  </a:lnTo>
                  <a:lnTo>
                    <a:pt x="4522" y="3445"/>
                  </a:lnTo>
                  <a:lnTo>
                    <a:pt x="4522" y="3336"/>
                  </a:lnTo>
                  <a:cubicBezTo>
                    <a:pt x="4518" y="3266"/>
                    <a:pt x="4532" y="3195"/>
                    <a:pt x="4553" y="3132"/>
                  </a:cubicBezTo>
                  <a:lnTo>
                    <a:pt x="4624" y="2914"/>
                  </a:lnTo>
                  <a:cubicBezTo>
                    <a:pt x="4698" y="2696"/>
                    <a:pt x="4736" y="2467"/>
                    <a:pt x="4736" y="2235"/>
                  </a:cubicBezTo>
                  <a:lnTo>
                    <a:pt x="4736" y="430"/>
                  </a:lnTo>
                  <a:cubicBezTo>
                    <a:pt x="4736" y="194"/>
                    <a:pt x="4543" y="0"/>
                    <a:pt x="4307" y="0"/>
                  </a:cubicBezTo>
                  <a:close/>
                </a:path>
              </a:pathLst>
            </a:custGeom>
            <a:solidFill>
              <a:srgbClr val="7188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58"/>
            <p:cNvSpPr/>
            <p:nvPr/>
          </p:nvSpPr>
          <p:spPr>
            <a:xfrm>
              <a:off x="1001964" y="3464189"/>
              <a:ext cx="95365" cy="89665"/>
            </a:xfrm>
            <a:custGeom>
              <a:rect b="b" l="l" r="r" t="t"/>
              <a:pathLst>
                <a:path extrusionOk="0" h="3445" w="3664">
                  <a:moveTo>
                    <a:pt x="877" y="0"/>
                  </a:moveTo>
                  <a:cubicBezTo>
                    <a:pt x="395" y="0"/>
                    <a:pt x="4" y="391"/>
                    <a:pt x="4" y="873"/>
                  </a:cubicBezTo>
                  <a:cubicBezTo>
                    <a:pt x="1" y="1359"/>
                    <a:pt x="395" y="1749"/>
                    <a:pt x="877" y="1749"/>
                  </a:cubicBezTo>
                  <a:lnTo>
                    <a:pt x="1000" y="1749"/>
                  </a:lnTo>
                  <a:lnTo>
                    <a:pt x="1056" y="3445"/>
                  </a:lnTo>
                  <a:lnTo>
                    <a:pt x="3449" y="3445"/>
                  </a:lnTo>
                  <a:lnTo>
                    <a:pt x="3449" y="3336"/>
                  </a:lnTo>
                  <a:cubicBezTo>
                    <a:pt x="3445" y="3266"/>
                    <a:pt x="3459" y="3195"/>
                    <a:pt x="3480" y="3132"/>
                  </a:cubicBezTo>
                  <a:lnTo>
                    <a:pt x="3551" y="2914"/>
                  </a:lnTo>
                  <a:cubicBezTo>
                    <a:pt x="3625" y="2696"/>
                    <a:pt x="3663" y="2467"/>
                    <a:pt x="3663" y="2235"/>
                  </a:cubicBezTo>
                  <a:lnTo>
                    <a:pt x="3663" y="430"/>
                  </a:lnTo>
                  <a:cubicBezTo>
                    <a:pt x="3663" y="194"/>
                    <a:pt x="3470" y="0"/>
                    <a:pt x="3234" y="0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58"/>
            <p:cNvSpPr/>
            <p:nvPr/>
          </p:nvSpPr>
          <p:spPr>
            <a:xfrm>
              <a:off x="1002068" y="3598621"/>
              <a:ext cx="67229" cy="50493"/>
            </a:xfrm>
            <a:custGeom>
              <a:rect b="b" l="l" r="r" t="t"/>
              <a:pathLst>
                <a:path extrusionOk="0" h="1940" w="2583">
                  <a:moveTo>
                    <a:pt x="0" y="0"/>
                  </a:moveTo>
                  <a:lnTo>
                    <a:pt x="0" y="1939"/>
                  </a:lnTo>
                  <a:lnTo>
                    <a:pt x="2583" y="1939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58"/>
            <p:cNvSpPr/>
            <p:nvPr/>
          </p:nvSpPr>
          <p:spPr>
            <a:xfrm>
              <a:off x="1002068" y="3598621"/>
              <a:ext cx="67229" cy="33706"/>
            </a:xfrm>
            <a:custGeom>
              <a:rect b="b" l="l" r="r" t="t"/>
              <a:pathLst>
                <a:path extrusionOk="0" h="1295" w="2583">
                  <a:moveTo>
                    <a:pt x="0" y="0"/>
                  </a:moveTo>
                  <a:lnTo>
                    <a:pt x="0" y="975"/>
                  </a:lnTo>
                  <a:cubicBezTo>
                    <a:pt x="403" y="1188"/>
                    <a:pt x="846" y="1294"/>
                    <a:pt x="1290" y="1294"/>
                  </a:cubicBezTo>
                  <a:cubicBezTo>
                    <a:pt x="1734" y="1294"/>
                    <a:pt x="2178" y="1188"/>
                    <a:pt x="2583" y="975"/>
                  </a:cubicBezTo>
                  <a:lnTo>
                    <a:pt x="2583" y="0"/>
                  </a:lnTo>
                  <a:close/>
                </a:path>
              </a:pathLst>
            </a:custGeom>
            <a:solidFill>
              <a:srgbClr val="869FB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58"/>
            <p:cNvSpPr/>
            <p:nvPr/>
          </p:nvSpPr>
          <p:spPr>
            <a:xfrm>
              <a:off x="990876" y="3628553"/>
              <a:ext cx="44819" cy="40030"/>
            </a:xfrm>
            <a:custGeom>
              <a:rect b="b" l="l" r="r" t="t"/>
              <a:pathLst>
                <a:path extrusionOk="0" h="1538" w="1722">
                  <a:moveTo>
                    <a:pt x="381" y="1"/>
                  </a:moveTo>
                  <a:cubicBezTo>
                    <a:pt x="300" y="1"/>
                    <a:pt x="222" y="46"/>
                    <a:pt x="184" y="124"/>
                  </a:cubicBezTo>
                  <a:lnTo>
                    <a:pt x="1" y="515"/>
                  </a:lnTo>
                  <a:lnTo>
                    <a:pt x="712" y="1454"/>
                  </a:lnTo>
                  <a:cubicBezTo>
                    <a:pt x="754" y="1509"/>
                    <a:pt x="817" y="1538"/>
                    <a:pt x="881" y="1538"/>
                  </a:cubicBezTo>
                  <a:cubicBezTo>
                    <a:pt x="936" y="1538"/>
                    <a:pt x="992" y="1517"/>
                    <a:pt x="1035" y="1475"/>
                  </a:cubicBezTo>
                  <a:lnTo>
                    <a:pt x="1721" y="789"/>
                  </a:lnTo>
                  <a:lnTo>
                    <a:pt x="494" y="33"/>
                  </a:lnTo>
                  <a:cubicBezTo>
                    <a:pt x="458" y="11"/>
                    <a:pt x="419" y="1"/>
                    <a:pt x="38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58"/>
            <p:cNvSpPr/>
            <p:nvPr/>
          </p:nvSpPr>
          <p:spPr>
            <a:xfrm>
              <a:off x="1035670" y="3628553"/>
              <a:ext cx="44793" cy="40030"/>
            </a:xfrm>
            <a:custGeom>
              <a:rect b="b" l="l" r="r" t="t"/>
              <a:pathLst>
                <a:path extrusionOk="0" h="1538" w="1721">
                  <a:moveTo>
                    <a:pt x="1341" y="1"/>
                  </a:moveTo>
                  <a:cubicBezTo>
                    <a:pt x="1303" y="1"/>
                    <a:pt x="1264" y="11"/>
                    <a:pt x="1228" y="33"/>
                  </a:cubicBezTo>
                  <a:lnTo>
                    <a:pt x="0" y="789"/>
                  </a:lnTo>
                  <a:lnTo>
                    <a:pt x="687" y="1475"/>
                  </a:lnTo>
                  <a:cubicBezTo>
                    <a:pt x="729" y="1517"/>
                    <a:pt x="783" y="1538"/>
                    <a:pt x="838" y="1538"/>
                  </a:cubicBezTo>
                  <a:cubicBezTo>
                    <a:pt x="902" y="1538"/>
                    <a:pt x="966" y="1509"/>
                    <a:pt x="1010" y="1454"/>
                  </a:cubicBezTo>
                  <a:lnTo>
                    <a:pt x="1721" y="515"/>
                  </a:lnTo>
                  <a:lnTo>
                    <a:pt x="1535" y="124"/>
                  </a:lnTo>
                  <a:cubicBezTo>
                    <a:pt x="1499" y="46"/>
                    <a:pt x="1421" y="1"/>
                    <a:pt x="1341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58"/>
            <p:cNvSpPr/>
            <p:nvPr/>
          </p:nvSpPr>
          <p:spPr>
            <a:xfrm>
              <a:off x="979528" y="3509633"/>
              <a:ext cx="112126" cy="105854"/>
            </a:xfrm>
            <a:custGeom>
              <a:rect b="b" l="l" r="r" t="t"/>
              <a:pathLst>
                <a:path extrusionOk="0" h="4067" w="4308">
                  <a:moveTo>
                    <a:pt x="1837" y="0"/>
                  </a:moveTo>
                  <a:cubicBezTo>
                    <a:pt x="1161" y="0"/>
                    <a:pt x="648" y="193"/>
                    <a:pt x="648" y="193"/>
                  </a:cubicBezTo>
                  <a:lnTo>
                    <a:pt x="648" y="918"/>
                  </a:lnTo>
                  <a:cubicBezTo>
                    <a:pt x="648" y="1136"/>
                    <a:pt x="539" y="1337"/>
                    <a:pt x="360" y="1456"/>
                  </a:cubicBezTo>
                  <a:lnTo>
                    <a:pt x="1" y="1695"/>
                  </a:lnTo>
                  <a:lnTo>
                    <a:pt x="1" y="1910"/>
                  </a:lnTo>
                  <a:cubicBezTo>
                    <a:pt x="1" y="3103"/>
                    <a:pt x="965" y="4067"/>
                    <a:pt x="2157" y="4067"/>
                  </a:cubicBezTo>
                  <a:cubicBezTo>
                    <a:pt x="3343" y="4063"/>
                    <a:pt x="4304" y="3103"/>
                    <a:pt x="4307" y="1917"/>
                  </a:cubicBezTo>
                  <a:lnTo>
                    <a:pt x="4307" y="1699"/>
                  </a:lnTo>
                  <a:lnTo>
                    <a:pt x="3948" y="1460"/>
                  </a:lnTo>
                  <a:cubicBezTo>
                    <a:pt x="3769" y="1340"/>
                    <a:pt x="3660" y="1140"/>
                    <a:pt x="3660" y="925"/>
                  </a:cubicBezTo>
                  <a:lnTo>
                    <a:pt x="3660" y="622"/>
                  </a:lnTo>
                  <a:cubicBezTo>
                    <a:pt x="3074" y="134"/>
                    <a:pt x="2399" y="0"/>
                    <a:pt x="1837" y="0"/>
                  </a:cubicBezTo>
                  <a:close/>
                </a:path>
              </a:pathLst>
            </a:custGeom>
            <a:solidFill>
              <a:srgbClr val="A5B7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58"/>
            <p:cNvSpPr/>
            <p:nvPr/>
          </p:nvSpPr>
          <p:spPr>
            <a:xfrm>
              <a:off x="940331" y="3660723"/>
              <a:ext cx="33732" cy="44429"/>
            </a:xfrm>
            <a:custGeom>
              <a:rect b="b" l="l" r="r" t="t"/>
              <a:pathLst>
                <a:path extrusionOk="0" h="1707" w="1296">
                  <a:moveTo>
                    <a:pt x="233" y="0"/>
                  </a:moveTo>
                  <a:cubicBezTo>
                    <a:pt x="85" y="158"/>
                    <a:pt x="1" y="369"/>
                    <a:pt x="1" y="588"/>
                  </a:cubicBezTo>
                  <a:lnTo>
                    <a:pt x="1" y="1706"/>
                  </a:lnTo>
                  <a:lnTo>
                    <a:pt x="1296" y="1706"/>
                  </a:lnTo>
                  <a:lnTo>
                    <a:pt x="1296" y="1418"/>
                  </a:lnTo>
                  <a:cubicBezTo>
                    <a:pt x="1292" y="1189"/>
                    <a:pt x="1204" y="971"/>
                    <a:pt x="1042" y="809"/>
                  </a:cubicBezTo>
                  <a:lnTo>
                    <a:pt x="233" y="0"/>
                  </a:ln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58"/>
            <p:cNvSpPr/>
            <p:nvPr/>
          </p:nvSpPr>
          <p:spPr>
            <a:xfrm>
              <a:off x="979633" y="3509633"/>
              <a:ext cx="95261" cy="105411"/>
            </a:xfrm>
            <a:custGeom>
              <a:rect b="b" l="l" r="r" t="t"/>
              <a:pathLst>
                <a:path extrusionOk="0" h="4050" w="3660">
                  <a:moveTo>
                    <a:pt x="1835" y="0"/>
                  </a:moveTo>
                  <a:cubicBezTo>
                    <a:pt x="1158" y="0"/>
                    <a:pt x="644" y="193"/>
                    <a:pt x="644" y="193"/>
                  </a:cubicBezTo>
                  <a:lnTo>
                    <a:pt x="644" y="921"/>
                  </a:lnTo>
                  <a:cubicBezTo>
                    <a:pt x="644" y="1140"/>
                    <a:pt x="538" y="1340"/>
                    <a:pt x="359" y="1460"/>
                  </a:cubicBezTo>
                  <a:lnTo>
                    <a:pt x="0" y="1699"/>
                  </a:lnTo>
                  <a:lnTo>
                    <a:pt x="0" y="1914"/>
                  </a:lnTo>
                  <a:cubicBezTo>
                    <a:pt x="0" y="3001"/>
                    <a:pt x="809" y="3919"/>
                    <a:pt x="1890" y="4049"/>
                  </a:cubicBezTo>
                  <a:cubicBezTo>
                    <a:pt x="1506" y="3648"/>
                    <a:pt x="1288" y="3117"/>
                    <a:pt x="1288" y="2561"/>
                  </a:cubicBezTo>
                  <a:lnTo>
                    <a:pt x="1288" y="1136"/>
                  </a:lnTo>
                  <a:cubicBezTo>
                    <a:pt x="1288" y="918"/>
                    <a:pt x="1453" y="735"/>
                    <a:pt x="1671" y="710"/>
                  </a:cubicBezTo>
                  <a:cubicBezTo>
                    <a:pt x="1842" y="689"/>
                    <a:pt x="2058" y="670"/>
                    <a:pt x="2299" y="670"/>
                  </a:cubicBezTo>
                  <a:cubicBezTo>
                    <a:pt x="2720" y="670"/>
                    <a:pt x="3214" y="727"/>
                    <a:pt x="3659" y="921"/>
                  </a:cubicBezTo>
                  <a:lnTo>
                    <a:pt x="3659" y="622"/>
                  </a:lnTo>
                  <a:cubicBezTo>
                    <a:pt x="3073" y="134"/>
                    <a:pt x="2398" y="0"/>
                    <a:pt x="1835" y="0"/>
                  </a:cubicBezTo>
                  <a:close/>
                </a:path>
              </a:pathLst>
            </a:custGeom>
            <a:solidFill>
              <a:srgbClr val="435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58"/>
            <p:cNvSpPr/>
            <p:nvPr/>
          </p:nvSpPr>
          <p:spPr>
            <a:xfrm>
              <a:off x="991163" y="3506510"/>
              <a:ext cx="91174" cy="30140"/>
            </a:xfrm>
            <a:custGeom>
              <a:rect b="b" l="l" r="r" t="t"/>
              <a:pathLst>
                <a:path extrusionOk="0" h="1158" w="3503">
                  <a:moveTo>
                    <a:pt x="1385" y="1"/>
                  </a:moveTo>
                  <a:cubicBezTo>
                    <a:pt x="971" y="1"/>
                    <a:pt x="596" y="44"/>
                    <a:pt x="352" y="81"/>
                  </a:cubicBezTo>
                  <a:cubicBezTo>
                    <a:pt x="152" y="113"/>
                    <a:pt x="0" y="288"/>
                    <a:pt x="0" y="493"/>
                  </a:cubicBezTo>
                  <a:lnTo>
                    <a:pt x="0" y="957"/>
                  </a:lnTo>
                  <a:cubicBezTo>
                    <a:pt x="0" y="1091"/>
                    <a:pt x="102" y="1157"/>
                    <a:pt x="203" y="1157"/>
                  </a:cubicBezTo>
                  <a:cubicBezTo>
                    <a:pt x="304" y="1157"/>
                    <a:pt x="405" y="1091"/>
                    <a:pt x="405" y="957"/>
                  </a:cubicBezTo>
                  <a:lnTo>
                    <a:pt x="405" y="493"/>
                  </a:lnTo>
                  <a:cubicBezTo>
                    <a:pt x="402" y="485"/>
                    <a:pt x="409" y="482"/>
                    <a:pt x="416" y="478"/>
                  </a:cubicBezTo>
                  <a:cubicBezTo>
                    <a:pt x="735" y="431"/>
                    <a:pt x="1059" y="406"/>
                    <a:pt x="1384" y="406"/>
                  </a:cubicBezTo>
                  <a:cubicBezTo>
                    <a:pt x="1496" y="406"/>
                    <a:pt x="1609" y="409"/>
                    <a:pt x="1721" y="415"/>
                  </a:cubicBezTo>
                  <a:cubicBezTo>
                    <a:pt x="2351" y="461"/>
                    <a:pt x="2805" y="616"/>
                    <a:pt x="3072" y="883"/>
                  </a:cubicBezTo>
                  <a:cubicBezTo>
                    <a:pt x="3116" y="927"/>
                    <a:pt x="3166" y="946"/>
                    <a:pt x="3213" y="946"/>
                  </a:cubicBezTo>
                  <a:cubicBezTo>
                    <a:pt x="3369" y="946"/>
                    <a:pt x="3503" y="744"/>
                    <a:pt x="3357" y="598"/>
                  </a:cubicBezTo>
                  <a:cubicBezTo>
                    <a:pt x="2881" y="122"/>
                    <a:pt x="2078" y="1"/>
                    <a:pt x="1385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58"/>
            <p:cNvSpPr/>
            <p:nvPr/>
          </p:nvSpPr>
          <p:spPr>
            <a:xfrm>
              <a:off x="935126" y="3458879"/>
              <a:ext cx="201036" cy="251478"/>
            </a:xfrm>
            <a:custGeom>
              <a:rect b="b" l="l" r="r" t="t"/>
              <a:pathLst>
                <a:path extrusionOk="0" h="9662" w="7724">
                  <a:moveTo>
                    <a:pt x="6031" y="405"/>
                  </a:moveTo>
                  <a:lnTo>
                    <a:pt x="6031" y="2358"/>
                  </a:lnTo>
                  <a:cubicBezTo>
                    <a:pt x="6031" y="2650"/>
                    <a:pt x="5964" y="2938"/>
                    <a:pt x="5834" y="3202"/>
                  </a:cubicBezTo>
                  <a:cubicBezTo>
                    <a:pt x="5820" y="3230"/>
                    <a:pt x="5813" y="3258"/>
                    <a:pt x="5813" y="3290"/>
                  </a:cubicBezTo>
                  <a:lnTo>
                    <a:pt x="5813" y="3864"/>
                  </a:lnTo>
                  <a:cubicBezTo>
                    <a:pt x="5813" y="4946"/>
                    <a:pt x="4932" y="5814"/>
                    <a:pt x="3863" y="5814"/>
                  </a:cubicBezTo>
                  <a:cubicBezTo>
                    <a:pt x="3820" y="5814"/>
                    <a:pt x="3777" y="5812"/>
                    <a:pt x="3733" y="5809"/>
                  </a:cubicBezTo>
                  <a:cubicBezTo>
                    <a:pt x="2709" y="5746"/>
                    <a:pt x="1911" y="4856"/>
                    <a:pt x="1911" y="3790"/>
                  </a:cubicBezTo>
                  <a:lnTo>
                    <a:pt x="1911" y="3290"/>
                  </a:lnTo>
                  <a:cubicBezTo>
                    <a:pt x="1911" y="3258"/>
                    <a:pt x="1904" y="3230"/>
                    <a:pt x="1890" y="3202"/>
                  </a:cubicBezTo>
                  <a:cubicBezTo>
                    <a:pt x="1759" y="2938"/>
                    <a:pt x="1693" y="2650"/>
                    <a:pt x="1693" y="2358"/>
                  </a:cubicBezTo>
                  <a:lnTo>
                    <a:pt x="1693" y="1925"/>
                  </a:lnTo>
                  <a:cubicBezTo>
                    <a:pt x="1696" y="1088"/>
                    <a:pt x="2375" y="405"/>
                    <a:pt x="3216" y="405"/>
                  </a:cubicBezTo>
                  <a:close/>
                  <a:moveTo>
                    <a:pt x="2769" y="5943"/>
                  </a:moveTo>
                  <a:cubicBezTo>
                    <a:pt x="3058" y="6101"/>
                    <a:pt x="3378" y="6193"/>
                    <a:pt x="3705" y="6214"/>
                  </a:cubicBezTo>
                  <a:cubicBezTo>
                    <a:pt x="3758" y="6217"/>
                    <a:pt x="3811" y="6217"/>
                    <a:pt x="3863" y="6217"/>
                  </a:cubicBezTo>
                  <a:cubicBezTo>
                    <a:pt x="4243" y="6217"/>
                    <a:pt x="4616" y="6126"/>
                    <a:pt x="4951" y="5950"/>
                  </a:cubicBezTo>
                  <a:lnTo>
                    <a:pt x="4951" y="6319"/>
                  </a:lnTo>
                  <a:lnTo>
                    <a:pt x="3860" y="7065"/>
                  </a:lnTo>
                  <a:lnTo>
                    <a:pt x="2769" y="6319"/>
                  </a:lnTo>
                  <a:lnTo>
                    <a:pt x="2769" y="5943"/>
                  </a:lnTo>
                  <a:close/>
                  <a:moveTo>
                    <a:pt x="2600" y="6685"/>
                  </a:moveTo>
                  <a:lnTo>
                    <a:pt x="3550" y="7336"/>
                  </a:lnTo>
                  <a:lnTo>
                    <a:pt x="3044" y="7839"/>
                  </a:lnTo>
                  <a:cubicBezTo>
                    <a:pt x="3044" y="7843"/>
                    <a:pt x="3037" y="7843"/>
                    <a:pt x="3033" y="7843"/>
                  </a:cubicBezTo>
                  <a:cubicBezTo>
                    <a:pt x="3030" y="7843"/>
                    <a:pt x="3026" y="7843"/>
                    <a:pt x="3023" y="7836"/>
                  </a:cubicBezTo>
                  <a:lnTo>
                    <a:pt x="2396" y="6900"/>
                  </a:lnTo>
                  <a:lnTo>
                    <a:pt x="2600" y="6685"/>
                  </a:lnTo>
                  <a:close/>
                  <a:moveTo>
                    <a:pt x="5127" y="6689"/>
                  </a:moveTo>
                  <a:lnTo>
                    <a:pt x="5331" y="6900"/>
                  </a:lnTo>
                  <a:lnTo>
                    <a:pt x="4701" y="7839"/>
                  </a:lnTo>
                  <a:cubicBezTo>
                    <a:pt x="4701" y="7843"/>
                    <a:pt x="4697" y="7846"/>
                    <a:pt x="4694" y="7846"/>
                  </a:cubicBezTo>
                  <a:cubicBezTo>
                    <a:pt x="4687" y="7846"/>
                    <a:pt x="4683" y="7846"/>
                    <a:pt x="4680" y="7843"/>
                  </a:cubicBezTo>
                  <a:lnTo>
                    <a:pt x="4177" y="7340"/>
                  </a:lnTo>
                  <a:lnTo>
                    <a:pt x="5127" y="6689"/>
                  </a:lnTo>
                  <a:close/>
                  <a:moveTo>
                    <a:pt x="3216" y="0"/>
                  </a:moveTo>
                  <a:cubicBezTo>
                    <a:pt x="2153" y="4"/>
                    <a:pt x="1295" y="862"/>
                    <a:pt x="1291" y="1925"/>
                  </a:cubicBezTo>
                  <a:lnTo>
                    <a:pt x="1291" y="2354"/>
                  </a:lnTo>
                  <a:cubicBezTo>
                    <a:pt x="1291" y="2692"/>
                    <a:pt x="1365" y="3026"/>
                    <a:pt x="1510" y="3336"/>
                  </a:cubicBezTo>
                  <a:lnTo>
                    <a:pt x="1510" y="3790"/>
                  </a:lnTo>
                  <a:cubicBezTo>
                    <a:pt x="1506" y="4511"/>
                    <a:pt x="1819" y="5197"/>
                    <a:pt x="2368" y="5665"/>
                  </a:cubicBezTo>
                  <a:lnTo>
                    <a:pt x="2368" y="6344"/>
                  </a:lnTo>
                  <a:lnTo>
                    <a:pt x="1995" y="6738"/>
                  </a:lnTo>
                  <a:cubicBezTo>
                    <a:pt x="1956" y="6780"/>
                    <a:pt x="1935" y="6837"/>
                    <a:pt x="1939" y="6893"/>
                  </a:cubicBezTo>
                  <a:lnTo>
                    <a:pt x="700" y="7343"/>
                  </a:lnTo>
                  <a:cubicBezTo>
                    <a:pt x="282" y="7498"/>
                    <a:pt x="0" y="7896"/>
                    <a:pt x="0" y="8343"/>
                  </a:cubicBezTo>
                  <a:lnTo>
                    <a:pt x="0" y="9461"/>
                  </a:lnTo>
                  <a:cubicBezTo>
                    <a:pt x="0" y="9595"/>
                    <a:pt x="101" y="9662"/>
                    <a:pt x="202" y="9662"/>
                  </a:cubicBezTo>
                  <a:cubicBezTo>
                    <a:pt x="304" y="9662"/>
                    <a:pt x="405" y="9595"/>
                    <a:pt x="405" y="9461"/>
                  </a:cubicBezTo>
                  <a:lnTo>
                    <a:pt x="405" y="8343"/>
                  </a:lnTo>
                  <a:cubicBezTo>
                    <a:pt x="405" y="8065"/>
                    <a:pt x="577" y="7818"/>
                    <a:pt x="838" y="7723"/>
                  </a:cubicBezTo>
                  <a:lnTo>
                    <a:pt x="2143" y="7248"/>
                  </a:lnTo>
                  <a:lnTo>
                    <a:pt x="2688" y="8061"/>
                  </a:lnTo>
                  <a:cubicBezTo>
                    <a:pt x="2759" y="8167"/>
                    <a:pt x="2871" y="8234"/>
                    <a:pt x="2994" y="8248"/>
                  </a:cubicBezTo>
                  <a:lnTo>
                    <a:pt x="3037" y="8248"/>
                  </a:lnTo>
                  <a:cubicBezTo>
                    <a:pt x="3146" y="8244"/>
                    <a:pt x="3251" y="8202"/>
                    <a:pt x="3329" y="8124"/>
                  </a:cubicBezTo>
                  <a:lnTo>
                    <a:pt x="3659" y="7794"/>
                  </a:lnTo>
                  <a:lnTo>
                    <a:pt x="3659" y="9458"/>
                  </a:lnTo>
                  <a:cubicBezTo>
                    <a:pt x="3659" y="9593"/>
                    <a:pt x="3761" y="9661"/>
                    <a:pt x="3862" y="9661"/>
                  </a:cubicBezTo>
                  <a:cubicBezTo>
                    <a:pt x="3963" y="9661"/>
                    <a:pt x="4064" y="9593"/>
                    <a:pt x="4064" y="9458"/>
                  </a:cubicBezTo>
                  <a:lnTo>
                    <a:pt x="4064" y="7794"/>
                  </a:lnTo>
                  <a:lnTo>
                    <a:pt x="4395" y="8128"/>
                  </a:lnTo>
                  <a:cubicBezTo>
                    <a:pt x="4477" y="8209"/>
                    <a:pt x="4584" y="8249"/>
                    <a:pt x="4690" y="8249"/>
                  </a:cubicBezTo>
                  <a:cubicBezTo>
                    <a:pt x="4823" y="8249"/>
                    <a:pt x="4955" y="8186"/>
                    <a:pt x="5035" y="8065"/>
                  </a:cubicBezTo>
                  <a:lnTo>
                    <a:pt x="5580" y="7248"/>
                  </a:lnTo>
                  <a:lnTo>
                    <a:pt x="6886" y="7723"/>
                  </a:lnTo>
                  <a:cubicBezTo>
                    <a:pt x="7146" y="7818"/>
                    <a:pt x="7319" y="8065"/>
                    <a:pt x="7319" y="8343"/>
                  </a:cubicBezTo>
                  <a:lnTo>
                    <a:pt x="7319" y="9461"/>
                  </a:lnTo>
                  <a:cubicBezTo>
                    <a:pt x="7319" y="9595"/>
                    <a:pt x="7420" y="9662"/>
                    <a:pt x="7521" y="9662"/>
                  </a:cubicBezTo>
                  <a:cubicBezTo>
                    <a:pt x="7622" y="9662"/>
                    <a:pt x="7723" y="9595"/>
                    <a:pt x="7723" y="9461"/>
                  </a:cubicBezTo>
                  <a:lnTo>
                    <a:pt x="7723" y="8343"/>
                  </a:lnTo>
                  <a:cubicBezTo>
                    <a:pt x="7723" y="7896"/>
                    <a:pt x="7442" y="7498"/>
                    <a:pt x="7023" y="7343"/>
                  </a:cubicBezTo>
                  <a:lnTo>
                    <a:pt x="5785" y="6893"/>
                  </a:lnTo>
                  <a:cubicBezTo>
                    <a:pt x="5788" y="6837"/>
                    <a:pt x="5770" y="6780"/>
                    <a:pt x="5732" y="6738"/>
                  </a:cubicBezTo>
                  <a:lnTo>
                    <a:pt x="5355" y="6344"/>
                  </a:lnTo>
                  <a:lnTo>
                    <a:pt x="5355" y="5683"/>
                  </a:lnTo>
                  <a:cubicBezTo>
                    <a:pt x="5394" y="5651"/>
                    <a:pt x="5433" y="5616"/>
                    <a:pt x="5471" y="5581"/>
                  </a:cubicBezTo>
                  <a:cubicBezTo>
                    <a:pt x="5946" y="5137"/>
                    <a:pt x="6214" y="4515"/>
                    <a:pt x="6217" y="3864"/>
                  </a:cubicBezTo>
                  <a:lnTo>
                    <a:pt x="6217" y="3336"/>
                  </a:lnTo>
                  <a:cubicBezTo>
                    <a:pt x="6358" y="3030"/>
                    <a:pt x="6432" y="2695"/>
                    <a:pt x="6432" y="2358"/>
                  </a:cubicBezTo>
                  <a:lnTo>
                    <a:pt x="6432" y="204"/>
                  </a:lnTo>
                  <a:cubicBezTo>
                    <a:pt x="6432" y="92"/>
                    <a:pt x="6340" y="0"/>
                    <a:pt x="623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58"/>
            <p:cNvSpPr/>
            <p:nvPr/>
          </p:nvSpPr>
          <p:spPr>
            <a:xfrm>
              <a:off x="968727" y="3688650"/>
              <a:ext cx="10567" cy="21707"/>
            </a:xfrm>
            <a:custGeom>
              <a:rect b="b" l="l" r="r" t="t"/>
              <a:pathLst>
                <a:path extrusionOk="0" h="834" w="406">
                  <a:moveTo>
                    <a:pt x="205" y="0"/>
                  </a:moveTo>
                  <a:cubicBezTo>
                    <a:pt x="92" y="0"/>
                    <a:pt x="0" y="92"/>
                    <a:pt x="0" y="201"/>
                  </a:cubicBezTo>
                  <a:lnTo>
                    <a:pt x="0" y="633"/>
                  </a:lnTo>
                  <a:cubicBezTo>
                    <a:pt x="0" y="767"/>
                    <a:pt x="102" y="834"/>
                    <a:pt x="203" y="834"/>
                  </a:cubicBezTo>
                  <a:cubicBezTo>
                    <a:pt x="304" y="834"/>
                    <a:pt x="405" y="767"/>
                    <a:pt x="405" y="633"/>
                  </a:cubicBezTo>
                  <a:lnTo>
                    <a:pt x="405" y="201"/>
                  </a:lnTo>
                  <a:cubicBezTo>
                    <a:pt x="405" y="92"/>
                    <a:pt x="314" y="0"/>
                    <a:pt x="205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58"/>
            <p:cNvSpPr/>
            <p:nvPr/>
          </p:nvSpPr>
          <p:spPr>
            <a:xfrm>
              <a:off x="1092071" y="3688650"/>
              <a:ext cx="10463" cy="21707"/>
            </a:xfrm>
            <a:custGeom>
              <a:rect b="b" l="l" r="r" t="t"/>
              <a:pathLst>
                <a:path extrusionOk="0" h="834" w="402">
                  <a:moveTo>
                    <a:pt x="201" y="0"/>
                  </a:moveTo>
                  <a:cubicBezTo>
                    <a:pt x="89" y="0"/>
                    <a:pt x="1" y="92"/>
                    <a:pt x="1" y="201"/>
                  </a:cubicBezTo>
                  <a:lnTo>
                    <a:pt x="1" y="633"/>
                  </a:lnTo>
                  <a:cubicBezTo>
                    <a:pt x="1" y="767"/>
                    <a:pt x="101" y="834"/>
                    <a:pt x="201" y="834"/>
                  </a:cubicBezTo>
                  <a:cubicBezTo>
                    <a:pt x="302" y="834"/>
                    <a:pt x="402" y="767"/>
                    <a:pt x="402" y="633"/>
                  </a:cubicBezTo>
                  <a:lnTo>
                    <a:pt x="402" y="201"/>
                  </a:lnTo>
                  <a:cubicBezTo>
                    <a:pt x="402" y="92"/>
                    <a:pt x="314" y="0"/>
                    <a:pt x="201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58"/>
            <p:cNvSpPr/>
            <p:nvPr/>
          </p:nvSpPr>
          <p:spPr>
            <a:xfrm>
              <a:off x="859281" y="3352531"/>
              <a:ext cx="327426" cy="285444"/>
            </a:xfrm>
            <a:custGeom>
              <a:rect b="b" l="l" r="r" t="t"/>
              <a:pathLst>
                <a:path extrusionOk="0" h="10967" w="12580">
                  <a:moveTo>
                    <a:pt x="4863" y="751"/>
                  </a:moveTo>
                  <a:lnTo>
                    <a:pt x="4863" y="751"/>
                  </a:lnTo>
                  <a:cubicBezTo>
                    <a:pt x="4536" y="1036"/>
                    <a:pt x="4251" y="1363"/>
                    <a:pt x="4019" y="1729"/>
                  </a:cubicBezTo>
                  <a:cubicBezTo>
                    <a:pt x="3843" y="2000"/>
                    <a:pt x="3688" y="2285"/>
                    <a:pt x="3562" y="2580"/>
                  </a:cubicBezTo>
                  <a:lnTo>
                    <a:pt x="2446" y="2580"/>
                  </a:lnTo>
                  <a:cubicBezTo>
                    <a:pt x="3062" y="1754"/>
                    <a:pt x="3899" y="1120"/>
                    <a:pt x="4863" y="751"/>
                  </a:cubicBezTo>
                  <a:close/>
                  <a:moveTo>
                    <a:pt x="6573" y="410"/>
                  </a:moveTo>
                  <a:lnTo>
                    <a:pt x="6573" y="2580"/>
                  </a:lnTo>
                  <a:lnTo>
                    <a:pt x="4001" y="2580"/>
                  </a:lnTo>
                  <a:cubicBezTo>
                    <a:pt x="4592" y="1338"/>
                    <a:pt x="5521" y="505"/>
                    <a:pt x="6573" y="410"/>
                  </a:cubicBezTo>
                  <a:close/>
                  <a:moveTo>
                    <a:pt x="6978" y="410"/>
                  </a:moveTo>
                  <a:cubicBezTo>
                    <a:pt x="8030" y="505"/>
                    <a:pt x="8955" y="1338"/>
                    <a:pt x="9550" y="2580"/>
                  </a:cubicBezTo>
                  <a:lnTo>
                    <a:pt x="6978" y="2580"/>
                  </a:lnTo>
                  <a:lnTo>
                    <a:pt x="6978" y="410"/>
                  </a:lnTo>
                  <a:close/>
                  <a:moveTo>
                    <a:pt x="8688" y="751"/>
                  </a:moveTo>
                  <a:cubicBezTo>
                    <a:pt x="9652" y="1117"/>
                    <a:pt x="10493" y="1754"/>
                    <a:pt x="11109" y="2580"/>
                  </a:cubicBezTo>
                  <a:lnTo>
                    <a:pt x="9993" y="2580"/>
                  </a:lnTo>
                  <a:cubicBezTo>
                    <a:pt x="9863" y="2285"/>
                    <a:pt x="9708" y="2000"/>
                    <a:pt x="9532" y="1729"/>
                  </a:cubicBezTo>
                  <a:cubicBezTo>
                    <a:pt x="9300" y="1363"/>
                    <a:pt x="9015" y="1036"/>
                    <a:pt x="8688" y="751"/>
                  </a:cubicBezTo>
                  <a:close/>
                  <a:moveTo>
                    <a:pt x="3396" y="2985"/>
                  </a:moveTo>
                  <a:cubicBezTo>
                    <a:pt x="3094" y="3822"/>
                    <a:pt x="2932" y="4706"/>
                    <a:pt x="2918" y="5596"/>
                  </a:cubicBezTo>
                  <a:lnTo>
                    <a:pt x="1384" y="5596"/>
                  </a:lnTo>
                  <a:cubicBezTo>
                    <a:pt x="1419" y="4670"/>
                    <a:pt x="1690" y="3773"/>
                    <a:pt x="2172" y="2985"/>
                  </a:cubicBezTo>
                  <a:close/>
                  <a:moveTo>
                    <a:pt x="11380" y="2985"/>
                  </a:moveTo>
                  <a:cubicBezTo>
                    <a:pt x="11862" y="3773"/>
                    <a:pt x="12136" y="4670"/>
                    <a:pt x="12168" y="5596"/>
                  </a:cubicBezTo>
                  <a:lnTo>
                    <a:pt x="10634" y="5596"/>
                  </a:lnTo>
                  <a:cubicBezTo>
                    <a:pt x="10620" y="4706"/>
                    <a:pt x="10458" y="3822"/>
                    <a:pt x="10159" y="2985"/>
                  </a:cubicBezTo>
                  <a:close/>
                  <a:moveTo>
                    <a:pt x="12171" y="5997"/>
                  </a:moveTo>
                  <a:cubicBezTo>
                    <a:pt x="12136" y="6891"/>
                    <a:pt x="11883" y="7763"/>
                    <a:pt x="11429" y="8534"/>
                  </a:cubicBezTo>
                  <a:cubicBezTo>
                    <a:pt x="11411" y="8558"/>
                    <a:pt x="11397" y="8583"/>
                    <a:pt x="11380" y="8608"/>
                  </a:cubicBezTo>
                  <a:lnTo>
                    <a:pt x="10159" y="8608"/>
                  </a:lnTo>
                  <a:cubicBezTo>
                    <a:pt x="10180" y="8551"/>
                    <a:pt x="10197" y="8495"/>
                    <a:pt x="10219" y="8435"/>
                  </a:cubicBezTo>
                  <a:cubicBezTo>
                    <a:pt x="10482" y="7651"/>
                    <a:pt x="10623" y="6827"/>
                    <a:pt x="10637" y="5997"/>
                  </a:cubicBezTo>
                  <a:close/>
                  <a:moveTo>
                    <a:pt x="2918" y="5997"/>
                  </a:moveTo>
                  <a:cubicBezTo>
                    <a:pt x="2932" y="6827"/>
                    <a:pt x="3072" y="7651"/>
                    <a:pt x="3336" y="8435"/>
                  </a:cubicBezTo>
                  <a:cubicBezTo>
                    <a:pt x="3354" y="8495"/>
                    <a:pt x="3375" y="8551"/>
                    <a:pt x="3396" y="8611"/>
                  </a:cubicBezTo>
                  <a:lnTo>
                    <a:pt x="2168" y="8611"/>
                  </a:lnTo>
                  <a:cubicBezTo>
                    <a:pt x="1686" y="7819"/>
                    <a:pt x="1415" y="6922"/>
                    <a:pt x="1384" y="5997"/>
                  </a:cubicBezTo>
                  <a:close/>
                  <a:moveTo>
                    <a:pt x="6782" y="0"/>
                  </a:moveTo>
                  <a:cubicBezTo>
                    <a:pt x="5010" y="0"/>
                    <a:pt x="3248" y="805"/>
                    <a:pt x="2101" y="2369"/>
                  </a:cubicBezTo>
                  <a:cubicBezTo>
                    <a:pt x="1" y="5237"/>
                    <a:pt x="947" y="9301"/>
                    <a:pt x="4100" y="10944"/>
                  </a:cubicBezTo>
                  <a:cubicBezTo>
                    <a:pt x="4132" y="10959"/>
                    <a:pt x="4163" y="10966"/>
                    <a:pt x="4192" y="10966"/>
                  </a:cubicBezTo>
                  <a:cubicBezTo>
                    <a:pt x="4376" y="10966"/>
                    <a:pt x="4481" y="10694"/>
                    <a:pt x="4286" y="10585"/>
                  </a:cubicBezTo>
                  <a:cubicBezTo>
                    <a:pt x="3558" y="10208"/>
                    <a:pt x="2928" y="9670"/>
                    <a:pt x="2439" y="9012"/>
                  </a:cubicBezTo>
                  <a:lnTo>
                    <a:pt x="3562" y="9012"/>
                  </a:lnTo>
                  <a:cubicBezTo>
                    <a:pt x="3787" y="9536"/>
                    <a:pt x="4093" y="10022"/>
                    <a:pt x="4469" y="10451"/>
                  </a:cubicBezTo>
                  <a:cubicBezTo>
                    <a:pt x="4513" y="10498"/>
                    <a:pt x="4563" y="10518"/>
                    <a:pt x="4612" y="10518"/>
                  </a:cubicBezTo>
                  <a:cubicBezTo>
                    <a:pt x="4761" y="10518"/>
                    <a:pt x="4896" y="10335"/>
                    <a:pt x="4768" y="10184"/>
                  </a:cubicBezTo>
                  <a:cubicBezTo>
                    <a:pt x="4459" y="9828"/>
                    <a:pt x="4202" y="9434"/>
                    <a:pt x="4005" y="9009"/>
                  </a:cubicBezTo>
                  <a:cubicBezTo>
                    <a:pt x="4251" y="8977"/>
                    <a:pt x="4227" y="8608"/>
                    <a:pt x="3977" y="8608"/>
                  </a:cubicBezTo>
                  <a:lnTo>
                    <a:pt x="3829" y="8608"/>
                  </a:lnTo>
                  <a:cubicBezTo>
                    <a:pt x="3509" y="7774"/>
                    <a:pt x="3336" y="6891"/>
                    <a:pt x="3319" y="5997"/>
                  </a:cubicBezTo>
                  <a:lnTo>
                    <a:pt x="3547" y="5997"/>
                  </a:lnTo>
                  <a:cubicBezTo>
                    <a:pt x="3815" y="5997"/>
                    <a:pt x="3815" y="5596"/>
                    <a:pt x="3547" y="5596"/>
                  </a:cubicBezTo>
                  <a:lnTo>
                    <a:pt x="3319" y="5596"/>
                  </a:lnTo>
                  <a:cubicBezTo>
                    <a:pt x="3336" y="4702"/>
                    <a:pt x="3505" y="3819"/>
                    <a:pt x="3825" y="2985"/>
                  </a:cubicBezTo>
                  <a:lnTo>
                    <a:pt x="6573" y="2985"/>
                  </a:lnTo>
                  <a:lnTo>
                    <a:pt x="6573" y="3428"/>
                  </a:lnTo>
                  <a:cubicBezTo>
                    <a:pt x="6573" y="3562"/>
                    <a:pt x="6674" y="3629"/>
                    <a:pt x="6774" y="3629"/>
                  </a:cubicBezTo>
                  <a:cubicBezTo>
                    <a:pt x="6874" y="3629"/>
                    <a:pt x="6974" y="3562"/>
                    <a:pt x="6974" y="3428"/>
                  </a:cubicBezTo>
                  <a:lnTo>
                    <a:pt x="6974" y="2985"/>
                  </a:lnTo>
                  <a:lnTo>
                    <a:pt x="9726" y="2985"/>
                  </a:lnTo>
                  <a:cubicBezTo>
                    <a:pt x="10043" y="3819"/>
                    <a:pt x="10215" y="4702"/>
                    <a:pt x="10229" y="5596"/>
                  </a:cubicBezTo>
                  <a:lnTo>
                    <a:pt x="10004" y="5596"/>
                  </a:lnTo>
                  <a:cubicBezTo>
                    <a:pt x="9737" y="5596"/>
                    <a:pt x="9737" y="5997"/>
                    <a:pt x="10004" y="5997"/>
                  </a:cubicBezTo>
                  <a:lnTo>
                    <a:pt x="10229" y="5997"/>
                  </a:lnTo>
                  <a:cubicBezTo>
                    <a:pt x="10215" y="6891"/>
                    <a:pt x="10043" y="7774"/>
                    <a:pt x="9722" y="8608"/>
                  </a:cubicBezTo>
                  <a:lnTo>
                    <a:pt x="9575" y="8608"/>
                  </a:lnTo>
                  <a:cubicBezTo>
                    <a:pt x="9321" y="8611"/>
                    <a:pt x="9300" y="8977"/>
                    <a:pt x="9547" y="9009"/>
                  </a:cubicBezTo>
                  <a:cubicBezTo>
                    <a:pt x="9349" y="9434"/>
                    <a:pt x="9093" y="9832"/>
                    <a:pt x="8783" y="10184"/>
                  </a:cubicBezTo>
                  <a:cubicBezTo>
                    <a:pt x="8648" y="10334"/>
                    <a:pt x="8783" y="10522"/>
                    <a:pt x="8934" y="10522"/>
                  </a:cubicBezTo>
                  <a:cubicBezTo>
                    <a:pt x="8985" y="10522"/>
                    <a:pt x="9037" y="10501"/>
                    <a:pt x="9082" y="10451"/>
                  </a:cubicBezTo>
                  <a:cubicBezTo>
                    <a:pt x="9459" y="10022"/>
                    <a:pt x="9765" y="9536"/>
                    <a:pt x="9990" y="9012"/>
                  </a:cubicBezTo>
                  <a:lnTo>
                    <a:pt x="11109" y="9012"/>
                  </a:lnTo>
                  <a:cubicBezTo>
                    <a:pt x="10669" y="9603"/>
                    <a:pt x="10109" y="10099"/>
                    <a:pt x="9473" y="10472"/>
                  </a:cubicBezTo>
                  <a:cubicBezTo>
                    <a:pt x="9277" y="10585"/>
                    <a:pt x="9389" y="10851"/>
                    <a:pt x="9568" y="10851"/>
                  </a:cubicBezTo>
                  <a:cubicBezTo>
                    <a:pt x="9601" y="10851"/>
                    <a:pt x="9637" y="10842"/>
                    <a:pt x="9673" y="10821"/>
                  </a:cubicBezTo>
                  <a:cubicBezTo>
                    <a:pt x="11471" y="9786"/>
                    <a:pt x="12576" y="7869"/>
                    <a:pt x="12576" y="5796"/>
                  </a:cubicBezTo>
                  <a:cubicBezTo>
                    <a:pt x="12579" y="4259"/>
                    <a:pt x="11967" y="2781"/>
                    <a:pt x="10876" y="1697"/>
                  </a:cubicBezTo>
                  <a:cubicBezTo>
                    <a:pt x="9736" y="557"/>
                    <a:pt x="8255" y="0"/>
                    <a:pt x="67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872" name="Google Shape;1872;p58"/>
          <p:cNvCxnSpPr>
            <a:stCxn id="1841" idx="4"/>
          </p:cNvCxnSpPr>
          <p:nvPr/>
        </p:nvCxnSpPr>
        <p:spPr>
          <a:xfrm flipH="1">
            <a:off x="5306950" y="3587875"/>
            <a:ext cx="7500" cy="279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3" name="Google Shape;1873;p58"/>
          <p:cNvCxnSpPr/>
          <p:nvPr/>
        </p:nvCxnSpPr>
        <p:spPr>
          <a:xfrm rot="10800000">
            <a:off x="3972200" y="3856050"/>
            <a:ext cx="13455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74" name="Google Shape;1874;p58"/>
          <p:cNvCxnSpPr>
            <a:endCxn id="1875" idx="0"/>
          </p:cNvCxnSpPr>
          <p:nvPr/>
        </p:nvCxnSpPr>
        <p:spPr>
          <a:xfrm>
            <a:off x="3955513" y="3869100"/>
            <a:ext cx="5400" cy="1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5" name="Google Shape;1875;p58"/>
          <p:cNvSpPr/>
          <p:nvPr/>
        </p:nvSpPr>
        <p:spPr>
          <a:xfrm>
            <a:off x="3521863" y="4063500"/>
            <a:ext cx="878100" cy="77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6" name="Google Shape;1876;p58" title="download__2_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8088" y="1564327"/>
            <a:ext cx="425228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7" name="Google Shape;1877;p58" title="download__7_-removebg-previe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0087" y="4124232"/>
            <a:ext cx="841676" cy="66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8" name="Google Shape;1878;p58"/>
          <p:cNvSpPr txBox="1"/>
          <p:nvPr/>
        </p:nvSpPr>
        <p:spPr>
          <a:xfrm>
            <a:off x="5798550" y="1230925"/>
            <a:ext cx="1647600" cy="4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CHANNEL 2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1879" name="Google Shape;1879;p58"/>
          <p:cNvSpPr txBox="1"/>
          <p:nvPr/>
        </p:nvSpPr>
        <p:spPr>
          <a:xfrm>
            <a:off x="5932475" y="1684675"/>
            <a:ext cx="2274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Contact us through our social media accounts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59"/>
          <p:cNvSpPr txBox="1"/>
          <p:nvPr>
            <p:ph type="title"/>
          </p:nvPr>
        </p:nvSpPr>
        <p:spPr>
          <a:xfrm>
            <a:off x="4655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channels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59"/>
          <p:cNvSpPr txBox="1"/>
          <p:nvPr>
            <p:ph idx="2" type="title"/>
          </p:nvPr>
        </p:nvSpPr>
        <p:spPr>
          <a:xfrm>
            <a:off x="946550" y="634775"/>
            <a:ext cx="14733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</a:t>
            </a:r>
            <a:r>
              <a:rPr lang="en"/>
              <a:t> 1 </a:t>
            </a:r>
            <a:endParaRPr/>
          </a:p>
        </p:txBody>
      </p:sp>
      <p:sp>
        <p:nvSpPr>
          <p:cNvPr id="1886" name="Google Shape;1886;p59"/>
          <p:cNvSpPr txBox="1"/>
          <p:nvPr>
            <p:ph idx="3" type="title"/>
          </p:nvPr>
        </p:nvSpPr>
        <p:spPr>
          <a:xfrm>
            <a:off x="5600641" y="634775"/>
            <a:ext cx="1978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2</a:t>
            </a:r>
            <a:endParaRPr/>
          </a:p>
        </p:txBody>
      </p:sp>
      <p:sp>
        <p:nvSpPr>
          <p:cNvPr id="1887" name="Google Shape;1887;p59"/>
          <p:cNvSpPr txBox="1"/>
          <p:nvPr>
            <p:ph idx="4" type="subTitle"/>
          </p:nvPr>
        </p:nvSpPr>
        <p:spPr>
          <a:xfrm>
            <a:off x="5532850" y="1267175"/>
            <a:ext cx="2529300" cy="1152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Instagram</a:t>
            </a:r>
            <a:r>
              <a:rPr b="1" lang="en"/>
              <a:t> account : </a:t>
            </a:r>
            <a:r>
              <a:rPr lang="en" u="sng">
                <a:solidFill>
                  <a:srgbClr val="4A86E8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https://www.instagram.com/pixel_grow?igsh=MWU3Nm0xbzNkNXVnYQ==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8" name="Google Shape;1888;p59"/>
          <p:cNvSpPr txBox="1"/>
          <p:nvPr>
            <p:ph idx="8" type="subTitle"/>
          </p:nvPr>
        </p:nvSpPr>
        <p:spPr>
          <a:xfrm>
            <a:off x="5532862" y="2669225"/>
            <a:ext cx="19782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Tik tok account:</a:t>
            </a:r>
            <a:endParaRPr b="1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4A86E8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https://www.tiktok.com/@pixel.grow0?_t=ZS-8y4hd3HxIuX&amp;_r=1</a:t>
            </a:r>
            <a:endParaRPr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9" name="Google Shape;1889;p59" title="Captur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875" y="1162475"/>
            <a:ext cx="3301075" cy="309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90" name="Google Shape;1890;p59"/>
          <p:cNvSpPr txBox="1"/>
          <p:nvPr/>
        </p:nvSpPr>
        <p:spPr>
          <a:xfrm>
            <a:off x="5505150" y="3562950"/>
            <a:ext cx="2073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Facebook account </a:t>
            </a: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:</a:t>
            </a:r>
            <a:r>
              <a:rPr lang="en" sz="1600" u="sng">
                <a:solidFill>
                  <a:srgbClr val="4A86E8"/>
                </a:solidFill>
                <a:latin typeface="Cairo"/>
                <a:ea typeface="Cairo"/>
                <a:cs typeface="Cairo"/>
                <a:sym typeface="Cair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https://www.facebook.com/profile.php?id=61578711020852</a:t>
            </a:r>
            <a:endParaRPr sz="1600">
              <a:solidFill>
                <a:srgbClr val="4A86E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Our channels</a:t>
            </a:r>
            <a:endParaRPr/>
          </a:p>
        </p:txBody>
      </p:sp>
      <p:sp>
        <p:nvSpPr>
          <p:cNvPr id="1896" name="Google Shape;1896;p60"/>
          <p:cNvSpPr txBox="1"/>
          <p:nvPr>
            <p:ph idx="2" type="title"/>
          </p:nvPr>
        </p:nvSpPr>
        <p:spPr>
          <a:xfrm>
            <a:off x="807953" y="1222150"/>
            <a:ext cx="13053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3 </a:t>
            </a:r>
            <a:endParaRPr/>
          </a:p>
        </p:txBody>
      </p:sp>
      <p:sp>
        <p:nvSpPr>
          <p:cNvPr id="1897" name="Google Shape;1897;p60"/>
          <p:cNvSpPr txBox="1"/>
          <p:nvPr>
            <p:ph idx="1" type="subTitle"/>
          </p:nvPr>
        </p:nvSpPr>
        <p:spPr>
          <a:xfrm>
            <a:off x="338997" y="1728625"/>
            <a:ext cx="23379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Link of website :</a:t>
            </a:r>
            <a:r>
              <a:rPr lang="en"/>
              <a:t> </a:t>
            </a:r>
            <a:endParaRPr/>
          </a:p>
        </p:txBody>
      </p:sp>
      <p:sp>
        <p:nvSpPr>
          <p:cNvPr id="1898" name="Google Shape;1898;p60"/>
          <p:cNvSpPr txBox="1"/>
          <p:nvPr>
            <p:ph idx="3" type="title"/>
          </p:nvPr>
        </p:nvSpPr>
        <p:spPr>
          <a:xfrm>
            <a:off x="6226047" y="1109325"/>
            <a:ext cx="13914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5</a:t>
            </a:r>
            <a:endParaRPr/>
          </a:p>
        </p:txBody>
      </p:sp>
      <p:sp>
        <p:nvSpPr>
          <p:cNvPr id="1899" name="Google Shape;1899;p60"/>
          <p:cNvSpPr txBox="1"/>
          <p:nvPr>
            <p:ph idx="4" type="subTitle"/>
          </p:nvPr>
        </p:nvSpPr>
        <p:spPr>
          <a:xfrm>
            <a:off x="6226051" y="1728625"/>
            <a:ext cx="18813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phone number : 01144260456</a:t>
            </a:r>
            <a:endParaRPr b="1"/>
          </a:p>
        </p:txBody>
      </p:sp>
      <p:sp>
        <p:nvSpPr>
          <p:cNvPr id="1900" name="Google Shape;1900;p60"/>
          <p:cNvSpPr txBox="1"/>
          <p:nvPr>
            <p:ph idx="5" type="title"/>
          </p:nvPr>
        </p:nvSpPr>
        <p:spPr>
          <a:xfrm rot="844">
            <a:off x="3579625" y="1146046"/>
            <a:ext cx="12222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 4</a:t>
            </a:r>
            <a:endParaRPr/>
          </a:p>
        </p:txBody>
      </p:sp>
      <p:sp>
        <p:nvSpPr>
          <p:cNvPr id="1901" name="Google Shape;1901;p60"/>
          <p:cNvSpPr txBox="1"/>
          <p:nvPr>
            <p:ph idx="6" type="subTitle"/>
          </p:nvPr>
        </p:nvSpPr>
        <p:spPr>
          <a:xfrm>
            <a:off x="3198225" y="1954275"/>
            <a:ext cx="2482800" cy="66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 email :                                          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2msf1952010@gmail.com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1902" name="Google Shape;1902;p60"/>
          <p:cNvSpPr txBox="1"/>
          <p:nvPr/>
        </p:nvSpPr>
        <p:spPr>
          <a:xfrm>
            <a:off x="198225" y="2063100"/>
            <a:ext cx="30000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A86E8"/>
                </a:solidFill>
                <a:latin typeface="Cairo"/>
                <a:ea typeface="Cairo"/>
                <a:cs typeface="Cairo"/>
                <a:sym typeface="Cairo"/>
              </a:rPr>
              <a:t>https://github.com/MohamedAhmed750487/summer-camp-2025-2-</a:t>
            </a:r>
            <a:endParaRPr b="1" sz="1600">
              <a:solidFill>
                <a:srgbClr val="4A86E8"/>
              </a:solidFill>
              <a:latin typeface="Cairo"/>
              <a:ea typeface="Cairo"/>
              <a:cs typeface="Cairo"/>
              <a:sym typeface="Cai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4"/>
          <p:cNvSpPr txBox="1"/>
          <p:nvPr>
            <p:ph type="title"/>
          </p:nvPr>
        </p:nvSpPr>
        <p:spPr>
          <a:xfrm>
            <a:off x="2363175" y="1185125"/>
            <a:ext cx="39453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56" name="Google Shape;756;p34"/>
          <p:cNvSpPr txBox="1"/>
          <p:nvPr>
            <p:ph idx="1" type="subTitle"/>
          </p:nvPr>
        </p:nvSpPr>
        <p:spPr>
          <a:xfrm>
            <a:off x="2917800" y="2969250"/>
            <a:ext cx="3308400" cy="786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Arial"/>
                <a:ea typeface="Arial"/>
                <a:cs typeface="Arial"/>
                <a:sym typeface="Arial"/>
              </a:rPr>
              <a:t>Pixel Grow is a creative software company focused on turning ideas into smart digital solutions.</a:t>
            </a:r>
            <a:endParaRPr b="1" i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Arial"/>
                <a:ea typeface="Arial"/>
                <a:cs typeface="Arial"/>
                <a:sym typeface="Arial"/>
              </a:rPr>
              <a:t>We design high-quality websites, create distinctive logos, and develop custom mobile and desktop applications that help businesses grow.</a:t>
            </a:r>
            <a:endParaRPr b="1" i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Arial"/>
                <a:ea typeface="Arial"/>
                <a:cs typeface="Arial"/>
                <a:sym typeface="Arial"/>
              </a:rPr>
              <a:t>We also provide server security services, helping companies protect their internal systems and data from digital threats.</a:t>
            </a:r>
            <a:endParaRPr b="1" i="1"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latin typeface="Arial"/>
                <a:ea typeface="Arial"/>
                <a:cs typeface="Arial"/>
                <a:sym typeface="Arial"/>
              </a:rPr>
              <a:t>At Pixel Grow, we combine creativity and technology to build secure, effective, and modern digital experiences.</a:t>
            </a:r>
            <a:endParaRPr b="1" i="1" sz="1000"/>
          </a:p>
        </p:txBody>
      </p:sp>
      <p:grpSp>
        <p:nvGrpSpPr>
          <p:cNvPr id="757" name="Google Shape;757;p34"/>
          <p:cNvGrpSpPr/>
          <p:nvPr/>
        </p:nvGrpSpPr>
        <p:grpSpPr>
          <a:xfrm>
            <a:off x="3559702" y="271412"/>
            <a:ext cx="1412636" cy="1018423"/>
            <a:chOff x="3801141" y="542793"/>
            <a:chExt cx="1550133" cy="1117550"/>
          </a:xfrm>
        </p:grpSpPr>
        <p:sp>
          <p:nvSpPr>
            <p:cNvPr id="758" name="Google Shape;758;p34"/>
            <p:cNvSpPr/>
            <p:nvPr/>
          </p:nvSpPr>
          <p:spPr>
            <a:xfrm rot="5400000">
              <a:off x="4491185" y="547803"/>
              <a:ext cx="614339" cy="1099057"/>
            </a:xfrm>
            <a:custGeom>
              <a:rect b="b" l="l" r="r" t="t"/>
              <a:pathLst>
                <a:path extrusionOk="0" h="14906" w="8332">
                  <a:moveTo>
                    <a:pt x="4041" y="1"/>
                  </a:moveTo>
                  <a:cubicBezTo>
                    <a:pt x="1439" y="1986"/>
                    <a:pt x="1" y="4611"/>
                    <a:pt x="46" y="7350"/>
                  </a:cubicBezTo>
                  <a:lnTo>
                    <a:pt x="46" y="7670"/>
                  </a:lnTo>
                  <a:lnTo>
                    <a:pt x="138" y="14906"/>
                  </a:lnTo>
                  <a:lnTo>
                    <a:pt x="8332" y="14791"/>
                  </a:lnTo>
                  <a:lnTo>
                    <a:pt x="8241" y="7556"/>
                  </a:lnTo>
                  <a:lnTo>
                    <a:pt x="8241" y="7236"/>
                  </a:lnTo>
                  <a:cubicBezTo>
                    <a:pt x="8195" y="4520"/>
                    <a:pt x="6688" y="1918"/>
                    <a:pt x="4041" y="1"/>
                  </a:cubicBezTo>
                  <a:close/>
                </a:path>
              </a:pathLst>
            </a:custGeom>
            <a:solidFill>
              <a:srgbClr val="F8EE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4"/>
            <p:cNvSpPr/>
            <p:nvPr/>
          </p:nvSpPr>
          <p:spPr>
            <a:xfrm rot="5400000">
              <a:off x="4487793" y="544412"/>
              <a:ext cx="621123" cy="1105840"/>
            </a:xfrm>
            <a:custGeom>
              <a:rect b="b" l="l" r="r" t="t"/>
              <a:pathLst>
                <a:path extrusionOk="0" h="14998" w="8424">
                  <a:moveTo>
                    <a:pt x="4087" y="115"/>
                  </a:moveTo>
                  <a:cubicBezTo>
                    <a:pt x="6712" y="2032"/>
                    <a:pt x="8195" y="4566"/>
                    <a:pt x="8218" y="7282"/>
                  </a:cubicBezTo>
                  <a:lnTo>
                    <a:pt x="8309" y="14792"/>
                  </a:lnTo>
                  <a:lnTo>
                    <a:pt x="229" y="14906"/>
                  </a:lnTo>
                  <a:lnTo>
                    <a:pt x="138" y="7396"/>
                  </a:lnTo>
                  <a:cubicBezTo>
                    <a:pt x="92" y="4680"/>
                    <a:pt x="1507" y="2101"/>
                    <a:pt x="4087" y="115"/>
                  </a:cubicBezTo>
                  <a:close/>
                  <a:moveTo>
                    <a:pt x="4087" y="1"/>
                  </a:moveTo>
                  <a:lnTo>
                    <a:pt x="4064" y="24"/>
                  </a:lnTo>
                  <a:cubicBezTo>
                    <a:pt x="1416" y="2010"/>
                    <a:pt x="1" y="4634"/>
                    <a:pt x="24" y="7396"/>
                  </a:cubicBezTo>
                  <a:lnTo>
                    <a:pt x="115" y="14952"/>
                  </a:lnTo>
                  <a:lnTo>
                    <a:pt x="115" y="14997"/>
                  </a:lnTo>
                  <a:lnTo>
                    <a:pt x="8424" y="14906"/>
                  </a:lnTo>
                  <a:lnTo>
                    <a:pt x="8332" y="7282"/>
                  </a:lnTo>
                  <a:cubicBezTo>
                    <a:pt x="8287" y="4520"/>
                    <a:pt x="6803" y="1941"/>
                    <a:pt x="4110" y="24"/>
                  </a:cubicBezTo>
                  <a:lnTo>
                    <a:pt x="4087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4"/>
            <p:cNvSpPr/>
            <p:nvPr/>
          </p:nvSpPr>
          <p:spPr>
            <a:xfrm rot="5400000">
              <a:off x="4491185" y="547803"/>
              <a:ext cx="614339" cy="1099057"/>
            </a:xfrm>
            <a:custGeom>
              <a:rect b="b" l="l" r="r" t="t"/>
              <a:pathLst>
                <a:path extrusionOk="0" h="14906" w="8332">
                  <a:moveTo>
                    <a:pt x="4041" y="1"/>
                  </a:moveTo>
                  <a:cubicBezTo>
                    <a:pt x="1439" y="1986"/>
                    <a:pt x="1" y="4611"/>
                    <a:pt x="46" y="7350"/>
                  </a:cubicBezTo>
                  <a:lnTo>
                    <a:pt x="46" y="7670"/>
                  </a:lnTo>
                  <a:lnTo>
                    <a:pt x="138" y="14906"/>
                  </a:lnTo>
                  <a:lnTo>
                    <a:pt x="8332" y="14791"/>
                  </a:lnTo>
                  <a:lnTo>
                    <a:pt x="8241" y="7556"/>
                  </a:lnTo>
                  <a:lnTo>
                    <a:pt x="8241" y="7236"/>
                  </a:lnTo>
                  <a:cubicBezTo>
                    <a:pt x="8195" y="4520"/>
                    <a:pt x="6688" y="1918"/>
                    <a:pt x="404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4"/>
            <p:cNvSpPr/>
            <p:nvPr/>
          </p:nvSpPr>
          <p:spPr>
            <a:xfrm rot="5400000">
              <a:off x="5002888" y="956870"/>
              <a:ext cx="420791" cy="269197"/>
            </a:xfrm>
            <a:custGeom>
              <a:rect b="b" l="l" r="r" t="t"/>
              <a:pathLst>
                <a:path extrusionOk="0" h="3651" w="5707">
                  <a:moveTo>
                    <a:pt x="2808" y="1"/>
                  </a:moveTo>
                  <a:cubicBezTo>
                    <a:pt x="1621" y="914"/>
                    <a:pt x="662" y="1964"/>
                    <a:pt x="0" y="3105"/>
                  </a:cubicBezTo>
                  <a:cubicBezTo>
                    <a:pt x="880" y="3468"/>
                    <a:pt x="1813" y="3651"/>
                    <a:pt x="2748" y="3651"/>
                  </a:cubicBezTo>
                  <a:cubicBezTo>
                    <a:pt x="3753" y="3651"/>
                    <a:pt x="4760" y="3439"/>
                    <a:pt x="5707" y="3014"/>
                  </a:cubicBezTo>
                  <a:cubicBezTo>
                    <a:pt x="4999" y="1918"/>
                    <a:pt x="4017" y="891"/>
                    <a:pt x="280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4"/>
            <p:cNvSpPr/>
            <p:nvPr/>
          </p:nvSpPr>
          <p:spPr>
            <a:xfrm rot="5400000">
              <a:off x="4996916" y="952520"/>
              <a:ext cx="432589" cy="276128"/>
            </a:xfrm>
            <a:custGeom>
              <a:rect b="b" l="l" r="r" t="t"/>
              <a:pathLst>
                <a:path extrusionOk="0" h="3745" w="5867">
                  <a:moveTo>
                    <a:pt x="2900" y="115"/>
                  </a:moveTo>
                  <a:cubicBezTo>
                    <a:pt x="4064" y="960"/>
                    <a:pt x="5022" y="1941"/>
                    <a:pt x="5707" y="3037"/>
                  </a:cubicBezTo>
                  <a:cubicBezTo>
                    <a:pt x="4796" y="3439"/>
                    <a:pt x="3817" y="3645"/>
                    <a:pt x="2837" y="3645"/>
                  </a:cubicBezTo>
                  <a:cubicBezTo>
                    <a:pt x="1928" y="3645"/>
                    <a:pt x="1018" y="3468"/>
                    <a:pt x="161" y="3105"/>
                  </a:cubicBezTo>
                  <a:cubicBezTo>
                    <a:pt x="823" y="2010"/>
                    <a:pt x="1758" y="1005"/>
                    <a:pt x="2900" y="115"/>
                  </a:cubicBezTo>
                  <a:close/>
                  <a:moveTo>
                    <a:pt x="2900" y="1"/>
                  </a:moveTo>
                  <a:lnTo>
                    <a:pt x="2877" y="24"/>
                  </a:lnTo>
                  <a:cubicBezTo>
                    <a:pt x="1667" y="914"/>
                    <a:pt x="731" y="1964"/>
                    <a:pt x="47" y="3105"/>
                  </a:cubicBezTo>
                  <a:lnTo>
                    <a:pt x="1" y="3174"/>
                  </a:lnTo>
                  <a:lnTo>
                    <a:pt x="69" y="3196"/>
                  </a:lnTo>
                  <a:cubicBezTo>
                    <a:pt x="960" y="3562"/>
                    <a:pt x="1895" y="3744"/>
                    <a:pt x="2854" y="3744"/>
                  </a:cubicBezTo>
                  <a:cubicBezTo>
                    <a:pt x="3858" y="3744"/>
                    <a:pt x="4886" y="3539"/>
                    <a:pt x="5821" y="3105"/>
                  </a:cubicBezTo>
                  <a:lnTo>
                    <a:pt x="5867" y="3082"/>
                  </a:lnTo>
                  <a:lnTo>
                    <a:pt x="5844" y="3037"/>
                  </a:lnTo>
                  <a:cubicBezTo>
                    <a:pt x="5114" y="1895"/>
                    <a:pt x="4132" y="891"/>
                    <a:pt x="2923" y="24"/>
                  </a:cubicBezTo>
                  <a:lnTo>
                    <a:pt x="2900" y="1"/>
                  </a:ln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4"/>
            <p:cNvSpPr/>
            <p:nvPr/>
          </p:nvSpPr>
          <p:spPr>
            <a:xfrm rot="5400000">
              <a:off x="4015737" y="1031673"/>
              <a:ext cx="605934" cy="139723"/>
            </a:xfrm>
            <a:custGeom>
              <a:rect b="b" l="l" r="r" t="t"/>
              <a:pathLst>
                <a:path extrusionOk="0" h="1895" w="8218">
                  <a:moveTo>
                    <a:pt x="8195" y="0"/>
                  </a:moveTo>
                  <a:lnTo>
                    <a:pt x="1" y="91"/>
                  </a:lnTo>
                  <a:lnTo>
                    <a:pt x="24" y="1895"/>
                  </a:lnTo>
                  <a:lnTo>
                    <a:pt x="8218" y="1780"/>
                  </a:lnTo>
                  <a:lnTo>
                    <a:pt x="819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4"/>
            <p:cNvSpPr/>
            <p:nvPr/>
          </p:nvSpPr>
          <p:spPr>
            <a:xfrm rot="5400000">
              <a:off x="5116620" y="1008297"/>
              <a:ext cx="299575" cy="162949"/>
            </a:xfrm>
            <a:custGeom>
              <a:rect b="b" l="l" r="r" t="t"/>
              <a:pathLst>
                <a:path extrusionOk="0" h="2210" w="4063">
                  <a:moveTo>
                    <a:pt x="2009" y="1"/>
                  </a:moveTo>
                  <a:cubicBezTo>
                    <a:pt x="1233" y="594"/>
                    <a:pt x="571" y="1256"/>
                    <a:pt x="0" y="1941"/>
                  </a:cubicBezTo>
                  <a:cubicBezTo>
                    <a:pt x="643" y="2118"/>
                    <a:pt x="1306" y="2209"/>
                    <a:pt x="1971" y="2209"/>
                  </a:cubicBezTo>
                  <a:cubicBezTo>
                    <a:pt x="2676" y="2209"/>
                    <a:pt x="3382" y="2107"/>
                    <a:pt x="4063" y="1895"/>
                  </a:cubicBezTo>
                  <a:cubicBezTo>
                    <a:pt x="3492" y="1210"/>
                    <a:pt x="2009" y="1"/>
                    <a:pt x="20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4"/>
            <p:cNvSpPr/>
            <p:nvPr/>
          </p:nvSpPr>
          <p:spPr>
            <a:xfrm rot="5400000">
              <a:off x="5112823" y="1004943"/>
              <a:ext cx="306359" cy="169658"/>
            </a:xfrm>
            <a:custGeom>
              <a:rect b="b" l="l" r="r" t="t"/>
              <a:pathLst>
                <a:path extrusionOk="0" h="2301" w="4155">
                  <a:moveTo>
                    <a:pt x="2055" y="109"/>
                  </a:moveTo>
                  <a:cubicBezTo>
                    <a:pt x="2260" y="292"/>
                    <a:pt x="3470" y="1273"/>
                    <a:pt x="4018" y="1889"/>
                  </a:cubicBezTo>
                  <a:cubicBezTo>
                    <a:pt x="3339" y="2096"/>
                    <a:pt x="2647" y="2199"/>
                    <a:pt x="1956" y="2199"/>
                  </a:cubicBezTo>
                  <a:cubicBezTo>
                    <a:pt x="1346" y="2199"/>
                    <a:pt x="737" y="2118"/>
                    <a:pt x="137" y="1958"/>
                  </a:cubicBezTo>
                  <a:cubicBezTo>
                    <a:pt x="685" y="1296"/>
                    <a:pt x="1324" y="680"/>
                    <a:pt x="2055" y="109"/>
                  </a:cubicBezTo>
                  <a:close/>
                  <a:moveTo>
                    <a:pt x="2055" y="1"/>
                  </a:moveTo>
                  <a:cubicBezTo>
                    <a:pt x="2043" y="1"/>
                    <a:pt x="2032" y="6"/>
                    <a:pt x="2032" y="18"/>
                  </a:cubicBezTo>
                  <a:cubicBezTo>
                    <a:pt x="1256" y="588"/>
                    <a:pt x="571" y="1250"/>
                    <a:pt x="0" y="1935"/>
                  </a:cubicBezTo>
                  <a:cubicBezTo>
                    <a:pt x="0" y="1958"/>
                    <a:pt x="0" y="1981"/>
                    <a:pt x="0" y="2004"/>
                  </a:cubicBezTo>
                  <a:cubicBezTo>
                    <a:pt x="0" y="2004"/>
                    <a:pt x="23" y="2026"/>
                    <a:pt x="23" y="2026"/>
                  </a:cubicBezTo>
                  <a:cubicBezTo>
                    <a:pt x="685" y="2209"/>
                    <a:pt x="1324" y="2300"/>
                    <a:pt x="1986" y="2300"/>
                  </a:cubicBezTo>
                  <a:cubicBezTo>
                    <a:pt x="2717" y="2300"/>
                    <a:pt x="3424" y="2186"/>
                    <a:pt x="4132" y="1981"/>
                  </a:cubicBezTo>
                  <a:cubicBezTo>
                    <a:pt x="4132" y="1981"/>
                    <a:pt x="4155" y="1958"/>
                    <a:pt x="4155" y="1935"/>
                  </a:cubicBezTo>
                  <a:cubicBezTo>
                    <a:pt x="4155" y="1912"/>
                    <a:pt x="4155" y="1912"/>
                    <a:pt x="4155" y="1889"/>
                  </a:cubicBezTo>
                  <a:cubicBezTo>
                    <a:pt x="3584" y="1228"/>
                    <a:pt x="2100" y="18"/>
                    <a:pt x="2078" y="18"/>
                  </a:cubicBezTo>
                  <a:cubicBezTo>
                    <a:pt x="2078" y="6"/>
                    <a:pt x="2066" y="1"/>
                    <a:pt x="2055" y="1"/>
                  </a:cubicBezTo>
                  <a:close/>
                </a:path>
              </a:pathLst>
            </a:custGeom>
            <a:solidFill>
              <a:srgbClr val="0909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4"/>
            <p:cNvSpPr/>
            <p:nvPr/>
          </p:nvSpPr>
          <p:spPr>
            <a:xfrm rot="5400000">
              <a:off x="4544169" y="935745"/>
              <a:ext cx="323243" cy="321547"/>
            </a:xfrm>
            <a:custGeom>
              <a:rect b="b" l="l" r="r" t="t"/>
              <a:pathLst>
                <a:path extrusionOk="0" h="4361" w="4384">
                  <a:moveTo>
                    <a:pt x="2169" y="1"/>
                  </a:moveTo>
                  <a:cubicBezTo>
                    <a:pt x="959" y="23"/>
                    <a:pt x="1" y="1005"/>
                    <a:pt x="23" y="2215"/>
                  </a:cubicBezTo>
                  <a:cubicBezTo>
                    <a:pt x="23" y="3402"/>
                    <a:pt x="1005" y="4360"/>
                    <a:pt x="2215" y="4360"/>
                  </a:cubicBezTo>
                  <a:cubicBezTo>
                    <a:pt x="3424" y="4337"/>
                    <a:pt x="4383" y="3356"/>
                    <a:pt x="4360" y="2146"/>
                  </a:cubicBezTo>
                  <a:cubicBezTo>
                    <a:pt x="4337" y="959"/>
                    <a:pt x="3356" y="1"/>
                    <a:pt x="21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4"/>
            <p:cNvSpPr/>
            <p:nvPr/>
          </p:nvSpPr>
          <p:spPr>
            <a:xfrm rot="5400000">
              <a:off x="4591322" y="982822"/>
              <a:ext cx="228939" cy="227317"/>
            </a:xfrm>
            <a:custGeom>
              <a:rect b="b" l="l" r="r" t="t"/>
              <a:pathLst>
                <a:path extrusionOk="0" h="3083" w="3105">
                  <a:moveTo>
                    <a:pt x="1530" y="1"/>
                  </a:moveTo>
                  <a:cubicBezTo>
                    <a:pt x="685" y="1"/>
                    <a:pt x="1" y="708"/>
                    <a:pt x="1" y="1553"/>
                  </a:cubicBezTo>
                  <a:cubicBezTo>
                    <a:pt x="24" y="2420"/>
                    <a:pt x="708" y="3082"/>
                    <a:pt x="1576" y="3082"/>
                  </a:cubicBezTo>
                  <a:cubicBezTo>
                    <a:pt x="2420" y="3059"/>
                    <a:pt x="3105" y="2375"/>
                    <a:pt x="3082" y="1530"/>
                  </a:cubicBezTo>
                  <a:cubicBezTo>
                    <a:pt x="3082" y="663"/>
                    <a:pt x="2375" y="1"/>
                    <a:pt x="1530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4"/>
            <p:cNvSpPr/>
            <p:nvPr/>
          </p:nvSpPr>
          <p:spPr>
            <a:xfrm rot="5400000">
              <a:off x="4287548" y="500692"/>
              <a:ext cx="257548" cy="341750"/>
            </a:xfrm>
            <a:custGeom>
              <a:rect b="b" l="l" r="r" t="t"/>
              <a:pathLst>
                <a:path extrusionOk="0" h="4635" w="3493">
                  <a:moveTo>
                    <a:pt x="3401" y="1"/>
                  </a:moveTo>
                  <a:lnTo>
                    <a:pt x="1667" y="1370"/>
                  </a:lnTo>
                  <a:cubicBezTo>
                    <a:pt x="594" y="2169"/>
                    <a:pt x="0" y="3379"/>
                    <a:pt x="23" y="4634"/>
                  </a:cubicBezTo>
                  <a:lnTo>
                    <a:pt x="3493" y="4589"/>
                  </a:lnTo>
                  <a:lnTo>
                    <a:pt x="3401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4"/>
            <p:cNvSpPr/>
            <p:nvPr/>
          </p:nvSpPr>
          <p:spPr>
            <a:xfrm rot="5400000">
              <a:off x="4156272" y="633669"/>
              <a:ext cx="255852" cy="77493"/>
            </a:xfrm>
            <a:custGeom>
              <a:rect b="b" l="l" r="r" t="t"/>
              <a:pathLst>
                <a:path extrusionOk="0" h="1051" w="3470">
                  <a:moveTo>
                    <a:pt x="3447" y="0"/>
                  </a:moveTo>
                  <a:lnTo>
                    <a:pt x="114" y="23"/>
                  </a:lnTo>
                  <a:cubicBezTo>
                    <a:pt x="46" y="365"/>
                    <a:pt x="0" y="708"/>
                    <a:pt x="0" y="1050"/>
                  </a:cubicBezTo>
                  <a:lnTo>
                    <a:pt x="3470" y="1005"/>
                  </a:lnTo>
                  <a:lnTo>
                    <a:pt x="344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4"/>
            <p:cNvSpPr/>
            <p:nvPr/>
          </p:nvSpPr>
          <p:spPr>
            <a:xfrm rot="5400000">
              <a:off x="4292562" y="1358999"/>
              <a:ext cx="262635" cy="340054"/>
            </a:xfrm>
            <a:custGeom>
              <a:rect b="b" l="l" r="r" t="t"/>
              <a:pathLst>
                <a:path extrusionOk="0" h="4612" w="3562">
                  <a:moveTo>
                    <a:pt x="1" y="0"/>
                  </a:moveTo>
                  <a:lnTo>
                    <a:pt x="92" y="4611"/>
                  </a:lnTo>
                  <a:lnTo>
                    <a:pt x="3561" y="4565"/>
                  </a:lnTo>
                  <a:cubicBezTo>
                    <a:pt x="3538" y="3310"/>
                    <a:pt x="2899" y="2123"/>
                    <a:pt x="1804" y="13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4"/>
            <p:cNvSpPr/>
            <p:nvPr/>
          </p:nvSpPr>
          <p:spPr>
            <a:xfrm rot="5400000">
              <a:off x="4163904" y="1492823"/>
              <a:ext cx="257548" cy="77493"/>
            </a:xfrm>
            <a:custGeom>
              <a:rect b="b" l="l" r="r" t="t"/>
              <a:pathLst>
                <a:path extrusionOk="0" h="1051" w="3493">
                  <a:moveTo>
                    <a:pt x="3333" y="0"/>
                  </a:moveTo>
                  <a:lnTo>
                    <a:pt x="0" y="23"/>
                  </a:lnTo>
                  <a:lnTo>
                    <a:pt x="23" y="1050"/>
                  </a:lnTo>
                  <a:lnTo>
                    <a:pt x="3492" y="1004"/>
                  </a:lnTo>
                  <a:cubicBezTo>
                    <a:pt x="3469" y="662"/>
                    <a:pt x="3424" y="320"/>
                    <a:pt x="3333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4"/>
            <p:cNvSpPr/>
            <p:nvPr/>
          </p:nvSpPr>
          <p:spPr>
            <a:xfrm rot="5400000">
              <a:off x="3885344" y="901200"/>
              <a:ext cx="235649" cy="404054"/>
            </a:xfrm>
            <a:custGeom>
              <a:rect b="b" l="l" r="r" t="t"/>
              <a:pathLst>
                <a:path extrusionOk="0" h="5480" w="3196">
                  <a:moveTo>
                    <a:pt x="1575" y="1"/>
                  </a:moveTo>
                  <a:cubicBezTo>
                    <a:pt x="708" y="24"/>
                    <a:pt x="0" y="731"/>
                    <a:pt x="0" y="1599"/>
                  </a:cubicBezTo>
                  <a:cubicBezTo>
                    <a:pt x="23" y="2489"/>
                    <a:pt x="1644" y="5479"/>
                    <a:pt x="1644" y="5479"/>
                  </a:cubicBezTo>
                  <a:cubicBezTo>
                    <a:pt x="1644" y="5479"/>
                    <a:pt x="3196" y="2443"/>
                    <a:pt x="3173" y="1576"/>
                  </a:cubicBezTo>
                  <a:cubicBezTo>
                    <a:pt x="3173" y="686"/>
                    <a:pt x="2443" y="1"/>
                    <a:pt x="157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4"/>
            <p:cNvSpPr/>
            <p:nvPr/>
          </p:nvSpPr>
          <p:spPr>
            <a:xfrm rot="5400000">
              <a:off x="4025030" y="988757"/>
              <a:ext cx="133013" cy="227317"/>
            </a:xfrm>
            <a:custGeom>
              <a:rect b="b" l="l" r="r" t="t"/>
              <a:pathLst>
                <a:path extrusionOk="0" h="3083" w="1804">
                  <a:moveTo>
                    <a:pt x="890" y="1"/>
                  </a:moveTo>
                  <a:cubicBezTo>
                    <a:pt x="388" y="1"/>
                    <a:pt x="0" y="412"/>
                    <a:pt x="0" y="914"/>
                  </a:cubicBezTo>
                  <a:cubicBezTo>
                    <a:pt x="23" y="1393"/>
                    <a:pt x="936" y="3082"/>
                    <a:pt x="936" y="3082"/>
                  </a:cubicBezTo>
                  <a:cubicBezTo>
                    <a:pt x="936" y="3082"/>
                    <a:pt x="1803" y="1370"/>
                    <a:pt x="1780" y="891"/>
                  </a:cubicBezTo>
                  <a:cubicBezTo>
                    <a:pt x="1780" y="389"/>
                    <a:pt x="1370" y="1"/>
                    <a:pt x="89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4"/>
            <p:cNvSpPr/>
            <p:nvPr/>
          </p:nvSpPr>
          <p:spPr>
            <a:xfrm rot="5400000">
              <a:off x="4061195" y="1050214"/>
              <a:ext cx="277750" cy="107723"/>
            </a:xfrm>
            <a:custGeom>
              <a:rect b="b" l="l" r="r" t="t"/>
              <a:pathLst>
                <a:path extrusionOk="0" h="1461" w="3767">
                  <a:moveTo>
                    <a:pt x="3310" y="0"/>
                  </a:moveTo>
                  <a:lnTo>
                    <a:pt x="411" y="23"/>
                  </a:lnTo>
                  <a:lnTo>
                    <a:pt x="46" y="1118"/>
                  </a:lnTo>
                  <a:cubicBezTo>
                    <a:pt x="0" y="1278"/>
                    <a:pt x="92" y="1461"/>
                    <a:pt x="252" y="1461"/>
                  </a:cubicBezTo>
                  <a:lnTo>
                    <a:pt x="3516" y="1415"/>
                  </a:lnTo>
                  <a:cubicBezTo>
                    <a:pt x="3653" y="1415"/>
                    <a:pt x="3767" y="1233"/>
                    <a:pt x="3698" y="1073"/>
                  </a:cubicBezTo>
                  <a:lnTo>
                    <a:pt x="3310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4"/>
            <p:cNvSpPr/>
            <p:nvPr/>
          </p:nvSpPr>
          <p:spPr>
            <a:xfrm rot="5400000">
              <a:off x="4042689" y="1068721"/>
              <a:ext cx="277750" cy="70709"/>
            </a:xfrm>
            <a:custGeom>
              <a:rect b="b" l="l" r="r" t="t"/>
              <a:pathLst>
                <a:path extrusionOk="0" h="959" w="3767">
                  <a:moveTo>
                    <a:pt x="3493" y="0"/>
                  </a:moveTo>
                  <a:lnTo>
                    <a:pt x="229" y="46"/>
                  </a:lnTo>
                  <a:lnTo>
                    <a:pt x="46" y="616"/>
                  </a:lnTo>
                  <a:cubicBezTo>
                    <a:pt x="0" y="776"/>
                    <a:pt x="92" y="959"/>
                    <a:pt x="252" y="959"/>
                  </a:cubicBezTo>
                  <a:lnTo>
                    <a:pt x="3516" y="913"/>
                  </a:lnTo>
                  <a:cubicBezTo>
                    <a:pt x="3653" y="913"/>
                    <a:pt x="3767" y="731"/>
                    <a:pt x="3698" y="571"/>
                  </a:cubicBezTo>
                  <a:lnTo>
                    <a:pt x="3493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1"/>
          <p:cNvSpPr/>
          <p:nvPr/>
        </p:nvSpPr>
        <p:spPr>
          <a:xfrm flipH="1">
            <a:off x="4050575" y="1328064"/>
            <a:ext cx="1042800" cy="10428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61"/>
          <p:cNvSpPr/>
          <p:nvPr/>
        </p:nvSpPr>
        <p:spPr>
          <a:xfrm>
            <a:off x="5558362" y="2655300"/>
            <a:ext cx="1055475" cy="4430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Staatliches"/>
              </a:rPr>
              <a:t>PLAN</a:t>
            </a:r>
          </a:p>
        </p:txBody>
      </p:sp>
      <p:sp>
        <p:nvSpPr>
          <p:cNvPr id="1909" name="Google Shape;1909;p61"/>
          <p:cNvSpPr txBox="1"/>
          <p:nvPr>
            <p:ph type="title"/>
          </p:nvPr>
        </p:nvSpPr>
        <p:spPr>
          <a:xfrm flipH="1">
            <a:off x="2530175" y="2602375"/>
            <a:ext cx="30282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MANAGEMENT</a:t>
            </a:r>
            <a:endParaRPr/>
          </a:p>
        </p:txBody>
      </p:sp>
      <p:sp>
        <p:nvSpPr>
          <p:cNvPr id="1910" name="Google Shape;1910;p61"/>
          <p:cNvSpPr txBox="1"/>
          <p:nvPr>
            <p:ph idx="2" type="title"/>
          </p:nvPr>
        </p:nvSpPr>
        <p:spPr>
          <a:xfrm flipH="1">
            <a:off x="4151150" y="1539475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911" name="Google Shape;1911;p61"/>
          <p:cNvSpPr txBox="1"/>
          <p:nvPr>
            <p:ph idx="1" type="subTitle"/>
          </p:nvPr>
        </p:nvSpPr>
        <p:spPr>
          <a:xfrm flipH="1">
            <a:off x="2529925" y="3195625"/>
            <a:ext cx="40839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1912" name="Google Shape;1912;p61"/>
          <p:cNvGrpSpPr/>
          <p:nvPr/>
        </p:nvGrpSpPr>
        <p:grpSpPr>
          <a:xfrm>
            <a:off x="497737" y="1633400"/>
            <a:ext cx="1350570" cy="2970700"/>
            <a:chOff x="378425" y="1633400"/>
            <a:chExt cx="1350570" cy="2970700"/>
          </a:xfrm>
        </p:grpSpPr>
        <p:sp>
          <p:nvSpPr>
            <p:cNvPr id="1913" name="Google Shape;1913;p61"/>
            <p:cNvSpPr/>
            <p:nvPr/>
          </p:nvSpPr>
          <p:spPr>
            <a:xfrm>
              <a:off x="865374" y="4306762"/>
              <a:ext cx="182743" cy="103303"/>
            </a:xfrm>
            <a:custGeom>
              <a:rect b="b" l="l" r="r" t="t"/>
              <a:pathLst>
                <a:path extrusionOk="0" h="2078" w="3676">
                  <a:moveTo>
                    <a:pt x="1" y="1"/>
                  </a:moveTo>
                  <a:lnTo>
                    <a:pt x="1" y="2078"/>
                  </a:lnTo>
                  <a:lnTo>
                    <a:pt x="3539" y="1986"/>
                  </a:lnTo>
                  <a:lnTo>
                    <a:pt x="3676" y="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61"/>
            <p:cNvSpPr/>
            <p:nvPr/>
          </p:nvSpPr>
          <p:spPr>
            <a:xfrm>
              <a:off x="857470" y="4397540"/>
              <a:ext cx="398297" cy="198651"/>
            </a:xfrm>
            <a:custGeom>
              <a:rect b="b" l="l" r="r" t="t"/>
              <a:pathLst>
                <a:path extrusionOk="0" h="3996" w="8012">
                  <a:moveTo>
                    <a:pt x="4040" y="1"/>
                  </a:moveTo>
                  <a:lnTo>
                    <a:pt x="46" y="115"/>
                  </a:lnTo>
                  <a:lnTo>
                    <a:pt x="23" y="3493"/>
                  </a:lnTo>
                  <a:cubicBezTo>
                    <a:pt x="0" y="3676"/>
                    <a:pt x="160" y="3835"/>
                    <a:pt x="343" y="3858"/>
                  </a:cubicBezTo>
                  <a:lnTo>
                    <a:pt x="7578" y="3995"/>
                  </a:lnTo>
                  <a:cubicBezTo>
                    <a:pt x="7875" y="3995"/>
                    <a:pt x="8012" y="3653"/>
                    <a:pt x="7784" y="3447"/>
                  </a:cubicBezTo>
                  <a:lnTo>
                    <a:pt x="4588" y="526"/>
                  </a:lnTo>
                  <a:lnTo>
                    <a:pt x="4040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61"/>
            <p:cNvSpPr/>
            <p:nvPr/>
          </p:nvSpPr>
          <p:spPr>
            <a:xfrm>
              <a:off x="857470" y="4556425"/>
              <a:ext cx="398297" cy="39770"/>
            </a:xfrm>
            <a:custGeom>
              <a:rect b="b" l="l" r="r" t="t"/>
              <a:pathLst>
                <a:path extrusionOk="0" h="800" w="8012">
                  <a:moveTo>
                    <a:pt x="23" y="0"/>
                  </a:moveTo>
                  <a:lnTo>
                    <a:pt x="23" y="297"/>
                  </a:lnTo>
                  <a:cubicBezTo>
                    <a:pt x="0" y="480"/>
                    <a:pt x="160" y="639"/>
                    <a:pt x="343" y="662"/>
                  </a:cubicBezTo>
                  <a:lnTo>
                    <a:pt x="7578" y="799"/>
                  </a:lnTo>
                  <a:cubicBezTo>
                    <a:pt x="7875" y="799"/>
                    <a:pt x="8012" y="457"/>
                    <a:pt x="7784" y="251"/>
                  </a:cubicBezTo>
                  <a:lnTo>
                    <a:pt x="7692" y="160"/>
                  </a:lnTo>
                  <a:cubicBezTo>
                    <a:pt x="7624" y="206"/>
                    <a:pt x="7555" y="229"/>
                    <a:pt x="7464" y="229"/>
                  </a:cubicBezTo>
                  <a:lnTo>
                    <a:pt x="251" y="92"/>
                  </a:lnTo>
                  <a:cubicBezTo>
                    <a:pt x="160" y="92"/>
                    <a:pt x="69" y="46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61"/>
            <p:cNvSpPr/>
            <p:nvPr/>
          </p:nvSpPr>
          <p:spPr>
            <a:xfrm>
              <a:off x="855183" y="4557569"/>
              <a:ext cx="341575" cy="12528"/>
            </a:xfrm>
            <a:custGeom>
              <a:rect b="b" l="l" r="r" t="t"/>
              <a:pathLst>
                <a:path extrusionOk="0" h="252" w="6871">
                  <a:moveTo>
                    <a:pt x="69" y="0"/>
                  </a:moveTo>
                  <a:cubicBezTo>
                    <a:pt x="23" y="0"/>
                    <a:pt x="1" y="23"/>
                    <a:pt x="1" y="69"/>
                  </a:cubicBezTo>
                  <a:cubicBezTo>
                    <a:pt x="1" y="114"/>
                    <a:pt x="23" y="137"/>
                    <a:pt x="69" y="160"/>
                  </a:cubicBezTo>
                  <a:lnTo>
                    <a:pt x="6802" y="251"/>
                  </a:lnTo>
                  <a:cubicBezTo>
                    <a:pt x="6825" y="251"/>
                    <a:pt x="6871" y="228"/>
                    <a:pt x="6871" y="183"/>
                  </a:cubicBezTo>
                  <a:cubicBezTo>
                    <a:pt x="6871" y="137"/>
                    <a:pt x="6825" y="91"/>
                    <a:pt x="6802" y="91"/>
                  </a:cubicBezTo>
                  <a:lnTo>
                    <a:pt x="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61"/>
            <p:cNvSpPr/>
            <p:nvPr/>
          </p:nvSpPr>
          <p:spPr>
            <a:xfrm>
              <a:off x="900572" y="4446607"/>
              <a:ext cx="69250" cy="66714"/>
            </a:xfrm>
            <a:custGeom>
              <a:rect b="b" l="l" r="r" t="t"/>
              <a:pathLst>
                <a:path extrusionOk="0" h="1342" w="1393">
                  <a:moveTo>
                    <a:pt x="799" y="155"/>
                  </a:moveTo>
                  <a:cubicBezTo>
                    <a:pt x="936" y="201"/>
                    <a:pt x="1051" y="269"/>
                    <a:pt x="1119" y="383"/>
                  </a:cubicBezTo>
                  <a:cubicBezTo>
                    <a:pt x="1210" y="497"/>
                    <a:pt x="1233" y="634"/>
                    <a:pt x="1210" y="771"/>
                  </a:cubicBezTo>
                  <a:cubicBezTo>
                    <a:pt x="1187" y="908"/>
                    <a:pt x="1096" y="1022"/>
                    <a:pt x="982" y="1114"/>
                  </a:cubicBezTo>
                  <a:cubicBezTo>
                    <a:pt x="896" y="1165"/>
                    <a:pt x="798" y="1191"/>
                    <a:pt x="696" y="1191"/>
                  </a:cubicBezTo>
                  <a:cubicBezTo>
                    <a:pt x="662" y="1191"/>
                    <a:pt x="628" y="1188"/>
                    <a:pt x="594" y="1182"/>
                  </a:cubicBezTo>
                  <a:cubicBezTo>
                    <a:pt x="320" y="1136"/>
                    <a:pt x="137" y="863"/>
                    <a:pt x="183" y="566"/>
                  </a:cubicBezTo>
                  <a:cubicBezTo>
                    <a:pt x="206" y="429"/>
                    <a:pt x="297" y="315"/>
                    <a:pt x="411" y="246"/>
                  </a:cubicBezTo>
                  <a:cubicBezTo>
                    <a:pt x="480" y="178"/>
                    <a:pt x="594" y="155"/>
                    <a:pt x="685" y="155"/>
                  </a:cubicBezTo>
                  <a:close/>
                  <a:moveTo>
                    <a:pt x="676" y="0"/>
                  </a:moveTo>
                  <a:cubicBezTo>
                    <a:pt x="545" y="0"/>
                    <a:pt x="420" y="42"/>
                    <a:pt x="320" y="109"/>
                  </a:cubicBezTo>
                  <a:cubicBezTo>
                    <a:pt x="160" y="223"/>
                    <a:pt x="69" y="360"/>
                    <a:pt x="23" y="543"/>
                  </a:cubicBezTo>
                  <a:cubicBezTo>
                    <a:pt x="1" y="726"/>
                    <a:pt x="23" y="908"/>
                    <a:pt x="137" y="1045"/>
                  </a:cubicBezTo>
                  <a:cubicBezTo>
                    <a:pt x="229" y="1205"/>
                    <a:pt x="389" y="1296"/>
                    <a:pt x="571" y="1342"/>
                  </a:cubicBezTo>
                  <a:lnTo>
                    <a:pt x="685" y="1342"/>
                  </a:lnTo>
                  <a:cubicBezTo>
                    <a:pt x="822" y="1342"/>
                    <a:pt x="959" y="1319"/>
                    <a:pt x="1073" y="1228"/>
                  </a:cubicBezTo>
                  <a:cubicBezTo>
                    <a:pt x="1210" y="1136"/>
                    <a:pt x="1324" y="977"/>
                    <a:pt x="1347" y="817"/>
                  </a:cubicBezTo>
                  <a:cubicBezTo>
                    <a:pt x="1393" y="634"/>
                    <a:pt x="1347" y="452"/>
                    <a:pt x="1256" y="292"/>
                  </a:cubicBezTo>
                  <a:cubicBezTo>
                    <a:pt x="1142" y="155"/>
                    <a:pt x="1005" y="41"/>
                    <a:pt x="822" y="18"/>
                  </a:cubicBezTo>
                  <a:cubicBezTo>
                    <a:pt x="773" y="6"/>
                    <a:pt x="724" y="0"/>
                    <a:pt x="67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61"/>
            <p:cNvSpPr/>
            <p:nvPr/>
          </p:nvSpPr>
          <p:spPr>
            <a:xfrm>
              <a:off x="1051504" y="4419414"/>
              <a:ext cx="38627" cy="40615"/>
            </a:xfrm>
            <a:custGeom>
              <a:rect b="b" l="l" r="r" t="t"/>
              <a:pathLst>
                <a:path extrusionOk="0" h="817" w="777">
                  <a:moveTo>
                    <a:pt x="685" y="0"/>
                  </a:moveTo>
                  <a:cubicBezTo>
                    <a:pt x="668" y="0"/>
                    <a:pt x="651" y="6"/>
                    <a:pt x="639" y="17"/>
                  </a:cubicBezTo>
                  <a:lnTo>
                    <a:pt x="23" y="679"/>
                  </a:lnTo>
                  <a:cubicBezTo>
                    <a:pt x="0" y="702"/>
                    <a:pt x="0" y="770"/>
                    <a:pt x="23" y="793"/>
                  </a:cubicBezTo>
                  <a:cubicBezTo>
                    <a:pt x="46" y="793"/>
                    <a:pt x="46" y="816"/>
                    <a:pt x="69" y="816"/>
                  </a:cubicBezTo>
                  <a:cubicBezTo>
                    <a:pt x="92" y="816"/>
                    <a:pt x="114" y="793"/>
                    <a:pt x="137" y="793"/>
                  </a:cubicBezTo>
                  <a:lnTo>
                    <a:pt x="731" y="131"/>
                  </a:lnTo>
                  <a:cubicBezTo>
                    <a:pt x="776" y="109"/>
                    <a:pt x="776" y="40"/>
                    <a:pt x="731" y="17"/>
                  </a:cubicBezTo>
                  <a:cubicBezTo>
                    <a:pt x="719" y="6"/>
                    <a:pt x="702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61"/>
            <p:cNvSpPr/>
            <p:nvPr/>
          </p:nvSpPr>
          <p:spPr>
            <a:xfrm>
              <a:off x="1075317" y="4443227"/>
              <a:ext cx="38627" cy="39472"/>
            </a:xfrm>
            <a:custGeom>
              <a:rect b="b" l="l" r="r" t="t"/>
              <a:pathLst>
                <a:path extrusionOk="0" h="794" w="777">
                  <a:moveTo>
                    <a:pt x="697" y="0"/>
                  </a:moveTo>
                  <a:cubicBezTo>
                    <a:pt x="674" y="0"/>
                    <a:pt x="651" y="6"/>
                    <a:pt x="640" y="18"/>
                  </a:cubicBezTo>
                  <a:lnTo>
                    <a:pt x="23" y="679"/>
                  </a:lnTo>
                  <a:cubicBezTo>
                    <a:pt x="1" y="702"/>
                    <a:pt x="1" y="748"/>
                    <a:pt x="46" y="771"/>
                  </a:cubicBezTo>
                  <a:cubicBezTo>
                    <a:pt x="46" y="794"/>
                    <a:pt x="69" y="794"/>
                    <a:pt x="92" y="794"/>
                  </a:cubicBezTo>
                  <a:cubicBezTo>
                    <a:pt x="115" y="794"/>
                    <a:pt x="138" y="794"/>
                    <a:pt x="138" y="771"/>
                  </a:cubicBezTo>
                  <a:lnTo>
                    <a:pt x="754" y="132"/>
                  </a:lnTo>
                  <a:cubicBezTo>
                    <a:pt x="777" y="86"/>
                    <a:pt x="777" y="40"/>
                    <a:pt x="754" y="18"/>
                  </a:cubicBezTo>
                  <a:cubicBezTo>
                    <a:pt x="742" y="6"/>
                    <a:pt x="720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61"/>
            <p:cNvSpPr/>
            <p:nvPr/>
          </p:nvSpPr>
          <p:spPr>
            <a:xfrm>
              <a:off x="1098036" y="4465896"/>
              <a:ext cx="39770" cy="40615"/>
            </a:xfrm>
            <a:custGeom>
              <a:rect b="b" l="l" r="r" t="t"/>
              <a:pathLst>
                <a:path extrusionOk="0" h="817" w="800">
                  <a:moveTo>
                    <a:pt x="705" y="1"/>
                  </a:moveTo>
                  <a:cubicBezTo>
                    <a:pt x="685" y="1"/>
                    <a:pt x="662" y="7"/>
                    <a:pt x="639" y="18"/>
                  </a:cubicBezTo>
                  <a:lnTo>
                    <a:pt x="46" y="680"/>
                  </a:lnTo>
                  <a:cubicBezTo>
                    <a:pt x="0" y="703"/>
                    <a:pt x="23" y="771"/>
                    <a:pt x="46" y="794"/>
                  </a:cubicBezTo>
                  <a:cubicBezTo>
                    <a:pt x="69" y="794"/>
                    <a:pt x="69" y="817"/>
                    <a:pt x="91" y="817"/>
                  </a:cubicBezTo>
                  <a:cubicBezTo>
                    <a:pt x="114" y="817"/>
                    <a:pt x="137" y="794"/>
                    <a:pt x="160" y="794"/>
                  </a:cubicBezTo>
                  <a:lnTo>
                    <a:pt x="753" y="132"/>
                  </a:lnTo>
                  <a:cubicBezTo>
                    <a:pt x="799" y="87"/>
                    <a:pt x="799" y="41"/>
                    <a:pt x="753" y="18"/>
                  </a:cubicBezTo>
                  <a:cubicBezTo>
                    <a:pt x="742" y="7"/>
                    <a:pt x="725" y="1"/>
                    <a:pt x="7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61"/>
            <p:cNvSpPr/>
            <p:nvPr/>
          </p:nvSpPr>
          <p:spPr>
            <a:xfrm>
              <a:off x="1026547" y="4343799"/>
              <a:ext cx="43150" cy="75364"/>
            </a:xfrm>
            <a:custGeom>
              <a:rect b="b" l="l" r="r" t="t"/>
              <a:pathLst>
                <a:path extrusionOk="0" h="1516" w="868">
                  <a:moveTo>
                    <a:pt x="365" y="146"/>
                  </a:moveTo>
                  <a:cubicBezTo>
                    <a:pt x="434" y="146"/>
                    <a:pt x="502" y="146"/>
                    <a:pt x="548" y="192"/>
                  </a:cubicBezTo>
                  <a:cubicBezTo>
                    <a:pt x="594" y="237"/>
                    <a:pt x="639" y="283"/>
                    <a:pt x="639" y="351"/>
                  </a:cubicBezTo>
                  <a:cubicBezTo>
                    <a:pt x="685" y="534"/>
                    <a:pt x="662" y="1150"/>
                    <a:pt x="594" y="1333"/>
                  </a:cubicBezTo>
                  <a:cubicBezTo>
                    <a:pt x="479" y="1150"/>
                    <a:pt x="206" y="557"/>
                    <a:pt x="183" y="420"/>
                  </a:cubicBezTo>
                  <a:cubicBezTo>
                    <a:pt x="160" y="306"/>
                    <a:pt x="251" y="169"/>
                    <a:pt x="365" y="146"/>
                  </a:cubicBezTo>
                  <a:close/>
                  <a:moveTo>
                    <a:pt x="424" y="0"/>
                  </a:moveTo>
                  <a:cubicBezTo>
                    <a:pt x="398" y="0"/>
                    <a:pt x="371" y="3"/>
                    <a:pt x="343" y="9"/>
                  </a:cubicBezTo>
                  <a:cubicBezTo>
                    <a:pt x="137" y="32"/>
                    <a:pt x="0" y="237"/>
                    <a:pt x="46" y="443"/>
                  </a:cubicBezTo>
                  <a:cubicBezTo>
                    <a:pt x="69" y="580"/>
                    <a:pt x="411" y="1424"/>
                    <a:pt x="548" y="1493"/>
                  </a:cubicBezTo>
                  <a:cubicBezTo>
                    <a:pt x="571" y="1515"/>
                    <a:pt x="594" y="1515"/>
                    <a:pt x="594" y="1515"/>
                  </a:cubicBezTo>
                  <a:cubicBezTo>
                    <a:pt x="616" y="1515"/>
                    <a:pt x="639" y="1515"/>
                    <a:pt x="639" y="1493"/>
                  </a:cubicBezTo>
                  <a:cubicBezTo>
                    <a:pt x="868" y="1378"/>
                    <a:pt x="799" y="374"/>
                    <a:pt x="799" y="306"/>
                  </a:cubicBezTo>
                  <a:cubicBezTo>
                    <a:pt x="776" y="214"/>
                    <a:pt x="731" y="123"/>
                    <a:pt x="639" y="77"/>
                  </a:cubicBezTo>
                  <a:cubicBezTo>
                    <a:pt x="571" y="26"/>
                    <a:pt x="502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61"/>
            <p:cNvSpPr/>
            <p:nvPr/>
          </p:nvSpPr>
          <p:spPr>
            <a:xfrm>
              <a:off x="1052647" y="4370595"/>
              <a:ext cx="68106" cy="48569"/>
            </a:xfrm>
            <a:custGeom>
              <a:rect b="b" l="l" r="r" t="t"/>
              <a:pathLst>
                <a:path extrusionOk="0" h="977" w="1370">
                  <a:moveTo>
                    <a:pt x="959" y="155"/>
                  </a:moveTo>
                  <a:cubicBezTo>
                    <a:pt x="1050" y="155"/>
                    <a:pt x="1119" y="200"/>
                    <a:pt x="1164" y="269"/>
                  </a:cubicBezTo>
                  <a:cubicBezTo>
                    <a:pt x="1210" y="314"/>
                    <a:pt x="1210" y="383"/>
                    <a:pt x="1187" y="451"/>
                  </a:cubicBezTo>
                  <a:cubicBezTo>
                    <a:pt x="1187" y="497"/>
                    <a:pt x="1141" y="566"/>
                    <a:pt x="1096" y="588"/>
                  </a:cubicBezTo>
                  <a:cubicBezTo>
                    <a:pt x="959" y="657"/>
                    <a:pt x="365" y="817"/>
                    <a:pt x="183" y="817"/>
                  </a:cubicBezTo>
                  <a:cubicBezTo>
                    <a:pt x="251" y="680"/>
                    <a:pt x="685" y="292"/>
                    <a:pt x="845" y="178"/>
                  </a:cubicBezTo>
                  <a:cubicBezTo>
                    <a:pt x="890" y="155"/>
                    <a:pt x="936" y="155"/>
                    <a:pt x="959" y="155"/>
                  </a:cubicBezTo>
                  <a:close/>
                  <a:moveTo>
                    <a:pt x="948" y="0"/>
                  </a:moveTo>
                  <a:cubicBezTo>
                    <a:pt x="889" y="0"/>
                    <a:pt x="831" y="13"/>
                    <a:pt x="776" y="41"/>
                  </a:cubicBezTo>
                  <a:cubicBezTo>
                    <a:pt x="639" y="132"/>
                    <a:pt x="91" y="566"/>
                    <a:pt x="23" y="817"/>
                  </a:cubicBezTo>
                  <a:cubicBezTo>
                    <a:pt x="0" y="862"/>
                    <a:pt x="23" y="908"/>
                    <a:pt x="46" y="931"/>
                  </a:cubicBezTo>
                  <a:cubicBezTo>
                    <a:pt x="46" y="954"/>
                    <a:pt x="114" y="976"/>
                    <a:pt x="183" y="976"/>
                  </a:cubicBezTo>
                  <a:cubicBezTo>
                    <a:pt x="479" y="976"/>
                    <a:pt x="1096" y="748"/>
                    <a:pt x="1164" y="725"/>
                  </a:cubicBezTo>
                  <a:cubicBezTo>
                    <a:pt x="1256" y="657"/>
                    <a:pt x="1324" y="588"/>
                    <a:pt x="1347" y="474"/>
                  </a:cubicBezTo>
                  <a:cubicBezTo>
                    <a:pt x="1370" y="383"/>
                    <a:pt x="1347" y="292"/>
                    <a:pt x="1301" y="200"/>
                  </a:cubicBezTo>
                  <a:cubicBezTo>
                    <a:pt x="1221" y="72"/>
                    <a:pt x="1085" y="0"/>
                    <a:pt x="9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61"/>
            <p:cNvSpPr/>
            <p:nvPr/>
          </p:nvSpPr>
          <p:spPr>
            <a:xfrm>
              <a:off x="605519" y="4306762"/>
              <a:ext cx="182743" cy="103303"/>
            </a:xfrm>
            <a:custGeom>
              <a:rect b="b" l="l" r="r" t="t"/>
              <a:pathLst>
                <a:path extrusionOk="0" h="2078" w="3676">
                  <a:moveTo>
                    <a:pt x="1" y="1"/>
                  </a:moveTo>
                  <a:lnTo>
                    <a:pt x="1" y="2078"/>
                  </a:lnTo>
                  <a:lnTo>
                    <a:pt x="3562" y="1986"/>
                  </a:lnTo>
                  <a:lnTo>
                    <a:pt x="3676" y="1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61"/>
            <p:cNvSpPr/>
            <p:nvPr/>
          </p:nvSpPr>
          <p:spPr>
            <a:xfrm>
              <a:off x="591947" y="4405494"/>
              <a:ext cx="398297" cy="198601"/>
            </a:xfrm>
            <a:custGeom>
              <a:rect b="b" l="l" r="r" t="t"/>
              <a:pathLst>
                <a:path extrusionOk="0" h="3995" w="8012">
                  <a:moveTo>
                    <a:pt x="4040" y="0"/>
                  </a:moveTo>
                  <a:lnTo>
                    <a:pt x="46" y="92"/>
                  </a:lnTo>
                  <a:lnTo>
                    <a:pt x="23" y="3493"/>
                  </a:lnTo>
                  <a:cubicBezTo>
                    <a:pt x="0" y="3675"/>
                    <a:pt x="160" y="3835"/>
                    <a:pt x="342" y="3835"/>
                  </a:cubicBezTo>
                  <a:lnTo>
                    <a:pt x="7578" y="3995"/>
                  </a:lnTo>
                  <a:cubicBezTo>
                    <a:pt x="7875" y="3995"/>
                    <a:pt x="8012" y="3653"/>
                    <a:pt x="7806" y="3447"/>
                  </a:cubicBezTo>
                  <a:lnTo>
                    <a:pt x="4588" y="503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61"/>
            <p:cNvSpPr/>
            <p:nvPr/>
          </p:nvSpPr>
          <p:spPr>
            <a:xfrm>
              <a:off x="591947" y="4563236"/>
              <a:ext cx="398297" cy="40864"/>
            </a:xfrm>
            <a:custGeom>
              <a:rect b="b" l="l" r="r" t="t"/>
              <a:pathLst>
                <a:path extrusionOk="0" h="822" w="8012">
                  <a:moveTo>
                    <a:pt x="23" y="0"/>
                  </a:moveTo>
                  <a:lnTo>
                    <a:pt x="23" y="320"/>
                  </a:lnTo>
                  <a:cubicBezTo>
                    <a:pt x="0" y="502"/>
                    <a:pt x="160" y="662"/>
                    <a:pt x="342" y="662"/>
                  </a:cubicBezTo>
                  <a:lnTo>
                    <a:pt x="7578" y="822"/>
                  </a:lnTo>
                  <a:cubicBezTo>
                    <a:pt x="7875" y="822"/>
                    <a:pt x="8012" y="480"/>
                    <a:pt x="7806" y="274"/>
                  </a:cubicBezTo>
                  <a:lnTo>
                    <a:pt x="7692" y="183"/>
                  </a:lnTo>
                  <a:cubicBezTo>
                    <a:pt x="7624" y="228"/>
                    <a:pt x="7555" y="251"/>
                    <a:pt x="7464" y="251"/>
                  </a:cubicBezTo>
                  <a:lnTo>
                    <a:pt x="251" y="114"/>
                  </a:lnTo>
                  <a:cubicBezTo>
                    <a:pt x="160" y="114"/>
                    <a:pt x="69" y="69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61"/>
            <p:cNvSpPr/>
            <p:nvPr/>
          </p:nvSpPr>
          <p:spPr>
            <a:xfrm>
              <a:off x="589660" y="4565175"/>
              <a:ext cx="341575" cy="12826"/>
            </a:xfrm>
            <a:custGeom>
              <a:rect b="b" l="l" r="r" t="t"/>
              <a:pathLst>
                <a:path extrusionOk="0" h="258" w="6871">
                  <a:moveTo>
                    <a:pt x="46" y="1"/>
                  </a:moveTo>
                  <a:cubicBezTo>
                    <a:pt x="16" y="1"/>
                    <a:pt x="0" y="38"/>
                    <a:pt x="0" y="75"/>
                  </a:cubicBezTo>
                  <a:cubicBezTo>
                    <a:pt x="0" y="121"/>
                    <a:pt x="23" y="144"/>
                    <a:pt x="69" y="144"/>
                  </a:cubicBezTo>
                  <a:lnTo>
                    <a:pt x="6802" y="258"/>
                  </a:lnTo>
                  <a:cubicBezTo>
                    <a:pt x="6825" y="258"/>
                    <a:pt x="6871" y="212"/>
                    <a:pt x="6871" y="189"/>
                  </a:cubicBezTo>
                  <a:cubicBezTo>
                    <a:pt x="6871" y="144"/>
                    <a:pt x="6825" y="98"/>
                    <a:pt x="6802" y="98"/>
                  </a:cubicBezTo>
                  <a:lnTo>
                    <a:pt x="69" y="7"/>
                  </a:lnTo>
                  <a:cubicBezTo>
                    <a:pt x="61" y="3"/>
                    <a:pt x="53" y="1"/>
                    <a:pt x="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61"/>
            <p:cNvSpPr/>
            <p:nvPr/>
          </p:nvSpPr>
          <p:spPr>
            <a:xfrm>
              <a:off x="635049" y="4454810"/>
              <a:ext cx="70393" cy="66466"/>
            </a:xfrm>
            <a:custGeom>
              <a:rect b="b" l="l" r="r" t="t"/>
              <a:pathLst>
                <a:path extrusionOk="0" h="1337" w="1416">
                  <a:moveTo>
                    <a:pt x="799" y="150"/>
                  </a:moveTo>
                  <a:cubicBezTo>
                    <a:pt x="1073" y="218"/>
                    <a:pt x="1256" y="492"/>
                    <a:pt x="1210" y="766"/>
                  </a:cubicBezTo>
                  <a:cubicBezTo>
                    <a:pt x="1187" y="903"/>
                    <a:pt x="1096" y="1017"/>
                    <a:pt x="982" y="1108"/>
                  </a:cubicBezTo>
                  <a:cubicBezTo>
                    <a:pt x="896" y="1160"/>
                    <a:pt x="798" y="1185"/>
                    <a:pt x="696" y="1185"/>
                  </a:cubicBezTo>
                  <a:cubicBezTo>
                    <a:pt x="662" y="1185"/>
                    <a:pt x="628" y="1183"/>
                    <a:pt x="594" y="1177"/>
                  </a:cubicBezTo>
                  <a:cubicBezTo>
                    <a:pt x="457" y="1154"/>
                    <a:pt x="343" y="1063"/>
                    <a:pt x="251" y="949"/>
                  </a:cubicBezTo>
                  <a:cubicBezTo>
                    <a:pt x="183" y="835"/>
                    <a:pt x="160" y="698"/>
                    <a:pt x="183" y="561"/>
                  </a:cubicBezTo>
                  <a:cubicBezTo>
                    <a:pt x="229" y="310"/>
                    <a:pt x="457" y="150"/>
                    <a:pt x="685" y="150"/>
                  </a:cubicBezTo>
                  <a:close/>
                  <a:moveTo>
                    <a:pt x="693" y="1"/>
                  </a:moveTo>
                  <a:cubicBezTo>
                    <a:pt x="379" y="1"/>
                    <a:pt x="104" y="216"/>
                    <a:pt x="23" y="538"/>
                  </a:cubicBezTo>
                  <a:cubicBezTo>
                    <a:pt x="0" y="720"/>
                    <a:pt x="46" y="903"/>
                    <a:pt x="137" y="1040"/>
                  </a:cubicBezTo>
                  <a:cubicBezTo>
                    <a:pt x="229" y="1200"/>
                    <a:pt x="388" y="1291"/>
                    <a:pt x="571" y="1337"/>
                  </a:cubicBezTo>
                  <a:lnTo>
                    <a:pt x="685" y="1337"/>
                  </a:lnTo>
                  <a:cubicBezTo>
                    <a:pt x="822" y="1337"/>
                    <a:pt x="959" y="1291"/>
                    <a:pt x="1073" y="1223"/>
                  </a:cubicBezTo>
                  <a:cubicBezTo>
                    <a:pt x="1210" y="1131"/>
                    <a:pt x="1324" y="971"/>
                    <a:pt x="1347" y="789"/>
                  </a:cubicBezTo>
                  <a:cubicBezTo>
                    <a:pt x="1416" y="424"/>
                    <a:pt x="1187" y="81"/>
                    <a:pt x="822" y="13"/>
                  </a:cubicBezTo>
                  <a:cubicBezTo>
                    <a:pt x="779" y="5"/>
                    <a:pt x="735" y="1"/>
                    <a:pt x="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61"/>
            <p:cNvSpPr/>
            <p:nvPr/>
          </p:nvSpPr>
          <p:spPr>
            <a:xfrm>
              <a:off x="785981" y="4427318"/>
              <a:ext cx="38627" cy="39521"/>
            </a:xfrm>
            <a:custGeom>
              <a:rect b="b" l="l" r="r" t="t"/>
              <a:pathLst>
                <a:path extrusionOk="0" h="795" w="777">
                  <a:moveTo>
                    <a:pt x="685" y="1"/>
                  </a:moveTo>
                  <a:cubicBezTo>
                    <a:pt x="668" y="1"/>
                    <a:pt x="651" y="7"/>
                    <a:pt x="639" y="18"/>
                  </a:cubicBezTo>
                  <a:lnTo>
                    <a:pt x="23" y="680"/>
                  </a:lnTo>
                  <a:cubicBezTo>
                    <a:pt x="0" y="703"/>
                    <a:pt x="0" y="748"/>
                    <a:pt x="23" y="794"/>
                  </a:cubicBezTo>
                  <a:lnTo>
                    <a:pt x="69" y="794"/>
                  </a:lnTo>
                  <a:cubicBezTo>
                    <a:pt x="91" y="794"/>
                    <a:pt x="114" y="794"/>
                    <a:pt x="137" y="771"/>
                  </a:cubicBezTo>
                  <a:lnTo>
                    <a:pt x="731" y="132"/>
                  </a:lnTo>
                  <a:cubicBezTo>
                    <a:pt x="776" y="86"/>
                    <a:pt x="776" y="41"/>
                    <a:pt x="731" y="18"/>
                  </a:cubicBezTo>
                  <a:cubicBezTo>
                    <a:pt x="719" y="7"/>
                    <a:pt x="702" y="1"/>
                    <a:pt x="6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61"/>
            <p:cNvSpPr/>
            <p:nvPr/>
          </p:nvSpPr>
          <p:spPr>
            <a:xfrm>
              <a:off x="809794" y="4450336"/>
              <a:ext cx="38627" cy="40317"/>
            </a:xfrm>
            <a:custGeom>
              <a:rect b="b" l="l" r="r" t="t"/>
              <a:pathLst>
                <a:path extrusionOk="0" h="811" w="777">
                  <a:moveTo>
                    <a:pt x="697" y="0"/>
                  </a:moveTo>
                  <a:cubicBezTo>
                    <a:pt x="674" y="0"/>
                    <a:pt x="651" y="12"/>
                    <a:pt x="640" y="34"/>
                  </a:cubicBezTo>
                  <a:lnTo>
                    <a:pt x="23" y="696"/>
                  </a:lnTo>
                  <a:cubicBezTo>
                    <a:pt x="1" y="719"/>
                    <a:pt x="1" y="765"/>
                    <a:pt x="46" y="788"/>
                  </a:cubicBezTo>
                  <a:cubicBezTo>
                    <a:pt x="46" y="810"/>
                    <a:pt x="69" y="810"/>
                    <a:pt x="92" y="810"/>
                  </a:cubicBezTo>
                  <a:cubicBezTo>
                    <a:pt x="115" y="810"/>
                    <a:pt x="137" y="810"/>
                    <a:pt x="137" y="788"/>
                  </a:cubicBezTo>
                  <a:lnTo>
                    <a:pt x="754" y="126"/>
                  </a:lnTo>
                  <a:cubicBezTo>
                    <a:pt x="777" y="103"/>
                    <a:pt x="777" y="57"/>
                    <a:pt x="754" y="34"/>
                  </a:cubicBezTo>
                  <a:cubicBezTo>
                    <a:pt x="742" y="12"/>
                    <a:pt x="720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61"/>
            <p:cNvSpPr/>
            <p:nvPr/>
          </p:nvSpPr>
          <p:spPr>
            <a:xfrm>
              <a:off x="833607" y="4473851"/>
              <a:ext cx="38627" cy="39472"/>
            </a:xfrm>
            <a:custGeom>
              <a:rect b="b" l="l" r="r" t="t"/>
              <a:pathLst>
                <a:path extrusionOk="0" h="794" w="777">
                  <a:moveTo>
                    <a:pt x="683" y="1"/>
                  </a:moveTo>
                  <a:cubicBezTo>
                    <a:pt x="663" y="1"/>
                    <a:pt x="640" y="6"/>
                    <a:pt x="617" y="18"/>
                  </a:cubicBezTo>
                  <a:lnTo>
                    <a:pt x="24" y="680"/>
                  </a:lnTo>
                  <a:cubicBezTo>
                    <a:pt x="1" y="703"/>
                    <a:pt x="1" y="748"/>
                    <a:pt x="24" y="794"/>
                  </a:cubicBezTo>
                  <a:lnTo>
                    <a:pt x="69" y="794"/>
                  </a:lnTo>
                  <a:cubicBezTo>
                    <a:pt x="92" y="794"/>
                    <a:pt x="115" y="794"/>
                    <a:pt x="138" y="771"/>
                  </a:cubicBezTo>
                  <a:lnTo>
                    <a:pt x="731" y="132"/>
                  </a:lnTo>
                  <a:cubicBezTo>
                    <a:pt x="777" y="86"/>
                    <a:pt x="777" y="41"/>
                    <a:pt x="731" y="18"/>
                  </a:cubicBezTo>
                  <a:cubicBezTo>
                    <a:pt x="720" y="6"/>
                    <a:pt x="703" y="1"/>
                    <a:pt x="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1" name="Google Shape;1931;p61"/>
            <p:cNvSpPr/>
            <p:nvPr/>
          </p:nvSpPr>
          <p:spPr>
            <a:xfrm>
              <a:off x="762118" y="4351704"/>
              <a:ext cx="42057" cy="74270"/>
            </a:xfrm>
            <a:custGeom>
              <a:rect b="b" l="l" r="r" t="t"/>
              <a:pathLst>
                <a:path extrusionOk="0" h="1494" w="846">
                  <a:moveTo>
                    <a:pt x="389" y="147"/>
                  </a:moveTo>
                  <a:cubicBezTo>
                    <a:pt x="503" y="147"/>
                    <a:pt x="594" y="215"/>
                    <a:pt x="617" y="329"/>
                  </a:cubicBezTo>
                  <a:cubicBezTo>
                    <a:pt x="663" y="535"/>
                    <a:pt x="640" y="1151"/>
                    <a:pt x="571" y="1311"/>
                  </a:cubicBezTo>
                  <a:cubicBezTo>
                    <a:pt x="457" y="1151"/>
                    <a:pt x="183" y="558"/>
                    <a:pt x="161" y="421"/>
                  </a:cubicBezTo>
                  <a:cubicBezTo>
                    <a:pt x="161" y="352"/>
                    <a:pt x="161" y="306"/>
                    <a:pt x="206" y="238"/>
                  </a:cubicBezTo>
                  <a:cubicBezTo>
                    <a:pt x="229" y="192"/>
                    <a:pt x="298" y="169"/>
                    <a:pt x="343" y="147"/>
                  </a:cubicBezTo>
                  <a:close/>
                  <a:moveTo>
                    <a:pt x="400" y="1"/>
                  </a:moveTo>
                  <a:cubicBezTo>
                    <a:pt x="374" y="1"/>
                    <a:pt x="347" y="4"/>
                    <a:pt x="320" y="10"/>
                  </a:cubicBezTo>
                  <a:cubicBezTo>
                    <a:pt x="229" y="10"/>
                    <a:pt x="138" y="78"/>
                    <a:pt x="69" y="147"/>
                  </a:cubicBezTo>
                  <a:cubicBezTo>
                    <a:pt x="24" y="238"/>
                    <a:pt x="1" y="352"/>
                    <a:pt x="24" y="443"/>
                  </a:cubicBezTo>
                  <a:cubicBezTo>
                    <a:pt x="47" y="580"/>
                    <a:pt x="389" y="1425"/>
                    <a:pt x="526" y="1493"/>
                  </a:cubicBezTo>
                  <a:lnTo>
                    <a:pt x="617" y="1493"/>
                  </a:lnTo>
                  <a:cubicBezTo>
                    <a:pt x="845" y="1379"/>
                    <a:pt x="777" y="375"/>
                    <a:pt x="777" y="306"/>
                  </a:cubicBezTo>
                  <a:cubicBezTo>
                    <a:pt x="737" y="128"/>
                    <a:pt x="577" y="1"/>
                    <a:pt x="4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2" name="Google Shape;1932;p61"/>
            <p:cNvSpPr/>
            <p:nvPr/>
          </p:nvSpPr>
          <p:spPr>
            <a:xfrm>
              <a:off x="787124" y="4378151"/>
              <a:ext cx="68106" cy="48967"/>
            </a:xfrm>
            <a:custGeom>
              <a:rect b="b" l="l" r="r" t="t"/>
              <a:pathLst>
                <a:path extrusionOk="0" h="985" w="1370">
                  <a:moveTo>
                    <a:pt x="1027" y="162"/>
                  </a:moveTo>
                  <a:cubicBezTo>
                    <a:pt x="1096" y="185"/>
                    <a:pt x="1141" y="208"/>
                    <a:pt x="1164" y="277"/>
                  </a:cubicBezTo>
                  <a:cubicBezTo>
                    <a:pt x="1210" y="322"/>
                    <a:pt x="1210" y="391"/>
                    <a:pt x="1187" y="459"/>
                  </a:cubicBezTo>
                  <a:cubicBezTo>
                    <a:pt x="1187" y="505"/>
                    <a:pt x="1141" y="550"/>
                    <a:pt x="1096" y="596"/>
                  </a:cubicBezTo>
                  <a:cubicBezTo>
                    <a:pt x="959" y="665"/>
                    <a:pt x="365" y="824"/>
                    <a:pt x="183" y="824"/>
                  </a:cubicBezTo>
                  <a:cubicBezTo>
                    <a:pt x="251" y="687"/>
                    <a:pt x="685" y="277"/>
                    <a:pt x="845" y="185"/>
                  </a:cubicBezTo>
                  <a:cubicBezTo>
                    <a:pt x="890" y="162"/>
                    <a:pt x="936" y="162"/>
                    <a:pt x="959" y="162"/>
                  </a:cubicBezTo>
                  <a:close/>
                  <a:moveTo>
                    <a:pt x="951" y="1"/>
                  </a:moveTo>
                  <a:cubicBezTo>
                    <a:pt x="889" y="1"/>
                    <a:pt x="832" y="20"/>
                    <a:pt x="776" y="48"/>
                  </a:cubicBezTo>
                  <a:cubicBezTo>
                    <a:pt x="639" y="140"/>
                    <a:pt x="91" y="573"/>
                    <a:pt x="23" y="802"/>
                  </a:cubicBezTo>
                  <a:cubicBezTo>
                    <a:pt x="0" y="870"/>
                    <a:pt x="23" y="916"/>
                    <a:pt x="46" y="939"/>
                  </a:cubicBezTo>
                  <a:cubicBezTo>
                    <a:pt x="46" y="961"/>
                    <a:pt x="114" y="984"/>
                    <a:pt x="183" y="984"/>
                  </a:cubicBezTo>
                  <a:cubicBezTo>
                    <a:pt x="479" y="984"/>
                    <a:pt x="1096" y="756"/>
                    <a:pt x="1164" y="733"/>
                  </a:cubicBezTo>
                  <a:cubicBezTo>
                    <a:pt x="1255" y="665"/>
                    <a:pt x="1324" y="596"/>
                    <a:pt x="1347" y="482"/>
                  </a:cubicBezTo>
                  <a:cubicBezTo>
                    <a:pt x="1370" y="391"/>
                    <a:pt x="1347" y="277"/>
                    <a:pt x="1301" y="185"/>
                  </a:cubicBezTo>
                  <a:cubicBezTo>
                    <a:pt x="1255" y="117"/>
                    <a:pt x="1164" y="48"/>
                    <a:pt x="1073" y="26"/>
                  </a:cubicBezTo>
                  <a:cubicBezTo>
                    <a:pt x="1029" y="8"/>
                    <a:pt x="989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61"/>
            <p:cNvSpPr/>
            <p:nvPr/>
          </p:nvSpPr>
          <p:spPr>
            <a:xfrm>
              <a:off x="521552" y="2908759"/>
              <a:ext cx="761446" cy="1445689"/>
            </a:xfrm>
            <a:custGeom>
              <a:rect b="b" l="l" r="r" t="t"/>
              <a:pathLst>
                <a:path extrusionOk="0" h="29081" w="15317">
                  <a:moveTo>
                    <a:pt x="1211" y="1"/>
                  </a:moveTo>
                  <a:lnTo>
                    <a:pt x="457" y="2147"/>
                  </a:lnTo>
                  <a:cubicBezTo>
                    <a:pt x="24" y="3448"/>
                    <a:pt x="1" y="4863"/>
                    <a:pt x="389" y="6187"/>
                  </a:cubicBezTo>
                  <a:lnTo>
                    <a:pt x="503" y="6483"/>
                  </a:lnTo>
                  <a:lnTo>
                    <a:pt x="1211" y="14449"/>
                  </a:lnTo>
                  <a:lnTo>
                    <a:pt x="1028" y="28624"/>
                  </a:lnTo>
                  <a:cubicBezTo>
                    <a:pt x="1005" y="28875"/>
                    <a:pt x="1233" y="29080"/>
                    <a:pt x="1485" y="29080"/>
                  </a:cubicBezTo>
                  <a:lnTo>
                    <a:pt x="5502" y="29035"/>
                  </a:lnTo>
                  <a:cubicBezTo>
                    <a:pt x="5730" y="29035"/>
                    <a:pt x="5913" y="28852"/>
                    <a:pt x="5935" y="28647"/>
                  </a:cubicBezTo>
                  <a:lnTo>
                    <a:pt x="7259" y="14678"/>
                  </a:lnTo>
                  <a:cubicBezTo>
                    <a:pt x="7259" y="14518"/>
                    <a:pt x="7259" y="14358"/>
                    <a:pt x="7259" y="14198"/>
                  </a:cubicBezTo>
                  <a:lnTo>
                    <a:pt x="7214" y="7921"/>
                  </a:lnTo>
                  <a:lnTo>
                    <a:pt x="7214" y="7921"/>
                  </a:lnTo>
                  <a:lnTo>
                    <a:pt x="9108" y="15340"/>
                  </a:lnTo>
                  <a:lnTo>
                    <a:pt x="6620" y="28373"/>
                  </a:lnTo>
                  <a:cubicBezTo>
                    <a:pt x="6575" y="28647"/>
                    <a:pt x="6780" y="28875"/>
                    <a:pt x="7054" y="28875"/>
                  </a:cubicBezTo>
                  <a:lnTo>
                    <a:pt x="10774" y="28875"/>
                  </a:lnTo>
                  <a:cubicBezTo>
                    <a:pt x="11048" y="28875"/>
                    <a:pt x="11277" y="28715"/>
                    <a:pt x="11368" y="28464"/>
                  </a:cubicBezTo>
                  <a:lnTo>
                    <a:pt x="14951" y="17234"/>
                  </a:lnTo>
                  <a:cubicBezTo>
                    <a:pt x="15294" y="16275"/>
                    <a:pt x="15317" y="15203"/>
                    <a:pt x="15066" y="14221"/>
                  </a:cubicBezTo>
                  <a:lnTo>
                    <a:pt x="11528" y="914"/>
                  </a:lnTo>
                  <a:lnTo>
                    <a:pt x="6689" y="914"/>
                  </a:lnTo>
                  <a:lnTo>
                    <a:pt x="6620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4" name="Google Shape;1934;p61"/>
            <p:cNvSpPr/>
            <p:nvPr/>
          </p:nvSpPr>
          <p:spPr>
            <a:xfrm>
              <a:off x="1078747" y="2269936"/>
              <a:ext cx="455068" cy="513083"/>
            </a:xfrm>
            <a:custGeom>
              <a:rect b="b" l="l" r="r" t="t"/>
              <a:pathLst>
                <a:path extrusionOk="0" h="10321" w="9154">
                  <a:moveTo>
                    <a:pt x="7144" y="0"/>
                  </a:moveTo>
                  <a:lnTo>
                    <a:pt x="4451" y="4474"/>
                  </a:lnTo>
                  <a:lnTo>
                    <a:pt x="2191" y="1918"/>
                  </a:lnTo>
                  <a:lnTo>
                    <a:pt x="0" y="6460"/>
                  </a:lnTo>
                  <a:lnTo>
                    <a:pt x="2305" y="9245"/>
                  </a:lnTo>
                  <a:cubicBezTo>
                    <a:pt x="2903" y="9978"/>
                    <a:pt x="3731" y="10320"/>
                    <a:pt x="4549" y="10320"/>
                  </a:cubicBezTo>
                  <a:cubicBezTo>
                    <a:pt x="5793" y="10320"/>
                    <a:pt x="7015" y="9530"/>
                    <a:pt x="7373" y="8126"/>
                  </a:cubicBezTo>
                  <a:lnTo>
                    <a:pt x="9153" y="1324"/>
                  </a:lnTo>
                  <a:lnTo>
                    <a:pt x="714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5" name="Google Shape;1935;p61"/>
            <p:cNvSpPr/>
            <p:nvPr/>
          </p:nvSpPr>
          <p:spPr>
            <a:xfrm>
              <a:off x="1261397" y="2482811"/>
              <a:ext cx="45437" cy="71984"/>
            </a:xfrm>
            <a:custGeom>
              <a:rect b="b" l="l" r="r" t="t"/>
              <a:pathLst>
                <a:path extrusionOk="0" h="1448" w="914">
                  <a:moveTo>
                    <a:pt x="844" y="0"/>
                  </a:moveTo>
                  <a:cubicBezTo>
                    <a:pt x="821" y="0"/>
                    <a:pt x="793" y="16"/>
                    <a:pt x="777" y="32"/>
                  </a:cubicBezTo>
                  <a:lnTo>
                    <a:pt x="24" y="1333"/>
                  </a:lnTo>
                  <a:cubicBezTo>
                    <a:pt x="1" y="1356"/>
                    <a:pt x="1" y="1402"/>
                    <a:pt x="47" y="1425"/>
                  </a:cubicBezTo>
                  <a:cubicBezTo>
                    <a:pt x="47" y="1447"/>
                    <a:pt x="69" y="1447"/>
                    <a:pt x="92" y="1447"/>
                  </a:cubicBezTo>
                  <a:cubicBezTo>
                    <a:pt x="115" y="1447"/>
                    <a:pt x="138" y="1425"/>
                    <a:pt x="138" y="1402"/>
                  </a:cubicBezTo>
                  <a:lnTo>
                    <a:pt x="891" y="124"/>
                  </a:lnTo>
                  <a:cubicBezTo>
                    <a:pt x="914" y="78"/>
                    <a:pt x="914" y="32"/>
                    <a:pt x="868" y="9"/>
                  </a:cubicBezTo>
                  <a:cubicBezTo>
                    <a:pt x="862" y="3"/>
                    <a:pt x="853" y="0"/>
                    <a:pt x="8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6" name="Google Shape;1936;p61"/>
            <p:cNvSpPr/>
            <p:nvPr/>
          </p:nvSpPr>
          <p:spPr>
            <a:xfrm>
              <a:off x="1338603" y="2132626"/>
              <a:ext cx="390392" cy="515220"/>
            </a:xfrm>
            <a:custGeom>
              <a:rect b="b" l="l" r="r" t="t"/>
              <a:pathLst>
                <a:path extrusionOk="0" h="10364" w="7853">
                  <a:moveTo>
                    <a:pt x="0" y="0"/>
                  </a:moveTo>
                  <a:lnTo>
                    <a:pt x="0" y="10363"/>
                  </a:lnTo>
                  <a:lnTo>
                    <a:pt x="7852" y="10363"/>
                  </a:lnTo>
                  <a:lnTo>
                    <a:pt x="785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7" name="Google Shape;1937;p61"/>
            <p:cNvSpPr/>
            <p:nvPr/>
          </p:nvSpPr>
          <p:spPr>
            <a:xfrm>
              <a:off x="1382848" y="2225691"/>
              <a:ext cx="169122" cy="5717"/>
            </a:xfrm>
            <a:custGeom>
              <a:rect b="b" l="l" r="r" t="t"/>
              <a:pathLst>
                <a:path extrusionOk="0" h="115" w="3402">
                  <a:moveTo>
                    <a:pt x="69" y="0"/>
                  </a:moveTo>
                  <a:cubicBezTo>
                    <a:pt x="46" y="0"/>
                    <a:pt x="0" y="23"/>
                    <a:pt x="0" y="46"/>
                  </a:cubicBezTo>
                  <a:cubicBezTo>
                    <a:pt x="0" y="91"/>
                    <a:pt x="46" y="114"/>
                    <a:pt x="69" y="114"/>
                  </a:cubicBezTo>
                  <a:lnTo>
                    <a:pt x="3356" y="114"/>
                  </a:lnTo>
                  <a:cubicBezTo>
                    <a:pt x="3378" y="114"/>
                    <a:pt x="3401" y="91"/>
                    <a:pt x="3401" y="46"/>
                  </a:cubicBezTo>
                  <a:cubicBezTo>
                    <a:pt x="3401" y="23"/>
                    <a:pt x="3378" y="0"/>
                    <a:pt x="33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8" name="Google Shape;1938;p61"/>
            <p:cNvSpPr/>
            <p:nvPr/>
          </p:nvSpPr>
          <p:spPr>
            <a:xfrm>
              <a:off x="1382848" y="2297179"/>
              <a:ext cx="192934" cy="5717"/>
            </a:xfrm>
            <a:custGeom>
              <a:rect b="b" l="l" r="r" t="t"/>
              <a:pathLst>
                <a:path extrusionOk="0" h="115" w="3881">
                  <a:moveTo>
                    <a:pt x="69" y="0"/>
                  </a:moveTo>
                  <a:cubicBezTo>
                    <a:pt x="46" y="0"/>
                    <a:pt x="0" y="23"/>
                    <a:pt x="0" y="69"/>
                  </a:cubicBezTo>
                  <a:cubicBezTo>
                    <a:pt x="0" y="91"/>
                    <a:pt x="46" y="114"/>
                    <a:pt x="69" y="114"/>
                  </a:cubicBezTo>
                  <a:lnTo>
                    <a:pt x="3812" y="114"/>
                  </a:lnTo>
                  <a:cubicBezTo>
                    <a:pt x="3858" y="114"/>
                    <a:pt x="3881" y="91"/>
                    <a:pt x="3881" y="69"/>
                  </a:cubicBezTo>
                  <a:cubicBezTo>
                    <a:pt x="3881" y="23"/>
                    <a:pt x="3858" y="0"/>
                    <a:pt x="3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9" name="Google Shape;1939;p61"/>
            <p:cNvSpPr/>
            <p:nvPr/>
          </p:nvSpPr>
          <p:spPr>
            <a:xfrm>
              <a:off x="1382848" y="2529790"/>
              <a:ext cx="192934" cy="5717"/>
            </a:xfrm>
            <a:custGeom>
              <a:rect b="b" l="l" r="r" t="t"/>
              <a:pathLst>
                <a:path extrusionOk="0" h="115" w="3881">
                  <a:moveTo>
                    <a:pt x="69" y="0"/>
                  </a:moveTo>
                  <a:cubicBezTo>
                    <a:pt x="46" y="0"/>
                    <a:pt x="0" y="23"/>
                    <a:pt x="0" y="69"/>
                  </a:cubicBezTo>
                  <a:cubicBezTo>
                    <a:pt x="0" y="92"/>
                    <a:pt x="46" y="114"/>
                    <a:pt x="69" y="114"/>
                  </a:cubicBezTo>
                  <a:lnTo>
                    <a:pt x="3812" y="114"/>
                  </a:lnTo>
                  <a:cubicBezTo>
                    <a:pt x="3858" y="114"/>
                    <a:pt x="3881" y="92"/>
                    <a:pt x="3881" y="69"/>
                  </a:cubicBezTo>
                  <a:cubicBezTo>
                    <a:pt x="3881" y="23"/>
                    <a:pt x="3858" y="0"/>
                    <a:pt x="3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0" name="Google Shape;1940;p61"/>
            <p:cNvSpPr/>
            <p:nvPr/>
          </p:nvSpPr>
          <p:spPr>
            <a:xfrm>
              <a:off x="1382848" y="2349379"/>
              <a:ext cx="298474" cy="5717"/>
            </a:xfrm>
            <a:custGeom>
              <a:rect b="b" l="l" r="r" t="t"/>
              <a:pathLst>
                <a:path extrusionOk="0" h="115" w="6004">
                  <a:moveTo>
                    <a:pt x="69" y="0"/>
                  </a:moveTo>
                  <a:cubicBezTo>
                    <a:pt x="46" y="0"/>
                    <a:pt x="0" y="23"/>
                    <a:pt x="0" y="46"/>
                  </a:cubicBezTo>
                  <a:cubicBezTo>
                    <a:pt x="0" y="91"/>
                    <a:pt x="46" y="114"/>
                    <a:pt x="69" y="114"/>
                  </a:cubicBezTo>
                  <a:lnTo>
                    <a:pt x="5935" y="114"/>
                  </a:lnTo>
                  <a:cubicBezTo>
                    <a:pt x="5981" y="114"/>
                    <a:pt x="6003" y="91"/>
                    <a:pt x="6003" y="46"/>
                  </a:cubicBezTo>
                  <a:cubicBezTo>
                    <a:pt x="6003" y="23"/>
                    <a:pt x="5981" y="0"/>
                    <a:pt x="59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1" name="Google Shape;1941;p61"/>
            <p:cNvSpPr/>
            <p:nvPr/>
          </p:nvSpPr>
          <p:spPr>
            <a:xfrm>
              <a:off x="1382848" y="2468493"/>
              <a:ext cx="298474" cy="5717"/>
            </a:xfrm>
            <a:custGeom>
              <a:rect b="b" l="l" r="r" t="t"/>
              <a:pathLst>
                <a:path extrusionOk="0" h="115" w="6004">
                  <a:moveTo>
                    <a:pt x="69" y="1"/>
                  </a:moveTo>
                  <a:cubicBezTo>
                    <a:pt x="46" y="1"/>
                    <a:pt x="0" y="24"/>
                    <a:pt x="0" y="69"/>
                  </a:cubicBezTo>
                  <a:cubicBezTo>
                    <a:pt x="0" y="92"/>
                    <a:pt x="46" y="115"/>
                    <a:pt x="69" y="115"/>
                  </a:cubicBezTo>
                  <a:lnTo>
                    <a:pt x="5935" y="115"/>
                  </a:lnTo>
                  <a:cubicBezTo>
                    <a:pt x="5981" y="115"/>
                    <a:pt x="6003" y="92"/>
                    <a:pt x="6003" y="69"/>
                  </a:cubicBezTo>
                  <a:cubicBezTo>
                    <a:pt x="6003" y="24"/>
                    <a:pt x="5981" y="1"/>
                    <a:pt x="59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61"/>
            <p:cNvSpPr/>
            <p:nvPr/>
          </p:nvSpPr>
          <p:spPr>
            <a:xfrm>
              <a:off x="1587074" y="2297179"/>
              <a:ext cx="94255" cy="5717"/>
            </a:xfrm>
            <a:custGeom>
              <a:rect b="b" l="l" r="r" t="t"/>
              <a:pathLst>
                <a:path extrusionOk="0" h="115" w="1896">
                  <a:moveTo>
                    <a:pt x="69" y="0"/>
                  </a:moveTo>
                  <a:cubicBezTo>
                    <a:pt x="24" y="0"/>
                    <a:pt x="1" y="23"/>
                    <a:pt x="1" y="69"/>
                  </a:cubicBezTo>
                  <a:cubicBezTo>
                    <a:pt x="1" y="91"/>
                    <a:pt x="24" y="114"/>
                    <a:pt x="69" y="114"/>
                  </a:cubicBezTo>
                  <a:lnTo>
                    <a:pt x="1827" y="114"/>
                  </a:lnTo>
                  <a:cubicBezTo>
                    <a:pt x="1873" y="114"/>
                    <a:pt x="1895" y="91"/>
                    <a:pt x="1895" y="69"/>
                  </a:cubicBezTo>
                  <a:cubicBezTo>
                    <a:pt x="1895" y="23"/>
                    <a:pt x="1873" y="0"/>
                    <a:pt x="18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61"/>
            <p:cNvSpPr/>
            <p:nvPr/>
          </p:nvSpPr>
          <p:spPr>
            <a:xfrm>
              <a:off x="1382848" y="2409483"/>
              <a:ext cx="94205" cy="5717"/>
            </a:xfrm>
            <a:custGeom>
              <a:rect b="b" l="l" r="r" t="t"/>
              <a:pathLst>
                <a:path extrusionOk="0" h="115" w="1895">
                  <a:moveTo>
                    <a:pt x="69" y="1"/>
                  </a:moveTo>
                  <a:cubicBezTo>
                    <a:pt x="46" y="1"/>
                    <a:pt x="0" y="24"/>
                    <a:pt x="0" y="69"/>
                  </a:cubicBezTo>
                  <a:cubicBezTo>
                    <a:pt x="0" y="92"/>
                    <a:pt x="46" y="115"/>
                    <a:pt x="69" y="115"/>
                  </a:cubicBezTo>
                  <a:lnTo>
                    <a:pt x="1826" y="115"/>
                  </a:lnTo>
                  <a:cubicBezTo>
                    <a:pt x="1872" y="115"/>
                    <a:pt x="1895" y="92"/>
                    <a:pt x="1895" y="69"/>
                  </a:cubicBezTo>
                  <a:cubicBezTo>
                    <a:pt x="1895" y="24"/>
                    <a:pt x="1872" y="1"/>
                    <a:pt x="1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61"/>
            <p:cNvSpPr/>
            <p:nvPr/>
          </p:nvSpPr>
          <p:spPr>
            <a:xfrm>
              <a:off x="1458861" y="2072373"/>
              <a:ext cx="49961" cy="110213"/>
            </a:xfrm>
            <a:custGeom>
              <a:rect b="b" l="l" r="r" t="t"/>
              <a:pathLst>
                <a:path extrusionOk="0" h="2217" w="1005">
                  <a:moveTo>
                    <a:pt x="533" y="1"/>
                  </a:moveTo>
                  <a:cubicBezTo>
                    <a:pt x="320" y="1"/>
                    <a:pt x="136" y="175"/>
                    <a:pt x="115" y="391"/>
                  </a:cubicBezTo>
                  <a:lnTo>
                    <a:pt x="1" y="1737"/>
                  </a:lnTo>
                  <a:cubicBezTo>
                    <a:pt x="1" y="1989"/>
                    <a:pt x="160" y="2194"/>
                    <a:pt x="411" y="2217"/>
                  </a:cubicBezTo>
                  <a:cubicBezTo>
                    <a:pt x="640" y="2217"/>
                    <a:pt x="845" y="2057"/>
                    <a:pt x="868" y="1806"/>
                  </a:cubicBezTo>
                  <a:lnTo>
                    <a:pt x="982" y="459"/>
                  </a:lnTo>
                  <a:cubicBezTo>
                    <a:pt x="1005" y="231"/>
                    <a:pt x="822" y="26"/>
                    <a:pt x="571" y="3"/>
                  </a:cubicBezTo>
                  <a:cubicBezTo>
                    <a:pt x="558" y="1"/>
                    <a:pt x="545" y="1"/>
                    <a:pt x="53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61"/>
            <p:cNvSpPr/>
            <p:nvPr/>
          </p:nvSpPr>
          <p:spPr>
            <a:xfrm>
              <a:off x="1414615" y="2067949"/>
              <a:ext cx="51104" cy="115780"/>
            </a:xfrm>
            <a:custGeom>
              <a:rect b="b" l="l" r="r" t="t"/>
              <a:pathLst>
                <a:path extrusionOk="0" h="2329" w="1028">
                  <a:moveTo>
                    <a:pt x="617" y="0"/>
                  </a:moveTo>
                  <a:cubicBezTo>
                    <a:pt x="366" y="0"/>
                    <a:pt x="160" y="160"/>
                    <a:pt x="137" y="411"/>
                  </a:cubicBezTo>
                  <a:lnTo>
                    <a:pt x="23" y="1849"/>
                  </a:lnTo>
                  <a:cubicBezTo>
                    <a:pt x="0" y="2100"/>
                    <a:pt x="183" y="2306"/>
                    <a:pt x="434" y="2329"/>
                  </a:cubicBezTo>
                  <a:cubicBezTo>
                    <a:pt x="662" y="2329"/>
                    <a:pt x="868" y="2169"/>
                    <a:pt x="891" y="1918"/>
                  </a:cubicBezTo>
                  <a:lnTo>
                    <a:pt x="1005" y="480"/>
                  </a:lnTo>
                  <a:cubicBezTo>
                    <a:pt x="1028" y="229"/>
                    <a:pt x="845" y="23"/>
                    <a:pt x="617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6" name="Google Shape;1946;p61"/>
            <p:cNvSpPr/>
            <p:nvPr/>
          </p:nvSpPr>
          <p:spPr>
            <a:xfrm>
              <a:off x="1500869" y="2090569"/>
              <a:ext cx="48818" cy="86351"/>
            </a:xfrm>
            <a:custGeom>
              <a:rect b="b" l="l" r="r" t="t"/>
              <a:pathLst>
                <a:path extrusionOk="0" h="1737" w="982">
                  <a:moveTo>
                    <a:pt x="509" y="0"/>
                  </a:moveTo>
                  <a:cubicBezTo>
                    <a:pt x="297" y="0"/>
                    <a:pt x="113" y="175"/>
                    <a:pt x="91" y="390"/>
                  </a:cubicBezTo>
                  <a:lnTo>
                    <a:pt x="23" y="1257"/>
                  </a:lnTo>
                  <a:cubicBezTo>
                    <a:pt x="0" y="1508"/>
                    <a:pt x="183" y="1714"/>
                    <a:pt x="411" y="1737"/>
                  </a:cubicBezTo>
                  <a:cubicBezTo>
                    <a:pt x="662" y="1737"/>
                    <a:pt x="867" y="1577"/>
                    <a:pt x="890" y="1326"/>
                  </a:cubicBezTo>
                  <a:lnTo>
                    <a:pt x="959" y="458"/>
                  </a:lnTo>
                  <a:cubicBezTo>
                    <a:pt x="982" y="230"/>
                    <a:pt x="799" y="25"/>
                    <a:pt x="548" y="2"/>
                  </a:cubicBezTo>
                  <a:cubicBezTo>
                    <a:pt x="535" y="1"/>
                    <a:pt x="522" y="0"/>
                    <a:pt x="509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7" name="Google Shape;1947;p61"/>
            <p:cNvSpPr/>
            <p:nvPr/>
          </p:nvSpPr>
          <p:spPr>
            <a:xfrm>
              <a:off x="1543972" y="2093949"/>
              <a:ext cx="45437" cy="63781"/>
            </a:xfrm>
            <a:custGeom>
              <a:rect b="b" l="l" r="r" t="t"/>
              <a:pathLst>
                <a:path extrusionOk="0" h="1283" w="914">
                  <a:moveTo>
                    <a:pt x="464" y="1"/>
                  </a:moveTo>
                  <a:cubicBezTo>
                    <a:pt x="252" y="1"/>
                    <a:pt x="68" y="175"/>
                    <a:pt x="46" y="390"/>
                  </a:cubicBezTo>
                  <a:lnTo>
                    <a:pt x="0" y="824"/>
                  </a:lnTo>
                  <a:cubicBezTo>
                    <a:pt x="0" y="1052"/>
                    <a:pt x="160" y="1258"/>
                    <a:pt x="411" y="1281"/>
                  </a:cubicBezTo>
                  <a:cubicBezTo>
                    <a:pt x="424" y="1282"/>
                    <a:pt x="437" y="1283"/>
                    <a:pt x="450" y="1283"/>
                  </a:cubicBezTo>
                  <a:cubicBezTo>
                    <a:pt x="662" y="1283"/>
                    <a:pt x="846" y="1108"/>
                    <a:pt x="868" y="893"/>
                  </a:cubicBezTo>
                  <a:lnTo>
                    <a:pt x="891" y="459"/>
                  </a:lnTo>
                  <a:cubicBezTo>
                    <a:pt x="914" y="231"/>
                    <a:pt x="754" y="25"/>
                    <a:pt x="503" y="2"/>
                  </a:cubicBezTo>
                  <a:cubicBezTo>
                    <a:pt x="490" y="1"/>
                    <a:pt x="477" y="1"/>
                    <a:pt x="46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61"/>
            <p:cNvSpPr/>
            <p:nvPr/>
          </p:nvSpPr>
          <p:spPr>
            <a:xfrm>
              <a:off x="1456574" y="2088381"/>
              <a:ext cx="12577" cy="74917"/>
            </a:xfrm>
            <a:custGeom>
              <a:rect b="b" l="l" r="r" t="t"/>
              <a:pathLst>
                <a:path extrusionOk="0" h="1507" w="253">
                  <a:moveTo>
                    <a:pt x="184" y="0"/>
                  </a:moveTo>
                  <a:cubicBezTo>
                    <a:pt x="138" y="0"/>
                    <a:pt x="92" y="23"/>
                    <a:pt x="92" y="69"/>
                  </a:cubicBezTo>
                  <a:lnTo>
                    <a:pt x="1" y="1438"/>
                  </a:lnTo>
                  <a:cubicBezTo>
                    <a:pt x="1" y="1484"/>
                    <a:pt x="24" y="1507"/>
                    <a:pt x="69" y="1507"/>
                  </a:cubicBezTo>
                  <a:cubicBezTo>
                    <a:pt x="115" y="1507"/>
                    <a:pt x="161" y="1484"/>
                    <a:pt x="161" y="1438"/>
                  </a:cubicBezTo>
                  <a:lnTo>
                    <a:pt x="252" y="69"/>
                  </a:lnTo>
                  <a:cubicBezTo>
                    <a:pt x="252" y="23"/>
                    <a:pt x="229" y="0"/>
                    <a:pt x="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61"/>
            <p:cNvSpPr/>
            <p:nvPr/>
          </p:nvSpPr>
          <p:spPr>
            <a:xfrm>
              <a:off x="1500869" y="2096335"/>
              <a:ext cx="12528" cy="70393"/>
            </a:xfrm>
            <a:custGeom>
              <a:rect b="b" l="l" r="r" t="t"/>
              <a:pathLst>
                <a:path extrusionOk="0" h="1416" w="252">
                  <a:moveTo>
                    <a:pt x="183" y="0"/>
                  </a:moveTo>
                  <a:cubicBezTo>
                    <a:pt x="137" y="0"/>
                    <a:pt x="114" y="23"/>
                    <a:pt x="114" y="69"/>
                  </a:cubicBezTo>
                  <a:lnTo>
                    <a:pt x="0" y="1324"/>
                  </a:lnTo>
                  <a:cubicBezTo>
                    <a:pt x="0" y="1370"/>
                    <a:pt x="46" y="1415"/>
                    <a:pt x="69" y="1415"/>
                  </a:cubicBezTo>
                  <a:lnTo>
                    <a:pt x="91" y="1415"/>
                  </a:lnTo>
                  <a:cubicBezTo>
                    <a:pt x="114" y="1415"/>
                    <a:pt x="160" y="1370"/>
                    <a:pt x="160" y="1347"/>
                  </a:cubicBezTo>
                  <a:lnTo>
                    <a:pt x="251" y="91"/>
                  </a:lnTo>
                  <a:cubicBezTo>
                    <a:pt x="251" y="46"/>
                    <a:pt x="228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61"/>
            <p:cNvSpPr/>
            <p:nvPr/>
          </p:nvSpPr>
          <p:spPr>
            <a:xfrm>
              <a:off x="1542828" y="2102003"/>
              <a:ext cx="10290" cy="56772"/>
            </a:xfrm>
            <a:custGeom>
              <a:rect b="b" l="l" r="r" t="t"/>
              <a:pathLst>
                <a:path extrusionOk="0" h="1142" w="207">
                  <a:moveTo>
                    <a:pt x="138" y="0"/>
                  </a:moveTo>
                  <a:cubicBezTo>
                    <a:pt x="92" y="0"/>
                    <a:pt x="46" y="23"/>
                    <a:pt x="46" y="69"/>
                  </a:cubicBezTo>
                  <a:lnTo>
                    <a:pt x="1" y="1050"/>
                  </a:lnTo>
                  <a:cubicBezTo>
                    <a:pt x="1" y="1096"/>
                    <a:pt x="23" y="1141"/>
                    <a:pt x="69" y="1141"/>
                  </a:cubicBezTo>
                  <a:cubicBezTo>
                    <a:pt x="115" y="1141"/>
                    <a:pt x="160" y="1119"/>
                    <a:pt x="160" y="1073"/>
                  </a:cubicBezTo>
                  <a:lnTo>
                    <a:pt x="206" y="69"/>
                  </a:lnTo>
                  <a:cubicBezTo>
                    <a:pt x="206" y="46"/>
                    <a:pt x="183" y="0"/>
                    <a:pt x="1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61"/>
            <p:cNvSpPr/>
            <p:nvPr/>
          </p:nvSpPr>
          <p:spPr>
            <a:xfrm>
              <a:off x="379717" y="2167824"/>
              <a:ext cx="903276" cy="812451"/>
            </a:xfrm>
            <a:custGeom>
              <a:rect b="b" l="l" r="r" t="t"/>
              <a:pathLst>
                <a:path extrusionOk="0" h="16343" w="18170">
                  <a:moveTo>
                    <a:pt x="5867" y="0"/>
                  </a:moveTo>
                  <a:lnTo>
                    <a:pt x="4817" y="23"/>
                  </a:lnTo>
                  <a:cubicBezTo>
                    <a:pt x="3265" y="46"/>
                    <a:pt x="1827" y="982"/>
                    <a:pt x="1233" y="2420"/>
                  </a:cubicBezTo>
                  <a:cubicBezTo>
                    <a:pt x="1165" y="2602"/>
                    <a:pt x="1096" y="2808"/>
                    <a:pt x="1051" y="3013"/>
                  </a:cubicBezTo>
                  <a:lnTo>
                    <a:pt x="69" y="7441"/>
                  </a:lnTo>
                  <a:cubicBezTo>
                    <a:pt x="1" y="7738"/>
                    <a:pt x="229" y="8035"/>
                    <a:pt x="549" y="8057"/>
                  </a:cubicBezTo>
                  <a:lnTo>
                    <a:pt x="3402" y="8149"/>
                  </a:lnTo>
                  <a:lnTo>
                    <a:pt x="2763" y="16343"/>
                  </a:lnTo>
                  <a:lnTo>
                    <a:pt x="15499" y="16343"/>
                  </a:lnTo>
                  <a:lnTo>
                    <a:pt x="15202" y="8560"/>
                  </a:lnTo>
                  <a:lnTo>
                    <a:pt x="17941" y="5684"/>
                  </a:lnTo>
                  <a:cubicBezTo>
                    <a:pt x="18170" y="5455"/>
                    <a:pt x="18147" y="5090"/>
                    <a:pt x="17919" y="4885"/>
                  </a:cubicBezTo>
                  <a:lnTo>
                    <a:pt x="14244" y="1438"/>
                  </a:lnTo>
                  <a:cubicBezTo>
                    <a:pt x="13650" y="685"/>
                    <a:pt x="12737" y="206"/>
                    <a:pt x="11687" y="183"/>
                  </a:cubicBezTo>
                  <a:lnTo>
                    <a:pt x="6049" y="0"/>
                  </a:lnTo>
                  <a:cubicBezTo>
                    <a:pt x="6004" y="0"/>
                    <a:pt x="5935" y="0"/>
                    <a:pt x="5890" y="23"/>
                  </a:cubicBezTo>
                  <a:lnTo>
                    <a:pt x="5867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61"/>
            <p:cNvSpPr/>
            <p:nvPr/>
          </p:nvSpPr>
          <p:spPr>
            <a:xfrm>
              <a:off x="709918" y="1633400"/>
              <a:ext cx="343861" cy="245083"/>
            </a:xfrm>
            <a:custGeom>
              <a:rect b="b" l="l" r="r" t="t"/>
              <a:pathLst>
                <a:path extrusionOk="0" h="4930" w="6917">
                  <a:moveTo>
                    <a:pt x="3976" y="1"/>
                  </a:moveTo>
                  <a:cubicBezTo>
                    <a:pt x="3882" y="1"/>
                    <a:pt x="3782" y="8"/>
                    <a:pt x="3676" y="22"/>
                  </a:cubicBezTo>
                  <a:cubicBezTo>
                    <a:pt x="3265" y="68"/>
                    <a:pt x="2900" y="273"/>
                    <a:pt x="2694" y="593"/>
                  </a:cubicBezTo>
                  <a:cubicBezTo>
                    <a:pt x="2649" y="638"/>
                    <a:pt x="2626" y="684"/>
                    <a:pt x="2603" y="753"/>
                  </a:cubicBezTo>
                  <a:cubicBezTo>
                    <a:pt x="2580" y="775"/>
                    <a:pt x="2078" y="844"/>
                    <a:pt x="2010" y="867"/>
                  </a:cubicBezTo>
                  <a:cubicBezTo>
                    <a:pt x="1507" y="1004"/>
                    <a:pt x="891" y="1186"/>
                    <a:pt x="663" y="1666"/>
                  </a:cubicBezTo>
                  <a:cubicBezTo>
                    <a:pt x="549" y="1894"/>
                    <a:pt x="503" y="2122"/>
                    <a:pt x="503" y="2373"/>
                  </a:cubicBezTo>
                  <a:cubicBezTo>
                    <a:pt x="138" y="2647"/>
                    <a:pt x="1" y="3172"/>
                    <a:pt x="138" y="3629"/>
                  </a:cubicBezTo>
                  <a:lnTo>
                    <a:pt x="526" y="4838"/>
                  </a:lnTo>
                  <a:cubicBezTo>
                    <a:pt x="594" y="4816"/>
                    <a:pt x="686" y="4793"/>
                    <a:pt x="777" y="4793"/>
                  </a:cubicBezTo>
                  <a:lnTo>
                    <a:pt x="1416" y="4793"/>
                  </a:lnTo>
                  <a:cubicBezTo>
                    <a:pt x="1519" y="4866"/>
                    <a:pt x="1650" y="4930"/>
                    <a:pt x="1754" y="4930"/>
                  </a:cubicBezTo>
                  <a:cubicBezTo>
                    <a:pt x="1813" y="4930"/>
                    <a:pt x="1863" y="4910"/>
                    <a:pt x="1895" y="4861"/>
                  </a:cubicBezTo>
                  <a:cubicBezTo>
                    <a:pt x="1918" y="4816"/>
                    <a:pt x="2055" y="4313"/>
                    <a:pt x="2078" y="4268"/>
                  </a:cubicBezTo>
                  <a:cubicBezTo>
                    <a:pt x="2078" y="4131"/>
                    <a:pt x="2078" y="3994"/>
                    <a:pt x="2078" y="3857"/>
                  </a:cubicBezTo>
                  <a:cubicBezTo>
                    <a:pt x="2101" y="3606"/>
                    <a:pt x="2078" y="3309"/>
                    <a:pt x="2146" y="3058"/>
                  </a:cubicBezTo>
                  <a:cubicBezTo>
                    <a:pt x="2306" y="3195"/>
                    <a:pt x="2512" y="3286"/>
                    <a:pt x="2740" y="3286"/>
                  </a:cubicBezTo>
                  <a:lnTo>
                    <a:pt x="3721" y="3286"/>
                  </a:lnTo>
                  <a:cubicBezTo>
                    <a:pt x="4018" y="3286"/>
                    <a:pt x="4292" y="3172"/>
                    <a:pt x="4475" y="2989"/>
                  </a:cubicBezTo>
                  <a:cubicBezTo>
                    <a:pt x="4520" y="2967"/>
                    <a:pt x="4543" y="2967"/>
                    <a:pt x="4589" y="2967"/>
                  </a:cubicBezTo>
                  <a:cubicBezTo>
                    <a:pt x="4703" y="3286"/>
                    <a:pt x="5022" y="3537"/>
                    <a:pt x="5410" y="3537"/>
                  </a:cubicBezTo>
                  <a:lnTo>
                    <a:pt x="5890" y="3537"/>
                  </a:lnTo>
                  <a:cubicBezTo>
                    <a:pt x="5890" y="3560"/>
                    <a:pt x="5913" y="3583"/>
                    <a:pt x="5913" y="3606"/>
                  </a:cubicBezTo>
                  <a:cubicBezTo>
                    <a:pt x="5920" y="3651"/>
                    <a:pt x="5945" y="3671"/>
                    <a:pt x="5981" y="3671"/>
                  </a:cubicBezTo>
                  <a:cubicBezTo>
                    <a:pt x="6055" y="3671"/>
                    <a:pt x="6178" y="3584"/>
                    <a:pt x="6301" y="3446"/>
                  </a:cubicBezTo>
                  <a:cubicBezTo>
                    <a:pt x="6666" y="3263"/>
                    <a:pt x="6917" y="2898"/>
                    <a:pt x="6917" y="2487"/>
                  </a:cubicBezTo>
                  <a:lnTo>
                    <a:pt x="6917" y="1871"/>
                  </a:lnTo>
                  <a:lnTo>
                    <a:pt x="6894" y="1871"/>
                  </a:lnTo>
                  <a:cubicBezTo>
                    <a:pt x="6780" y="1369"/>
                    <a:pt x="6369" y="981"/>
                    <a:pt x="5821" y="935"/>
                  </a:cubicBezTo>
                  <a:lnTo>
                    <a:pt x="5662" y="935"/>
                  </a:lnTo>
                  <a:cubicBezTo>
                    <a:pt x="5151" y="486"/>
                    <a:pt x="4769" y="1"/>
                    <a:pt x="3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61"/>
            <p:cNvSpPr/>
            <p:nvPr/>
          </p:nvSpPr>
          <p:spPr>
            <a:xfrm>
              <a:off x="697440" y="1768373"/>
              <a:ext cx="326860" cy="479278"/>
            </a:xfrm>
            <a:custGeom>
              <a:rect b="b" l="l" r="r" t="t"/>
              <a:pathLst>
                <a:path extrusionOk="0" h="9641" w="6575">
                  <a:moveTo>
                    <a:pt x="2169" y="1"/>
                  </a:moveTo>
                  <a:lnTo>
                    <a:pt x="2169" y="2078"/>
                  </a:lnTo>
                  <a:lnTo>
                    <a:pt x="1028" y="2078"/>
                  </a:lnTo>
                  <a:cubicBezTo>
                    <a:pt x="937" y="2078"/>
                    <a:pt x="845" y="2101"/>
                    <a:pt x="777" y="2123"/>
                  </a:cubicBezTo>
                  <a:cubicBezTo>
                    <a:pt x="320" y="2215"/>
                    <a:pt x="1" y="2625"/>
                    <a:pt x="1" y="3105"/>
                  </a:cubicBezTo>
                  <a:lnTo>
                    <a:pt x="1" y="3219"/>
                  </a:lnTo>
                  <a:cubicBezTo>
                    <a:pt x="1" y="3767"/>
                    <a:pt x="457" y="4246"/>
                    <a:pt x="1028" y="4246"/>
                  </a:cubicBezTo>
                  <a:lnTo>
                    <a:pt x="1302" y="4246"/>
                  </a:lnTo>
                  <a:lnTo>
                    <a:pt x="1028" y="7670"/>
                  </a:lnTo>
                  <a:cubicBezTo>
                    <a:pt x="937" y="8674"/>
                    <a:pt x="1690" y="9542"/>
                    <a:pt x="2694" y="9633"/>
                  </a:cubicBezTo>
                  <a:lnTo>
                    <a:pt x="2877" y="9633"/>
                  </a:lnTo>
                  <a:cubicBezTo>
                    <a:pt x="2931" y="9638"/>
                    <a:pt x="2985" y="9640"/>
                    <a:pt x="3038" y="9640"/>
                  </a:cubicBezTo>
                  <a:cubicBezTo>
                    <a:pt x="3954" y="9640"/>
                    <a:pt x="4752" y="8916"/>
                    <a:pt x="4817" y="7967"/>
                  </a:cubicBezTo>
                  <a:lnTo>
                    <a:pt x="4931" y="6688"/>
                  </a:lnTo>
                  <a:cubicBezTo>
                    <a:pt x="5844" y="6666"/>
                    <a:pt x="6574" y="5935"/>
                    <a:pt x="6574" y="5022"/>
                  </a:cubicBezTo>
                  <a:lnTo>
                    <a:pt x="6574" y="1005"/>
                  </a:lnTo>
                  <a:cubicBezTo>
                    <a:pt x="6574" y="914"/>
                    <a:pt x="6552" y="822"/>
                    <a:pt x="6552" y="731"/>
                  </a:cubicBezTo>
                  <a:cubicBezTo>
                    <a:pt x="6415" y="777"/>
                    <a:pt x="6278" y="822"/>
                    <a:pt x="6118" y="822"/>
                  </a:cubicBezTo>
                  <a:lnTo>
                    <a:pt x="5661" y="822"/>
                  </a:lnTo>
                  <a:cubicBezTo>
                    <a:pt x="5251" y="822"/>
                    <a:pt x="4908" y="548"/>
                    <a:pt x="4817" y="183"/>
                  </a:cubicBezTo>
                  <a:cubicBezTo>
                    <a:pt x="4612" y="411"/>
                    <a:pt x="4315" y="571"/>
                    <a:pt x="3972" y="571"/>
                  </a:cubicBezTo>
                  <a:lnTo>
                    <a:pt x="2991" y="571"/>
                  </a:lnTo>
                  <a:cubicBezTo>
                    <a:pt x="2626" y="571"/>
                    <a:pt x="2306" y="343"/>
                    <a:pt x="216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61"/>
            <p:cNvSpPr/>
            <p:nvPr/>
          </p:nvSpPr>
          <p:spPr>
            <a:xfrm>
              <a:off x="737162" y="1904937"/>
              <a:ext cx="26149" cy="40516"/>
            </a:xfrm>
            <a:custGeom>
              <a:rect b="b" l="l" r="r" t="t"/>
              <a:pathLst>
                <a:path extrusionOk="0" h="815" w="526">
                  <a:moveTo>
                    <a:pt x="69" y="0"/>
                  </a:moveTo>
                  <a:cubicBezTo>
                    <a:pt x="50" y="0"/>
                    <a:pt x="33" y="6"/>
                    <a:pt x="24" y="15"/>
                  </a:cubicBezTo>
                  <a:cubicBezTo>
                    <a:pt x="1" y="61"/>
                    <a:pt x="1" y="107"/>
                    <a:pt x="24" y="130"/>
                  </a:cubicBezTo>
                  <a:lnTo>
                    <a:pt x="343" y="495"/>
                  </a:lnTo>
                  <a:lnTo>
                    <a:pt x="69" y="655"/>
                  </a:lnTo>
                  <a:cubicBezTo>
                    <a:pt x="24" y="677"/>
                    <a:pt x="24" y="746"/>
                    <a:pt x="46" y="769"/>
                  </a:cubicBezTo>
                  <a:cubicBezTo>
                    <a:pt x="46" y="792"/>
                    <a:pt x="69" y="814"/>
                    <a:pt x="92" y="814"/>
                  </a:cubicBezTo>
                  <a:cubicBezTo>
                    <a:pt x="115" y="814"/>
                    <a:pt x="138" y="792"/>
                    <a:pt x="138" y="792"/>
                  </a:cubicBezTo>
                  <a:lnTo>
                    <a:pt x="503" y="563"/>
                  </a:lnTo>
                  <a:cubicBezTo>
                    <a:pt x="526" y="563"/>
                    <a:pt x="526" y="540"/>
                    <a:pt x="526" y="518"/>
                  </a:cubicBezTo>
                  <a:cubicBezTo>
                    <a:pt x="526" y="495"/>
                    <a:pt x="526" y="472"/>
                    <a:pt x="503" y="449"/>
                  </a:cubicBezTo>
                  <a:lnTo>
                    <a:pt x="138" y="38"/>
                  </a:lnTo>
                  <a:cubicBezTo>
                    <a:pt x="124" y="12"/>
                    <a:pt x="95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61"/>
            <p:cNvSpPr/>
            <p:nvPr/>
          </p:nvSpPr>
          <p:spPr>
            <a:xfrm>
              <a:off x="924385" y="1874761"/>
              <a:ext cx="39770" cy="78645"/>
            </a:xfrm>
            <a:custGeom>
              <a:rect b="b" l="l" r="r" t="t"/>
              <a:pathLst>
                <a:path extrusionOk="0" h="1582" w="800">
                  <a:moveTo>
                    <a:pt x="528" y="0"/>
                  </a:moveTo>
                  <a:cubicBezTo>
                    <a:pt x="520" y="0"/>
                    <a:pt x="511" y="2"/>
                    <a:pt x="503" y="6"/>
                  </a:cubicBezTo>
                  <a:cubicBezTo>
                    <a:pt x="457" y="6"/>
                    <a:pt x="435" y="52"/>
                    <a:pt x="457" y="97"/>
                  </a:cubicBezTo>
                  <a:lnTo>
                    <a:pt x="617" y="1102"/>
                  </a:lnTo>
                  <a:cubicBezTo>
                    <a:pt x="640" y="1170"/>
                    <a:pt x="617" y="1262"/>
                    <a:pt x="572" y="1330"/>
                  </a:cubicBezTo>
                  <a:cubicBezTo>
                    <a:pt x="503" y="1376"/>
                    <a:pt x="435" y="1421"/>
                    <a:pt x="366" y="1421"/>
                  </a:cubicBezTo>
                  <a:lnTo>
                    <a:pt x="69" y="1421"/>
                  </a:lnTo>
                  <a:cubicBezTo>
                    <a:pt x="24" y="1421"/>
                    <a:pt x="1" y="1467"/>
                    <a:pt x="1" y="1490"/>
                  </a:cubicBezTo>
                  <a:cubicBezTo>
                    <a:pt x="1" y="1535"/>
                    <a:pt x="24" y="1581"/>
                    <a:pt x="69" y="1581"/>
                  </a:cubicBezTo>
                  <a:lnTo>
                    <a:pt x="366" y="1581"/>
                  </a:lnTo>
                  <a:cubicBezTo>
                    <a:pt x="480" y="1581"/>
                    <a:pt x="594" y="1513"/>
                    <a:pt x="686" y="1421"/>
                  </a:cubicBezTo>
                  <a:cubicBezTo>
                    <a:pt x="754" y="1330"/>
                    <a:pt x="800" y="1193"/>
                    <a:pt x="777" y="1079"/>
                  </a:cubicBezTo>
                  <a:lnTo>
                    <a:pt x="594" y="75"/>
                  </a:lnTo>
                  <a:cubicBezTo>
                    <a:pt x="594" y="37"/>
                    <a:pt x="564" y="0"/>
                    <a:pt x="5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6" name="Google Shape;1956;p61"/>
            <p:cNvSpPr/>
            <p:nvPr/>
          </p:nvSpPr>
          <p:spPr>
            <a:xfrm>
              <a:off x="976585" y="1898872"/>
              <a:ext cx="22768" cy="20680"/>
            </a:xfrm>
            <a:custGeom>
              <a:rect b="b" l="l" r="r" t="t"/>
              <a:pathLst>
                <a:path extrusionOk="0" h="416" w="458">
                  <a:moveTo>
                    <a:pt x="183" y="0"/>
                  </a:moveTo>
                  <a:cubicBezTo>
                    <a:pt x="69" y="23"/>
                    <a:pt x="1" y="137"/>
                    <a:pt x="24" y="252"/>
                  </a:cubicBezTo>
                  <a:cubicBezTo>
                    <a:pt x="44" y="351"/>
                    <a:pt x="133" y="416"/>
                    <a:pt x="231" y="416"/>
                  </a:cubicBezTo>
                  <a:cubicBezTo>
                    <a:pt x="245" y="416"/>
                    <a:pt x="260" y="414"/>
                    <a:pt x="275" y="411"/>
                  </a:cubicBezTo>
                  <a:cubicBezTo>
                    <a:pt x="389" y="411"/>
                    <a:pt x="457" y="297"/>
                    <a:pt x="435" y="183"/>
                  </a:cubicBezTo>
                  <a:cubicBezTo>
                    <a:pt x="412" y="69"/>
                    <a:pt x="298" y="0"/>
                    <a:pt x="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7" name="Google Shape;1957;p61"/>
            <p:cNvSpPr/>
            <p:nvPr/>
          </p:nvSpPr>
          <p:spPr>
            <a:xfrm rot="-9899917">
              <a:off x="907383" y="2039811"/>
              <a:ext cx="27292" cy="10042"/>
            </a:xfrm>
            <a:custGeom>
              <a:rect b="b" l="l" r="r" t="t"/>
              <a:pathLst>
                <a:path extrusionOk="0" h="202" w="549">
                  <a:moveTo>
                    <a:pt x="324" y="1"/>
                  </a:moveTo>
                  <a:cubicBezTo>
                    <a:pt x="229" y="1"/>
                    <a:pt x="117" y="29"/>
                    <a:pt x="23" y="133"/>
                  </a:cubicBezTo>
                  <a:cubicBezTo>
                    <a:pt x="0" y="156"/>
                    <a:pt x="0" y="178"/>
                    <a:pt x="23" y="201"/>
                  </a:cubicBezTo>
                  <a:lnTo>
                    <a:pt x="69" y="201"/>
                  </a:lnTo>
                  <a:cubicBezTo>
                    <a:pt x="160" y="110"/>
                    <a:pt x="263" y="87"/>
                    <a:pt x="343" y="87"/>
                  </a:cubicBezTo>
                  <a:cubicBezTo>
                    <a:pt x="423" y="87"/>
                    <a:pt x="480" y="110"/>
                    <a:pt x="480" y="110"/>
                  </a:cubicBezTo>
                  <a:cubicBezTo>
                    <a:pt x="491" y="121"/>
                    <a:pt x="497" y="127"/>
                    <a:pt x="503" y="127"/>
                  </a:cubicBezTo>
                  <a:cubicBezTo>
                    <a:pt x="508" y="127"/>
                    <a:pt x="514" y="121"/>
                    <a:pt x="525" y="110"/>
                  </a:cubicBezTo>
                  <a:cubicBezTo>
                    <a:pt x="525" y="110"/>
                    <a:pt x="548" y="110"/>
                    <a:pt x="548" y="87"/>
                  </a:cubicBezTo>
                  <a:cubicBezTo>
                    <a:pt x="548" y="64"/>
                    <a:pt x="548" y="41"/>
                    <a:pt x="525" y="41"/>
                  </a:cubicBezTo>
                  <a:cubicBezTo>
                    <a:pt x="525" y="41"/>
                    <a:pt x="437" y="1"/>
                    <a:pt x="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8" name="Google Shape;1958;p61"/>
            <p:cNvSpPr/>
            <p:nvPr/>
          </p:nvSpPr>
          <p:spPr>
            <a:xfrm>
              <a:off x="837037" y="1835437"/>
              <a:ext cx="86301" cy="36738"/>
            </a:xfrm>
            <a:custGeom>
              <a:rect b="b" l="l" r="r" t="t"/>
              <a:pathLst>
                <a:path extrusionOk="0" h="739" w="1736">
                  <a:moveTo>
                    <a:pt x="1018" y="1"/>
                  </a:moveTo>
                  <a:cubicBezTo>
                    <a:pt x="948" y="1"/>
                    <a:pt x="874" y="7"/>
                    <a:pt x="799" y="21"/>
                  </a:cubicBezTo>
                  <a:cubicBezTo>
                    <a:pt x="411" y="90"/>
                    <a:pt x="160" y="272"/>
                    <a:pt x="92" y="432"/>
                  </a:cubicBezTo>
                  <a:cubicBezTo>
                    <a:pt x="0" y="592"/>
                    <a:pt x="69" y="706"/>
                    <a:pt x="160" y="729"/>
                  </a:cubicBezTo>
                  <a:cubicBezTo>
                    <a:pt x="194" y="735"/>
                    <a:pt x="229" y="738"/>
                    <a:pt x="265" y="738"/>
                  </a:cubicBezTo>
                  <a:cubicBezTo>
                    <a:pt x="352" y="738"/>
                    <a:pt x="445" y="722"/>
                    <a:pt x="525" y="706"/>
                  </a:cubicBezTo>
                  <a:cubicBezTo>
                    <a:pt x="662" y="683"/>
                    <a:pt x="799" y="637"/>
                    <a:pt x="891" y="637"/>
                  </a:cubicBezTo>
                  <a:cubicBezTo>
                    <a:pt x="1005" y="615"/>
                    <a:pt x="1142" y="592"/>
                    <a:pt x="1279" y="592"/>
                  </a:cubicBezTo>
                  <a:cubicBezTo>
                    <a:pt x="1393" y="569"/>
                    <a:pt x="1530" y="569"/>
                    <a:pt x="1621" y="500"/>
                  </a:cubicBezTo>
                  <a:cubicBezTo>
                    <a:pt x="1712" y="455"/>
                    <a:pt x="1735" y="318"/>
                    <a:pt x="1598" y="204"/>
                  </a:cubicBezTo>
                  <a:cubicBezTo>
                    <a:pt x="1507" y="95"/>
                    <a:pt x="1287" y="1"/>
                    <a:pt x="10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61"/>
            <p:cNvSpPr/>
            <p:nvPr/>
          </p:nvSpPr>
          <p:spPr>
            <a:xfrm>
              <a:off x="968680" y="1843789"/>
              <a:ext cx="60152" cy="29480"/>
            </a:xfrm>
            <a:custGeom>
              <a:rect b="b" l="l" r="r" t="t"/>
              <a:pathLst>
                <a:path extrusionOk="0" h="593" w="1210">
                  <a:moveTo>
                    <a:pt x="527" y="1"/>
                  </a:moveTo>
                  <a:cubicBezTo>
                    <a:pt x="332" y="1"/>
                    <a:pt x="166" y="75"/>
                    <a:pt x="91" y="150"/>
                  </a:cubicBezTo>
                  <a:cubicBezTo>
                    <a:pt x="0" y="264"/>
                    <a:pt x="23" y="355"/>
                    <a:pt x="69" y="401"/>
                  </a:cubicBezTo>
                  <a:cubicBezTo>
                    <a:pt x="137" y="447"/>
                    <a:pt x="228" y="447"/>
                    <a:pt x="320" y="469"/>
                  </a:cubicBezTo>
                  <a:cubicBezTo>
                    <a:pt x="411" y="469"/>
                    <a:pt x="502" y="492"/>
                    <a:pt x="571" y="492"/>
                  </a:cubicBezTo>
                  <a:cubicBezTo>
                    <a:pt x="662" y="515"/>
                    <a:pt x="730" y="538"/>
                    <a:pt x="822" y="561"/>
                  </a:cubicBezTo>
                  <a:cubicBezTo>
                    <a:pt x="886" y="577"/>
                    <a:pt x="951" y="593"/>
                    <a:pt x="1007" y="593"/>
                  </a:cubicBezTo>
                  <a:cubicBezTo>
                    <a:pt x="1031" y="593"/>
                    <a:pt x="1053" y="590"/>
                    <a:pt x="1073" y="584"/>
                  </a:cubicBezTo>
                  <a:cubicBezTo>
                    <a:pt x="1164" y="561"/>
                    <a:pt x="1210" y="469"/>
                    <a:pt x="1141" y="332"/>
                  </a:cubicBezTo>
                  <a:cubicBezTo>
                    <a:pt x="1096" y="218"/>
                    <a:pt x="913" y="59"/>
                    <a:pt x="662" y="13"/>
                  </a:cubicBezTo>
                  <a:cubicBezTo>
                    <a:pt x="616" y="5"/>
                    <a:pt x="571" y="1"/>
                    <a:pt x="5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61"/>
            <p:cNvSpPr/>
            <p:nvPr/>
          </p:nvSpPr>
          <p:spPr>
            <a:xfrm>
              <a:off x="884663" y="1898872"/>
              <a:ext cx="23912" cy="22917"/>
            </a:xfrm>
            <a:custGeom>
              <a:rect b="b" l="l" r="r" t="t"/>
              <a:pathLst>
                <a:path extrusionOk="0" h="461" w="481">
                  <a:moveTo>
                    <a:pt x="252" y="0"/>
                  </a:moveTo>
                  <a:cubicBezTo>
                    <a:pt x="115" y="0"/>
                    <a:pt x="24" y="92"/>
                    <a:pt x="1" y="206"/>
                  </a:cubicBezTo>
                  <a:cubicBezTo>
                    <a:pt x="1" y="343"/>
                    <a:pt x="92" y="457"/>
                    <a:pt x="206" y="457"/>
                  </a:cubicBezTo>
                  <a:cubicBezTo>
                    <a:pt x="221" y="459"/>
                    <a:pt x="234" y="460"/>
                    <a:pt x="248" y="460"/>
                  </a:cubicBezTo>
                  <a:cubicBezTo>
                    <a:pt x="366" y="460"/>
                    <a:pt x="457" y="374"/>
                    <a:pt x="457" y="252"/>
                  </a:cubicBezTo>
                  <a:cubicBezTo>
                    <a:pt x="480" y="115"/>
                    <a:pt x="366" y="23"/>
                    <a:pt x="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61"/>
            <p:cNvSpPr/>
            <p:nvPr/>
          </p:nvSpPr>
          <p:spPr>
            <a:xfrm>
              <a:off x="884663" y="1919503"/>
              <a:ext cx="20482" cy="4375"/>
            </a:xfrm>
            <a:custGeom>
              <a:rect b="b" l="l" r="r" t="t"/>
              <a:pathLst>
                <a:path extrusionOk="0" h="88" w="412">
                  <a:moveTo>
                    <a:pt x="198" y="0"/>
                  </a:moveTo>
                  <a:cubicBezTo>
                    <a:pt x="84" y="0"/>
                    <a:pt x="1" y="65"/>
                    <a:pt x="1" y="65"/>
                  </a:cubicBezTo>
                  <a:lnTo>
                    <a:pt x="412" y="88"/>
                  </a:lnTo>
                  <a:cubicBezTo>
                    <a:pt x="337" y="21"/>
                    <a:pt x="262" y="0"/>
                    <a:pt x="198" y="0"/>
                  </a:cubicBezTo>
                  <a:close/>
                </a:path>
              </a:pathLst>
            </a:custGeom>
            <a:solidFill>
              <a:srgbClr val="E8A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61"/>
            <p:cNvSpPr/>
            <p:nvPr/>
          </p:nvSpPr>
          <p:spPr>
            <a:xfrm>
              <a:off x="880139" y="1915576"/>
              <a:ext cx="28436" cy="11732"/>
            </a:xfrm>
            <a:custGeom>
              <a:rect b="b" l="l" r="r" t="t"/>
              <a:pathLst>
                <a:path extrusionOk="0" h="236" w="572">
                  <a:moveTo>
                    <a:pt x="280" y="0"/>
                  </a:moveTo>
                  <a:cubicBezTo>
                    <a:pt x="181" y="0"/>
                    <a:pt x="96" y="38"/>
                    <a:pt x="46" y="75"/>
                  </a:cubicBezTo>
                  <a:cubicBezTo>
                    <a:pt x="1" y="98"/>
                    <a:pt x="1" y="144"/>
                    <a:pt x="24" y="189"/>
                  </a:cubicBezTo>
                  <a:cubicBezTo>
                    <a:pt x="40" y="206"/>
                    <a:pt x="67" y="222"/>
                    <a:pt x="98" y="222"/>
                  </a:cubicBezTo>
                  <a:cubicBezTo>
                    <a:pt x="111" y="222"/>
                    <a:pt x="124" y="219"/>
                    <a:pt x="138" y="212"/>
                  </a:cubicBezTo>
                  <a:cubicBezTo>
                    <a:pt x="151" y="199"/>
                    <a:pt x="205" y="161"/>
                    <a:pt x="274" y="161"/>
                  </a:cubicBezTo>
                  <a:cubicBezTo>
                    <a:pt x="322" y="161"/>
                    <a:pt x="378" y="179"/>
                    <a:pt x="434" y="235"/>
                  </a:cubicBezTo>
                  <a:lnTo>
                    <a:pt x="503" y="235"/>
                  </a:lnTo>
                  <a:cubicBezTo>
                    <a:pt x="503" y="235"/>
                    <a:pt x="526" y="235"/>
                    <a:pt x="548" y="212"/>
                  </a:cubicBezTo>
                  <a:cubicBezTo>
                    <a:pt x="571" y="189"/>
                    <a:pt x="571" y="144"/>
                    <a:pt x="548" y="98"/>
                  </a:cubicBezTo>
                  <a:cubicBezTo>
                    <a:pt x="456" y="26"/>
                    <a:pt x="363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61"/>
            <p:cNvSpPr/>
            <p:nvPr/>
          </p:nvSpPr>
          <p:spPr>
            <a:xfrm>
              <a:off x="980015" y="1919553"/>
              <a:ext cx="17051" cy="2038"/>
            </a:xfrm>
            <a:custGeom>
              <a:rect b="b" l="l" r="r" t="t"/>
              <a:pathLst>
                <a:path extrusionOk="0" h="41" w="343">
                  <a:moveTo>
                    <a:pt x="183" y="0"/>
                  </a:moveTo>
                  <a:cubicBezTo>
                    <a:pt x="81" y="0"/>
                    <a:pt x="0" y="41"/>
                    <a:pt x="0" y="41"/>
                  </a:cubicBezTo>
                  <a:lnTo>
                    <a:pt x="343" y="41"/>
                  </a:lnTo>
                  <a:cubicBezTo>
                    <a:pt x="289" y="11"/>
                    <a:pt x="234" y="0"/>
                    <a:pt x="183" y="0"/>
                  </a:cubicBezTo>
                  <a:close/>
                </a:path>
              </a:pathLst>
            </a:custGeom>
            <a:solidFill>
              <a:srgbClr val="E8A1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61"/>
            <p:cNvSpPr/>
            <p:nvPr/>
          </p:nvSpPr>
          <p:spPr>
            <a:xfrm>
              <a:off x="975491" y="1916123"/>
              <a:ext cx="26099" cy="10042"/>
            </a:xfrm>
            <a:custGeom>
              <a:rect b="b" l="l" r="r" t="t"/>
              <a:pathLst>
                <a:path extrusionOk="0" h="202" w="525">
                  <a:moveTo>
                    <a:pt x="281" y="1"/>
                  </a:moveTo>
                  <a:cubicBezTo>
                    <a:pt x="157" y="1"/>
                    <a:pt x="61" y="42"/>
                    <a:pt x="46" y="42"/>
                  </a:cubicBezTo>
                  <a:cubicBezTo>
                    <a:pt x="23" y="64"/>
                    <a:pt x="0" y="110"/>
                    <a:pt x="23" y="133"/>
                  </a:cubicBezTo>
                  <a:cubicBezTo>
                    <a:pt x="40" y="166"/>
                    <a:pt x="68" y="187"/>
                    <a:pt x="92" y="187"/>
                  </a:cubicBezTo>
                  <a:cubicBezTo>
                    <a:pt x="100" y="187"/>
                    <a:pt x="108" y="185"/>
                    <a:pt x="114" y="178"/>
                  </a:cubicBezTo>
                  <a:cubicBezTo>
                    <a:pt x="114" y="178"/>
                    <a:pt x="185" y="148"/>
                    <a:pt x="273" y="148"/>
                  </a:cubicBezTo>
                  <a:cubicBezTo>
                    <a:pt x="317" y="148"/>
                    <a:pt x="365" y="156"/>
                    <a:pt x="411" y="178"/>
                  </a:cubicBezTo>
                  <a:cubicBezTo>
                    <a:pt x="411" y="201"/>
                    <a:pt x="434" y="201"/>
                    <a:pt x="434" y="201"/>
                  </a:cubicBezTo>
                  <a:cubicBezTo>
                    <a:pt x="479" y="201"/>
                    <a:pt x="502" y="178"/>
                    <a:pt x="502" y="156"/>
                  </a:cubicBezTo>
                  <a:cubicBezTo>
                    <a:pt x="525" y="110"/>
                    <a:pt x="525" y="64"/>
                    <a:pt x="479" y="42"/>
                  </a:cubicBezTo>
                  <a:cubicBezTo>
                    <a:pt x="411" y="11"/>
                    <a:pt x="342" y="1"/>
                    <a:pt x="2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61"/>
            <p:cNvSpPr/>
            <p:nvPr/>
          </p:nvSpPr>
          <p:spPr>
            <a:xfrm>
              <a:off x="860850" y="1955844"/>
              <a:ext cx="68156" cy="43846"/>
            </a:xfrm>
            <a:custGeom>
              <a:rect b="b" l="l" r="r" t="t"/>
              <a:pathLst>
                <a:path extrusionOk="0" h="882" w="1371">
                  <a:moveTo>
                    <a:pt x="392" y="0"/>
                  </a:moveTo>
                  <a:cubicBezTo>
                    <a:pt x="359" y="0"/>
                    <a:pt x="326" y="13"/>
                    <a:pt x="297" y="41"/>
                  </a:cubicBezTo>
                  <a:cubicBezTo>
                    <a:pt x="115" y="156"/>
                    <a:pt x="1" y="544"/>
                    <a:pt x="571" y="795"/>
                  </a:cubicBezTo>
                  <a:cubicBezTo>
                    <a:pt x="695" y="856"/>
                    <a:pt x="802" y="881"/>
                    <a:pt x="893" y="881"/>
                  </a:cubicBezTo>
                  <a:cubicBezTo>
                    <a:pt x="1141" y="881"/>
                    <a:pt x="1281" y="700"/>
                    <a:pt x="1347" y="566"/>
                  </a:cubicBezTo>
                  <a:cubicBezTo>
                    <a:pt x="1370" y="498"/>
                    <a:pt x="1325" y="384"/>
                    <a:pt x="1233" y="384"/>
                  </a:cubicBezTo>
                  <a:cubicBezTo>
                    <a:pt x="891" y="338"/>
                    <a:pt x="640" y="156"/>
                    <a:pt x="526" y="64"/>
                  </a:cubicBezTo>
                  <a:cubicBezTo>
                    <a:pt x="486" y="24"/>
                    <a:pt x="438" y="0"/>
                    <a:pt x="39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61"/>
            <p:cNvSpPr/>
            <p:nvPr/>
          </p:nvSpPr>
          <p:spPr>
            <a:xfrm>
              <a:off x="694059" y="2132129"/>
              <a:ext cx="288233" cy="179760"/>
            </a:xfrm>
            <a:custGeom>
              <a:rect b="b" l="l" r="r" t="t"/>
              <a:pathLst>
                <a:path extrusionOk="0" h="3616" w="5798">
                  <a:moveTo>
                    <a:pt x="891" y="0"/>
                  </a:moveTo>
                  <a:cubicBezTo>
                    <a:pt x="820" y="0"/>
                    <a:pt x="738" y="41"/>
                    <a:pt x="708" y="102"/>
                  </a:cubicBezTo>
                  <a:lnTo>
                    <a:pt x="69" y="1426"/>
                  </a:lnTo>
                  <a:cubicBezTo>
                    <a:pt x="0" y="1563"/>
                    <a:pt x="23" y="1745"/>
                    <a:pt x="114" y="1859"/>
                  </a:cubicBezTo>
                  <a:lnTo>
                    <a:pt x="1484" y="3480"/>
                  </a:lnTo>
                  <a:cubicBezTo>
                    <a:pt x="1560" y="3569"/>
                    <a:pt x="1665" y="3616"/>
                    <a:pt x="1770" y="3616"/>
                  </a:cubicBezTo>
                  <a:cubicBezTo>
                    <a:pt x="1854" y="3616"/>
                    <a:pt x="1938" y="3586"/>
                    <a:pt x="2009" y="3526"/>
                  </a:cubicBezTo>
                  <a:lnTo>
                    <a:pt x="3310" y="2339"/>
                  </a:lnTo>
                  <a:cubicBezTo>
                    <a:pt x="3321" y="2316"/>
                    <a:pt x="3339" y="2304"/>
                    <a:pt x="3356" y="2304"/>
                  </a:cubicBezTo>
                  <a:cubicBezTo>
                    <a:pt x="3373" y="2304"/>
                    <a:pt x="3390" y="2316"/>
                    <a:pt x="3401" y="2339"/>
                  </a:cubicBezTo>
                  <a:lnTo>
                    <a:pt x="4223" y="3252"/>
                  </a:lnTo>
                  <a:cubicBezTo>
                    <a:pt x="4267" y="3318"/>
                    <a:pt x="4327" y="3352"/>
                    <a:pt x="4387" y="3352"/>
                  </a:cubicBezTo>
                  <a:cubicBezTo>
                    <a:pt x="4452" y="3352"/>
                    <a:pt x="4518" y="3312"/>
                    <a:pt x="4565" y="3229"/>
                  </a:cubicBezTo>
                  <a:lnTo>
                    <a:pt x="5684" y="1973"/>
                  </a:lnTo>
                  <a:cubicBezTo>
                    <a:pt x="5775" y="1859"/>
                    <a:pt x="5798" y="1722"/>
                    <a:pt x="5752" y="1585"/>
                  </a:cubicBezTo>
                  <a:lnTo>
                    <a:pt x="5319" y="467"/>
                  </a:lnTo>
                  <a:cubicBezTo>
                    <a:pt x="5303" y="329"/>
                    <a:pt x="5205" y="242"/>
                    <a:pt x="5101" y="242"/>
                  </a:cubicBezTo>
                  <a:cubicBezTo>
                    <a:pt x="5050" y="242"/>
                    <a:pt x="4998" y="262"/>
                    <a:pt x="4953" y="307"/>
                  </a:cubicBezTo>
                  <a:lnTo>
                    <a:pt x="3378" y="1951"/>
                  </a:lnTo>
                  <a:cubicBezTo>
                    <a:pt x="3367" y="1962"/>
                    <a:pt x="3356" y="1968"/>
                    <a:pt x="3347" y="1968"/>
                  </a:cubicBezTo>
                  <a:cubicBezTo>
                    <a:pt x="3339" y="1968"/>
                    <a:pt x="3333" y="1962"/>
                    <a:pt x="3333" y="1951"/>
                  </a:cubicBezTo>
                  <a:lnTo>
                    <a:pt x="982" y="33"/>
                  </a:lnTo>
                  <a:cubicBezTo>
                    <a:pt x="959" y="10"/>
                    <a:pt x="926" y="0"/>
                    <a:pt x="89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61"/>
            <p:cNvSpPr/>
            <p:nvPr/>
          </p:nvSpPr>
          <p:spPr>
            <a:xfrm>
              <a:off x="999304" y="2353903"/>
              <a:ext cx="180456" cy="28436"/>
            </a:xfrm>
            <a:custGeom>
              <a:rect b="b" l="l" r="r" t="t"/>
              <a:pathLst>
                <a:path extrusionOk="0" h="572" w="3630">
                  <a:moveTo>
                    <a:pt x="137" y="0"/>
                  </a:moveTo>
                  <a:cubicBezTo>
                    <a:pt x="69" y="0"/>
                    <a:pt x="0" y="69"/>
                    <a:pt x="0" y="137"/>
                  </a:cubicBezTo>
                  <a:lnTo>
                    <a:pt x="0" y="434"/>
                  </a:lnTo>
                  <a:cubicBezTo>
                    <a:pt x="0" y="525"/>
                    <a:pt x="69" y="571"/>
                    <a:pt x="137" y="571"/>
                  </a:cubicBezTo>
                  <a:lnTo>
                    <a:pt x="3493" y="571"/>
                  </a:lnTo>
                  <a:cubicBezTo>
                    <a:pt x="3561" y="571"/>
                    <a:pt x="3630" y="525"/>
                    <a:pt x="3630" y="434"/>
                  </a:cubicBezTo>
                  <a:lnTo>
                    <a:pt x="3630" y="137"/>
                  </a:lnTo>
                  <a:cubicBezTo>
                    <a:pt x="3630" y="69"/>
                    <a:pt x="3561" y="0"/>
                    <a:pt x="349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61"/>
            <p:cNvSpPr/>
            <p:nvPr/>
          </p:nvSpPr>
          <p:spPr>
            <a:xfrm>
              <a:off x="985682" y="2390194"/>
              <a:ext cx="207699" cy="245182"/>
            </a:xfrm>
            <a:custGeom>
              <a:rect b="b" l="l" r="r" t="t"/>
              <a:pathLst>
                <a:path extrusionOk="0" h="4932" w="4178">
                  <a:moveTo>
                    <a:pt x="0" y="1"/>
                  </a:moveTo>
                  <a:lnTo>
                    <a:pt x="571" y="4931"/>
                  </a:lnTo>
                  <a:lnTo>
                    <a:pt x="3607" y="4931"/>
                  </a:lnTo>
                  <a:lnTo>
                    <a:pt x="4177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61"/>
            <p:cNvSpPr/>
            <p:nvPr/>
          </p:nvSpPr>
          <p:spPr>
            <a:xfrm>
              <a:off x="969774" y="2376572"/>
              <a:ext cx="239515" cy="40913"/>
            </a:xfrm>
            <a:custGeom>
              <a:rect b="b" l="l" r="r" t="t"/>
              <a:pathLst>
                <a:path extrusionOk="0" h="823" w="4818">
                  <a:moveTo>
                    <a:pt x="412" y="1"/>
                  </a:moveTo>
                  <a:cubicBezTo>
                    <a:pt x="183" y="1"/>
                    <a:pt x="1" y="184"/>
                    <a:pt x="1" y="412"/>
                  </a:cubicBezTo>
                  <a:cubicBezTo>
                    <a:pt x="1" y="640"/>
                    <a:pt x="183" y="823"/>
                    <a:pt x="412" y="823"/>
                  </a:cubicBezTo>
                  <a:lnTo>
                    <a:pt x="4406" y="823"/>
                  </a:lnTo>
                  <a:cubicBezTo>
                    <a:pt x="4634" y="823"/>
                    <a:pt x="4817" y="640"/>
                    <a:pt x="4817" y="412"/>
                  </a:cubicBezTo>
                  <a:cubicBezTo>
                    <a:pt x="4817" y="184"/>
                    <a:pt x="4634" y="1"/>
                    <a:pt x="440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61"/>
            <p:cNvSpPr/>
            <p:nvPr/>
          </p:nvSpPr>
          <p:spPr>
            <a:xfrm>
              <a:off x="1042406" y="2451491"/>
              <a:ext cx="94255" cy="94205"/>
            </a:xfrm>
            <a:custGeom>
              <a:rect b="b" l="l" r="r" t="t"/>
              <a:pathLst>
                <a:path extrusionOk="0" h="1895" w="1896">
                  <a:moveTo>
                    <a:pt x="959" y="0"/>
                  </a:moveTo>
                  <a:cubicBezTo>
                    <a:pt x="434" y="0"/>
                    <a:pt x="1" y="434"/>
                    <a:pt x="1" y="959"/>
                  </a:cubicBezTo>
                  <a:cubicBezTo>
                    <a:pt x="1" y="1484"/>
                    <a:pt x="434" y="1895"/>
                    <a:pt x="959" y="1895"/>
                  </a:cubicBezTo>
                  <a:cubicBezTo>
                    <a:pt x="1484" y="1895"/>
                    <a:pt x="1895" y="1484"/>
                    <a:pt x="1895" y="959"/>
                  </a:cubicBezTo>
                  <a:cubicBezTo>
                    <a:pt x="1895" y="434"/>
                    <a:pt x="1484" y="0"/>
                    <a:pt x="959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61"/>
            <p:cNvSpPr/>
            <p:nvPr/>
          </p:nvSpPr>
          <p:spPr>
            <a:xfrm>
              <a:off x="378425" y="2429915"/>
              <a:ext cx="819461" cy="443783"/>
            </a:xfrm>
            <a:custGeom>
              <a:rect b="b" l="l" r="r" t="t"/>
              <a:pathLst>
                <a:path extrusionOk="0" h="8927" w="16484">
                  <a:moveTo>
                    <a:pt x="15411" y="2603"/>
                  </a:moveTo>
                  <a:cubicBezTo>
                    <a:pt x="15365" y="2626"/>
                    <a:pt x="15320" y="2626"/>
                    <a:pt x="15274" y="2626"/>
                  </a:cubicBezTo>
                  <a:cubicBezTo>
                    <a:pt x="15320" y="2626"/>
                    <a:pt x="15365" y="2603"/>
                    <a:pt x="15411" y="2603"/>
                  </a:cubicBezTo>
                  <a:close/>
                  <a:moveTo>
                    <a:pt x="13585" y="1"/>
                  </a:moveTo>
                  <a:cubicBezTo>
                    <a:pt x="13516" y="24"/>
                    <a:pt x="13471" y="69"/>
                    <a:pt x="13402" y="115"/>
                  </a:cubicBezTo>
                  <a:cubicBezTo>
                    <a:pt x="12855" y="480"/>
                    <a:pt x="11485" y="1895"/>
                    <a:pt x="11485" y="1895"/>
                  </a:cubicBezTo>
                  <a:cubicBezTo>
                    <a:pt x="11348" y="2055"/>
                    <a:pt x="11211" y="2238"/>
                    <a:pt x="11097" y="2443"/>
                  </a:cubicBezTo>
                  <a:lnTo>
                    <a:pt x="5345" y="4246"/>
                  </a:lnTo>
                  <a:lnTo>
                    <a:pt x="5596" y="2900"/>
                  </a:lnTo>
                  <a:lnTo>
                    <a:pt x="803" y="2763"/>
                  </a:lnTo>
                  <a:lnTo>
                    <a:pt x="209" y="5661"/>
                  </a:lnTo>
                  <a:cubicBezTo>
                    <a:pt x="0" y="7468"/>
                    <a:pt x="1455" y="8927"/>
                    <a:pt x="3135" y="8927"/>
                  </a:cubicBezTo>
                  <a:cubicBezTo>
                    <a:pt x="3471" y="8927"/>
                    <a:pt x="3816" y="8868"/>
                    <a:pt x="4158" y="8743"/>
                  </a:cubicBezTo>
                  <a:lnTo>
                    <a:pt x="12330" y="5502"/>
                  </a:lnTo>
                  <a:cubicBezTo>
                    <a:pt x="12381" y="5507"/>
                    <a:pt x="12432" y="5510"/>
                    <a:pt x="12483" y="5510"/>
                  </a:cubicBezTo>
                  <a:cubicBezTo>
                    <a:pt x="12633" y="5510"/>
                    <a:pt x="12775" y="5484"/>
                    <a:pt x="12877" y="5433"/>
                  </a:cubicBezTo>
                  <a:lnTo>
                    <a:pt x="15297" y="4383"/>
                  </a:lnTo>
                  <a:cubicBezTo>
                    <a:pt x="15731" y="4223"/>
                    <a:pt x="15936" y="3630"/>
                    <a:pt x="15571" y="3561"/>
                  </a:cubicBezTo>
                  <a:cubicBezTo>
                    <a:pt x="15936" y="3539"/>
                    <a:pt x="16347" y="3356"/>
                    <a:pt x="16256" y="2900"/>
                  </a:cubicBezTo>
                  <a:cubicBezTo>
                    <a:pt x="16233" y="2648"/>
                    <a:pt x="16027" y="2580"/>
                    <a:pt x="15822" y="2580"/>
                  </a:cubicBezTo>
                  <a:cubicBezTo>
                    <a:pt x="16164" y="2534"/>
                    <a:pt x="16484" y="2420"/>
                    <a:pt x="16438" y="2055"/>
                  </a:cubicBezTo>
                  <a:cubicBezTo>
                    <a:pt x="16438" y="1668"/>
                    <a:pt x="16165" y="1572"/>
                    <a:pt x="15880" y="1572"/>
                  </a:cubicBezTo>
                  <a:cubicBezTo>
                    <a:pt x="15845" y="1572"/>
                    <a:pt x="15811" y="1573"/>
                    <a:pt x="15776" y="1576"/>
                  </a:cubicBezTo>
                  <a:cubicBezTo>
                    <a:pt x="16004" y="1507"/>
                    <a:pt x="16187" y="1393"/>
                    <a:pt x="16164" y="1096"/>
                  </a:cubicBezTo>
                  <a:cubicBezTo>
                    <a:pt x="16081" y="733"/>
                    <a:pt x="15837" y="620"/>
                    <a:pt x="15540" y="620"/>
                  </a:cubicBezTo>
                  <a:cubicBezTo>
                    <a:pt x="15184" y="620"/>
                    <a:pt x="14753" y="781"/>
                    <a:pt x="14429" y="868"/>
                  </a:cubicBezTo>
                  <a:cubicBezTo>
                    <a:pt x="14133" y="959"/>
                    <a:pt x="13882" y="1051"/>
                    <a:pt x="13653" y="1142"/>
                  </a:cubicBezTo>
                  <a:cubicBezTo>
                    <a:pt x="13768" y="868"/>
                    <a:pt x="13882" y="594"/>
                    <a:pt x="13882" y="297"/>
                  </a:cubicBezTo>
                  <a:cubicBezTo>
                    <a:pt x="13882" y="206"/>
                    <a:pt x="13882" y="92"/>
                    <a:pt x="13790" y="46"/>
                  </a:cubicBezTo>
                  <a:cubicBezTo>
                    <a:pt x="13745" y="1"/>
                    <a:pt x="13653" y="1"/>
                    <a:pt x="1358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61"/>
            <p:cNvSpPr/>
            <p:nvPr/>
          </p:nvSpPr>
          <p:spPr>
            <a:xfrm>
              <a:off x="640716" y="2381146"/>
              <a:ext cx="71536" cy="258754"/>
            </a:xfrm>
            <a:custGeom>
              <a:rect b="b" l="l" r="r" t="t"/>
              <a:pathLst>
                <a:path extrusionOk="0" h="5205" w="1439">
                  <a:moveTo>
                    <a:pt x="1370" y="0"/>
                  </a:moveTo>
                  <a:cubicBezTo>
                    <a:pt x="1324" y="0"/>
                    <a:pt x="1279" y="23"/>
                    <a:pt x="1279" y="69"/>
                  </a:cubicBezTo>
                  <a:lnTo>
                    <a:pt x="1119" y="3584"/>
                  </a:lnTo>
                  <a:cubicBezTo>
                    <a:pt x="1119" y="3721"/>
                    <a:pt x="1005" y="3812"/>
                    <a:pt x="891" y="3812"/>
                  </a:cubicBezTo>
                  <a:lnTo>
                    <a:pt x="252" y="3812"/>
                  </a:lnTo>
                  <a:lnTo>
                    <a:pt x="1" y="5113"/>
                  </a:lnTo>
                  <a:cubicBezTo>
                    <a:pt x="1" y="5136"/>
                    <a:pt x="23" y="5182"/>
                    <a:pt x="69" y="5204"/>
                  </a:cubicBezTo>
                  <a:lnTo>
                    <a:pt x="92" y="5204"/>
                  </a:lnTo>
                  <a:cubicBezTo>
                    <a:pt x="115" y="5204"/>
                    <a:pt x="160" y="5159"/>
                    <a:pt x="160" y="5136"/>
                  </a:cubicBezTo>
                  <a:lnTo>
                    <a:pt x="389" y="3949"/>
                  </a:lnTo>
                  <a:lnTo>
                    <a:pt x="891" y="3972"/>
                  </a:lnTo>
                  <a:cubicBezTo>
                    <a:pt x="1096" y="3972"/>
                    <a:pt x="1256" y="3812"/>
                    <a:pt x="1256" y="3607"/>
                  </a:cubicBezTo>
                  <a:lnTo>
                    <a:pt x="1439" y="69"/>
                  </a:lnTo>
                  <a:cubicBezTo>
                    <a:pt x="1439" y="23"/>
                    <a:pt x="1393" y="0"/>
                    <a:pt x="1370" y="0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61"/>
            <p:cNvSpPr/>
            <p:nvPr/>
          </p:nvSpPr>
          <p:spPr>
            <a:xfrm>
              <a:off x="1118419" y="2502547"/>
              <a:ext cx="54535" cy="21625"/>
            </a:xfrm>
            <a:custGeom>
              <a:rect b="b" l="l" r="r" t="t"/>
              <a:pathLst>
                <a:path extrusionOk="0" h="435" w="1097">
                  <a:moveTo>
                    <a:pt x="1005" y="1"/>
                  </a:moveTo>
                  <a:cubicBezTo>
                    <a:pt x="868" y="1"/>
                    <a:pt x="138" y="252"/>
                    <a:pt x="69" y="274"/>
                  </a:cubicBezTo>
                  <a:cubicBezTo>
                    <a:pt x="24" y="297"/>
                    <a:pt x="1" y="343"/>
                    <a:pt x="1" y="389"/>
                  </a:cubicBezTo>
                  <a:cubicBezTo>
                    <a:pt x="24" y="411"/>
                    <a:pt x="47" y="434"/>
                    <a:pt x="92" y="434"/>
                  </a:cubicBezTo>
                  <a:lnTo>
                    <a:pt x="115" y="434"/>
                  </a:lnTo>
                  <a:cubicBezTo>
                    <a:pt x="412" y="320"/>
                    <a:pt x="914" y="160"/>
                    <a:pt x="1005" y="160"/>
                  </a:cubicBezTo>
                  <a:cubicBezTo>
                    <a:pt x="1051" y="160"/>
                    <a:pt x="1097" y="115"/>
                    <a:pt x="1097" y="69"/>
                  </a:cubicBezTo>
                  <a:cubicBezTo>
                    <a:pt x="1097" y="23"/>
                    <a:pt x="1051" y="1"/>
                    <a:pt x="10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61"/>
            <p:cNvSpPr/>
            <p:nvPr/>
          </p:nvSpPr>
          <p:spPr>
            <a:xfrm>
              <a:off x="1127517" y="2553156"/>
              <a:ext cx="45437" cy="19786"/>
            </a:xfrm>
            <a:custGeom>
              <a:rect b="b" l="l" r="r" t="t"/>
              <a:pathLst>
                <a:path extrusionOk="0" h="398" w="914">
                  <a:moveTo>
                    <a:pt x="835" y="1"/>
                  </a:moveTo>
                  <a:cubicBezTo>
                    <a:pt x="824" y="1"/>
                    <a:pt x="812" y="4"/>
                    <a:pt x="799" y="10"/>
                  </a:cubicBezTo>
                  <a:lnTo>
                    <a:pt x="69" y="238"/>
                  </a:lnTo>
                  <a:cubicBezTo>
                    <a:pt x="23" y="261"/>
                    <a:pt x="1" y="306"/>
                    <a:pt x="23" y="352"/>
                  </a:cubicBezTo>
                  <a:cubicBezTo>
                    <a:pt x="23" y="375"/>
                    <a:pt x="69" y="398"/>
                    <a:pt x="92" y="398"/>
                  </a:cubicBezTo>
                  <a:lnTo>
                    <a:pt x="115" y="398"/>
                  </a:lnTo>
                  <a:lnTo>
                    <a:pt x="845" y="147"/>
                  </a:lnTo>
                  <a:cubicBezTo>
                    <a:pt x="891" y="147"/>
                    <a:pt x="914" y="101"/>
                    <a:pt x="891" y="55"/>
                  </a:cubicBezTo>
                  <a:cubicBezTo>
                    <a:pt x="891" y="22"/>
                    <a:pt x="866" y="1"/>
                    <a:pt x="8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61"/>
            <p:cNvSpPr/>
            <p:nvPr/>
          </p:nvSpPr>
          <p:spPr>
            <a:xfrm>
              <a:off x="1128660" y="2603118"/>
              <a:ext cx="28436" cy="14069"/>
            </a:xfrm>
            <a:custGeom>
              <a:rect b="b" l="l" r="r" t="t"/>
              <a:pathLst>
                <a:path extrusionOk="0" h="283" w="572">
                  <a:moveTo>
                    <a:pt x="493" y="0"/>
                  </a:moveTo>
                  <a:cubicBezTo>
                    <a:pt x="481" y="0"/>
                    <a:pt x="469" y="3"/>
                    <a:pt x="457" y="9"/>
                  </a:cubicBezTo>
                  <a:lnTo>
                    <a:pt x="69" y="123"/>
                  </a:lnTo>
                  <a:cubicBezTo>
                    <a:pt x="23" y="146"/>
                    <a:pt x="0" y="192"/>
                    <a:pt x="0" y="214"/>
                  </a:cubicBezTo>
                  <a:cubicBezTo>
                    <a:pt x="23" y="260"/>
                    <a:pt x="46" y="283"/>
                    <a:pt x="92" y="283"/>
                  </a:cubicBezTo>
                  <a:lnTo>
                    <a:pt x="503" y="146"/>
                  </a:lnTo>
                  <a:cubicBezTo>
                    <a:pt x="548" y="146"/>
                    <a:pt x="571" y="100"/>
                    <a:pt x="548" y="55"/>
                  </a:cubicBezTo>
                  <a:cubicBezTo>
                    <a:pt x="548" y="21"/>
                    <a:pt x="524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6" name="Google Shape;1976;p61"/>
          <p:cNvGrpSpPr/>
          <p:nvPr/>
        </p:nvGrpSpPr>
        <p:grpSpPr>
          <a:xfrm>
            <a:off x="6691400" y="-106450"/>
            <a:ext cx="606933" cy="1129538"/>
            <a:chOff x="6691400" y="-106450"/>
            <a:chExt cx="606933" cy="1129538"/>
          </a:xfrm>
        </p:grpSpPr>
        <p:sp>
          <p:nvSpPr>
            <p:cNvPr id="1977" name="Google Shape;1977;p61"/>
            <p:cNvSpPr/>
            <p:nvPr/>
          </p:nvSpPr>
          <p:spPr>
            <a:xfrm>
              <a:off x="6894146" y="590378"/>
              <a:ext cx="201435" cy="94274"/>
            </a:xfrm>
            <a:custGeom>
              <a:rect b="b" l="l" r="r" t="t"/>
              <a:pathLst>
                <a:path extrusionOk="0" h="1507" w="3220">
                  <a:moveTo>
                    <a:pt x="777" y="0"/>
                  </a:moveTo>
                  <a:cubicBezTo>
                    <a:pt x="343" y="0"/>
                    <a:pt x="1" y="343"/>
                    <a:pt x="1" y="754"/>
                  </a:cubicBezTo>
                  <a:cubicBezTo>
                    <a:pt x="1" y="1187"/>
                    <a:pt x="343" y="1507"/>
                    <a:pt x="777" y="1507"/>
                  </a:cubicBezTo>
                  <a:lnTo>
                    <a:pt x="2466" y="1507"/>
                  </a:lnTo>
                  <a:cubicBezTo>
                    <a:pt x="2877" y="1507"/>
                    <a:pt x="3219" y="1187"/>
                    <a:pt x="3219" y="754"/>
                  </a:cubicBezTo>
                  <a:cubicBezTo>
                    <a:pt x="3219" y="343"/>
                    <a:pt x="2877" y="0"/>
                    <a:pt x="2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61"/>
            <p:cNvSpPr/>
            <p:nvPr/>
          </p:nvSpPr>
          <p:spPr>
            <a:xfrm>
              <a:off x="6889892" y="584685"/>
              <a:ext cx="211382" cy="105722"/>
            </a:xfrm>
            <a:custGeom>
              <a:rect b="b" l="l" r="r" t="t"/>
              <a:pathLst>
                <a:path extrusionOk="0" h="1690" w="3379">
                  <a:moveTo>
                    <a:pt x="2534" y="160"/>
                  </a:moveTo>
                  <a:cubicBezTo>
                    <a:pt x="2899" y="160"/>
                    <a:pt x="3219" y="457"/>
                    <a:pt x="3219" y="845"/>
                  </a:cubicBezTo>
                  <a:cubicBezTo>
                    <a:pt x="3219" y="1233"/>
                    <a:pt x="2899" y="1529"/>
                    <a:pt x="2534" y="1529"/>
                  </a:cubicBezTo>
                  <a:lnTo>
                    <a:pt x="845" y="1529"/>
                  </a:lnTo>
                  <a:cubicBezTo>
                    <a:pt x="457" y="1529"/>
                    <a:pt x="160" y="1233"/>
                    <a:pt x="160" y="845"/>
                  </a:cubicBezTo>
                  <a:cubicBezTo>
                    <a:pt x="160" y="457"/>
                    <a:pt x="457" y="160"/>
                    <a:pt x="845" y="160"/>
                  </a:cubicBezTo>
                  <a:close/>
                  <a:moveTo>
                    <a:pt x="845" y="0"/>
                  </a:moveTo>
                  <a:cubicBezTo>
                    <a:pt x="366" y="0"/>
                    <a:pt x="0" y="388"/>
                    <a:pt x="0" y="845"/>
                  </a:cubicBezTo>
                  <a:cubicBezTo>
                    <a:pt x="0" y="1301"/>
                    <a:pt x="366" y="1689"/>
                    <a:pt x="845" y="1689"/>
                  </a:cubicBezTo>
                  <a:lnTo>
                    <a:pt x="2534" y="1689"/>
                  </a:lnTo>
                  <a:cubicBezTo>
                    <a:pt x="2991" y="1689"/>
                    <a:pt x="3379" y="1301"/>
                    <a:pt x="3379" y="845"/>
                  </a:cubicBezTo>
                  <a:cubicBezTo>
                    <a:pt x="3379" y="388"/>
                    <a:pt x="2991" y="0"/>
                    <a:pt x="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61"/>
            <p:cNvSpPr/>
            <p:nvPr/>
          </p:nvSpPr>
          <p:spPr>
            <a:xfrm>
              <a:off x="6895585" y="818838"/>
              <a:ext cx="198558" cy="198558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98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98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61"/>
            <p:cNvSpPr/>
            <p:nvPr/>
          </p:nvSpPr>
          <p:spPr>
            <a:xfrm>
              <a:off x="6891331" y="814584"/>
              <a:ext cx="208504" cy="208504"/>
            </a:xfrm>
            <a:custGeom>
              <a:rect b="b" l="l" r="r" t="t"/>
              <a:pathLst>
                <a:path extrusionOk="0" h="3333" w="3333">
                  <a:moveTo>
                    <a:pt x="1666" y="137"/>
                  </a:moveTo>
                  <a:cubicBezTo>
                    <a:pt x="2488" y="137"/>
                    <a:pt x="3173" y="822"/>
                    <a:pt x="3173" y="1666"/>
                  </a:cubicBezTo>
                  <a:cubicBezTo>
                    <a:pt x="3173" y="2488"/>
                    <a:pt x="2488" y="3173"/>
                    <a:pt x="1666" y="3173"/>
                  </a:cubicBezTo>
                  <a:cubicBezTo>
                    <a:pt x="822" y="3173"/>
                    <a:pt x="160" y="2488"/>
                    <a:pt x="160" y="1666"/>
                  </a:cubicBezTo>
                  <a:cubicBezTo>
                    <a:pt x="160" y="822"/>
                    <a:pt x="822" y="137"/>
                    <a:pt x="1666" y="137"/>
                  </a:cubicBezTo>
                  <a:close/>
                  <a:moveTo>
                    <a:pt x="1666" y="0"/>
                  </a:moveTo>
                  <a:cubicBezTo>
                    <a:pt x="753" y="0"/>
                    <a:pt x="0" y="730"/>
                    <a:pt x="0" y="1666"/>
                  </a:cubicBezTo>
                  <a:cubicBezTo>
                    <a:pt x="0" y="2579"/>
                    <a:pt x="753" y="3333"/>
                    <a:pt x="1666" y="3333"/>
                  </a:cubicBezTo>
                  <a:cubicBezTo>
                    <a:pt x="2580" y="3333"/>
                    <a:pt x="3333" y="2579"/>
                    <a:pt x="3333" y="1666"/>
                  </a:cubicBezTo>
                  <a:cubicBezTo>
                    <a:pt x="3333" y="730"/>
                    <a:pt x="2580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61"/>
            <p:cNvSpPr/>
            <p:nvPr/>
          </p:nvSpPr>
          <p:spPr>
            <a:xfrm>
              <a:off x="6989857" y="-106450"/>
              <a:ext cx="63" cy="696891"/>
            </a:xfrm>
            <a:custGeom>
              <a:rect b="b" l="l" r="r" t="t"/>
              <a:pathLst>
                <a:path extrusionOk="0" h="11140" w="1">
                  <a:moveTo>
                    <a:pt x="0" y="11139"/>
                  </a:moveTo>
                  <a:lnTo>
                    <a:pt x="0" y="1"/>
                  </a:lnTo>
                </a:path>
              </a:pathLst>
            </a:custGeom>
            <a:solidFill>
              <a:srgbClr val="F6EE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61"/>
            <p:cNvSpPr/>
            <p:nvPr/>
          </p:nvSpPr>
          <p:spPr>
            <a:xfrm>
              <a:off x="6984102" y="-106450"/>
              <a:ext cx="10072" cy="696891"/>
            </a:xfrm>
            <a:custGeom>
              <a:rect b="b" l="l" r="r" t="t"/>
              <a:pathLst>
                <a:path extrusionOk="0" h="11140" w="161">
                  <a:moveTo>
                    <a:pt x="1" y="1"/>
                  </a:moveTo>
                  <a:lnTo>
                    <a:pt x="1" y="11139"/>
                  </a:lnTo>
                  <a:lnTo>
                    <a:pt x="161" y="11139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61"/>
            <p:cNvSpPr/>
            <p:nvPr/>
          </p:nvSpPr>
          <p:spPr>
            <a:xfrm>
              <a:off x="6697155" y="627474"/>
              <a:ext cx="596861" cy="300651"/>
            </a:xfrm>
            <a:custGeom>
              <a:rect b="b" l="l" r="r" t="t"/>
              <a:pathLst>
                <a:path extrusionOk="0" h="4806" w="9541">
                  <a:moveTo>
                    <a:pt x="4770" y="1"/>
                  </a:moveTo>
                  <a:cubicBezTo>
                    <a:pt x="2123" y="1"/>
                    <a:pt x="0" y="2147"/>
                    <a:pt x="0" y="4771"/>
                  </a:cubicBezTo>
                  <a:cubicBezTo>
                    <a:pt x="0" y="4794"/>
                    <a:pt x="2385" y="4806"/>
                    <a:pt x="4770" y="4806"/>
                  </a:cubicBezTo>
                  <a:cubicBezTo>
                    <a:pt x="7156" y="4806"/>
                    <a:pt x="9541" y="4794"/>
                    <a:pt x="9541" y="4771"/>
                  </a:cubicBezTo>
                  <a:cubicBezTo>
                    <a:pt x="9541" y="2147"/>
                    <a:pt x="7395" y="1"/>
                    <a:pt x="4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61"/>
            <p:cNvSpPr/>
            <p:nvPr/>
          </p:nvSpPr>
          <p:spPr>
            <a:xfrm>
              <a:off x="6691400" y="623220"/>
              <a:ext cx="606933" cy="309910"/>
            </a:xfrm>
            <a:custGeom>
              <a:rect b="b" l="l" r="r" t="t"/>
              <a:pathLst>
                <a:path extrusionOk="0" h="4954" w="9702">
                  <a:moveTo>
                    <a:pt x="4862" y="137"/>
                  </a:moveTo>
                  <a:cubicBezTo>
                    <a:pt x="7419" y="137"/>
                    <a:pt x="9519" y="2215"/>
                    <a:pt x="9542" y="4771"/>
                  </a:cubicBezTo>
                  <a:cubicBezTo>
                    <a:pt x="9142" y="4782"/>
                    <a:pt x="6997" y="4788"/>
                    <a:pt x="4851" y="4788"/>
                  </a:cubicBezTo>
                  <a:cubicBezTo>
                    <a:pt x="2706" y="4788"/>
                    <a:pt x="560" y="4782"/>
                    <a:pt x="160" y="4771"/>
                  </a:cubicBezTo>
                  <a:cubicBezTo>
                    <a:pt x="206" y="2215"/>
                    <a:pt x="2283" y="137"/>
                    <a:pt x="4862" y="137"/>
                  </a:cubicBezTo>
                  <a:close/>
                  <a:moveTo>
                    <a:pt x="4862" y="0"/>
                  </a:moveTo>
                  <a:cubicBezTo>
                    <a:pt x="2192" y="0"/>
                    <a:pt x="1" y="2169"/>
                    <a:pt x="1" y="4839"/>
                  </a:cubicBezTo>
                  <a:cubicBezTo>
                    <a:pt x="1" y="4931"/>
                    <a:pt x="1" y="4931"/>
                    <a:pt x="1553" y="4931"/>
                  </a:cubicBezTo>
                  <a:cubicBezTo>
                    <a:pt x="2443" y="4954"/>
                    <a:pt x="3607" y="4954"/>
                    <a:pt x="4794" y="4954"/>
                  </a:cubicBezTo>
                  <a:cubicBezTo>
                    <a:pt x="6004" y="4954"/>
                    <a:pt x="7214" y="4954"/>
                    <a:pt x="8104" y="4931"/>
                  </a:cubicBezTo>
                  <a:cubicBezTo>
                    <a:pt x="9701" y="4931"/>
                    <a:pt x="9701" y="4931"/>
                    <a:pt x="9701" y="4839"/>
                  </a:cubicBezTo>
                  <a:cubicBezTo>
                    <a:pt x="9701" y="2169"/>
                    <a:pt x="7533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5" name="Google Shape;1985;p61"/>
          <p:cNvGrpSpPr/>
          <p:nvPr/>
        </p:nvGrpSpPr>
        <p:grpSpPr>
          <a:xfrm>
            <a:off x="7871755" y="-106450"/>
            <a:ext cx="770800" cy="1434522"/>
            <a:chOff x="7871755" y="-106450"/>
            <a:chExt cx="770800" cy="1434522"/>
          </a:xfrm>
        </p:grpSpPr>
        <p:sp>
          <p:nvSpPr>
            <p:cNvPr id="1986" name="Google Shape;1986;p61"/>
            <p:cNvSpPr/>
            <p:nvPr/>
          </p:nvSpPr>
          <p:spPr>
            <a:xfrm>
              <a:off x="8129242" y="778529"/>
              <a:ext cx="255821" cy="119727"/>
            </a:xfrm>
            <a:custGeom>
              <a:rect b="b" l="l" r="r" t="t"/>
              <a:pathLst>
                <a:path extrusionOk="0" h="1507" w="3220">
                  <a:moveTo>
                    <a:pt x="777" y="0"/>
                  </a:moveTo>
                  <a:cubicBezTo>
                    <a:pt x="343" y="0"/>
                    <a:pt x="1" y="343"/>
                    <a:pt x="1" y="754"/>
                  </a:cubicBezTo>
                  <a:cubicBezTo>
                    <a:pt x="1" y="1187"/>
                    <a:pt x="343" y="1507"/>
                    <a:pt x="777" y="1507"/>
                  </a:cubicBezTo>
                  <a:lnTo>
                    <a:pt x="2466" y="1507"/>
                  </a:lnTo>
                  <a:cubicBezTo>
                    <a:pt x="2877" y="1507"/>
                    <a:pt x="3219" y="1187"/>
                    <a:pt x="3219" y="754"/>
                  </a:cubicBezTo>
                  <a:cubicBezTo>
                    <a:pt x="3219" y="343"/>
                    <a:pt x="2877" y="0"/>
                    <a:pt x="2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61"/>
            <p:cNvSpPr/>
            <p:nvPr/>
          </p:nvSpPr>
          <p:spPr>
            <a:xfrm>
              <a:off x="8123840" y="771299"/>
              <a:ext cx="268453" cy="134266"/>
            </a:xfrm>
            <a:custGeom>
              <a:rect b="b" l="l" r="r" t="t"/>
              <a:pathLst>
                <a:path extrusionOk="0" h="1690" w="3379">
                  <a:moveTo>
                    <a:pt x="2534" y="160"/>
                  </a:moveTo>
                  <a:cubicBezTo>
                    <a:pt x="2899" y="160"/>
                    <a:pt x="3219" y="457"/>
                    <a:pt x="3219" y="845"/>
                  </a:cubicBezTo>
                  <a:cubicBezTo>
                    <a:pt x="3219" y="1233"/>
                    <a:pt x="2899" y="1529"/>
                    <a:pt x="2534" y="1529"/>
                  </a:cubicBezTo>
                  <a:lnTo>
                    <a:pt x="845" y="1529"/>
                  </a:lnTo>
                  <a:cubicBezTo>
                    <a:pt x="457" y="1529"/>
                    <a:pt x="160" y="1233"/>
                    <a:pt x="160" y="845"/>
                  </a:cubicBezTo>
                  <a:cubicBezTo>
                    <a:pt x="160" y="457"/>
                    <a:pt x="457" y="160"/>
                    <a:pt x="845" y="160"/>
                  </a:cubicBezTo>
                  <a:close/>
                  <a:moveTo>
                    <a:pt x="845" y="0"/>
                  </a:moveTo>
                  <a:cubicBezTo>
                    <a:pt x="366" y="0"/>
                    <a:pt x="0" y="388"/>
                    <a:pt x="0" y="845"/>
                  </a:cubicBezTo>
                  <a:cubicBezTo>
                    <a:pt x="0" y="1301"/>
                    <a:pt x="366" y="1689"/>
                    <a:pt x="845" y="1689"/>
                  </a:cubicBezTo>
                  <a:lnTo>
                    <a:pt x="2534" y="1689"/>
                  </a:lnTo>
                  <a:cubicBezTo>
                    <a:pt x="2991" y="1689"/>
                    <a:pt x="3379" y="1301"/>
                    <a:pt x="3379" y="845"/>
                  </a:cubicBezTo>
                  <a:cubicBezTo>
                    <a:pt x="3379" y="388"/>
                    <a:pt x="2991" y="0"/>
                    <a:pt x="25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61"/>
            <p:cNvSpPr/>
            <p:nvPr/>
          </p:nvSpPr>
          <p:spPr>
            <a:xfrm>
              <a:off x="8131069" y="1068676"/>
              <a:ext cx="252166" cy="252166"/>
            </a:xfrm>
            <a:custGeom>
              <a:rect b="b" l="l" r="r" t="t"/>
              <a:pathLst>
                <a:path extrusionOk="0" h="3174" w="3174">
                  <a:moveTo>
                    <a:pt x="1598" y="1"/>
                  </a:moveTo>
                  <a:cubicBezTo>
                    <a:pt x="708" y="1"/>
                    <a:pt x="1" y="708"/>
                    <a:pt x="1" y="1598"/>
                  </a:cubicBezTo>
                  <a:cubicBezTo>
                    <a:pt x="1" y="2466"/>
                    <a:pt x="708" y="3173"/>
                    <a:pt x="1598" y="3173"/>
                  </a:cubicBezTo>
                  <a:cubicBezTo>
                    <a:pt x="2466" y="3173"/>
                    <a:pt x="3173" y="2466"/>
                    <a:pt x="3173" y="1598"/>
                  </a:cubicBezTo>
                  <a:cubicBezTo>
                    <a:pt x="3173" y="708"/>
                    <a:pt x="2466" y="1"/>
                    <a:pt x="15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61"/>
            <p:cNvSpPr/>
            <p:nvPr/>
          </p:nvSpPr>
          <p:spPr>
            <a:xfrm>
              <a:off x="8125667" y="1063273"/>
              <a:ext cx="264799" cy="264799"/>
            </a:xfrm>
            <a:custGeom>
              <a:rect b="b" l="l" r="r" t="t"/>
              <a:pathLst>
                <a:path extrusionOk="0" h="3333" w="3333">
                  <a:moveTo>
                    <a:pt x="1666" y="137"/>
                  </a:moveTo>
                  <a:cubicBezTo>
                    <a:pt x="2488" y="137"/>
                    <a:pt x="3173" y="822"/>
                    <a:pt x="3173" y="1666"/>
                  </a:cubicBezTo>
                  <a:cubicBezTo>
                    <a:pt x="3173" y="2488"/>
                    <a:pt x="2488" y="3173"/>
                    <a:pt x="1666" y="3173"/>
                  </a:cubicBezTo>
                  <a:cubicBezTo>
                    <a:pt x="822" y="3173"/>
                    <a:pt x="160" y="2488"/>
                    <a:pt x="160" y="1666"/>
                  </a:cubicBezTo>
                  <a:cubicBezTo>
                    <a:pt x="160" y="822"/>
                    <a:pt x="822" y="137"/>
                    <a:pt x="1666" y="137"/>
                  </a:cubicBezTo>
                  <a:close/>
                  <a:moveTo>
                    <a:pt x="1666" y="0"/>
                  </a:moveTo>
                  <a:cubicBezTo>
                    <a:pt x="753" y="0"/>
                    <a:pt x="0" y="730"/>
                    <a:pt x="0" y="1666"/>
                  </a:cubicBezTo>
                  <a:cubicBezTo>
                    <a:pt x="0" y="2579"/>
                    <a:pt x="753" y="3333"/>
                    <a:pt x="1666" y="3333"/>
                  </a:cubicBezTo>
                  <a:cubicBezTo>
                    <a:pt x="2580" y="3333"/>
                    <a:pt x="3333" y="2579"/>
                    <a:pt x="3333" y="1666"/>
                  </a:cubicBezTo>
                  <a:cubicBezTo>
                    <a:pt x="3333" y="730"/>
                    <a:pt x="2580" y="0"/>
                    <a:pt x="16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61"/>
            <p:cNvSpPr/>
            <p:nvPr/>
          </p:nvSpPr>
          <p:spPr>
            <a:xfrm>
              <a:off x="8250796" y="-106450"/>
              <a:ext cx="79" cy="885045"/>
            </a:xfrm>
            <a:custGeom>
              <a:rect b="b" l="l" r="r" t="t"/>
              <a:pathLst>
                <a:path extrusionOk="0" h="11140" w="1">
                  <a:moveTo>
                    <a:pt x="0" y="11139"/>
                  </a:moveTo>
                  <a:lnTo>
                    <a:pt x="0" y="1"/>
                  </a:lnTo>
                </a:path>
              </a:pathLst>
            </a:custGeom>
            <a:solidFill>
              <a:srgbClr val="F6EEE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61"/>
            <p:cNvSpPr/>
            <p:nvPr/>
          </p:nvSpPr>
          <p:spPr>
            <a:xfrm>
              <a:off x="8244674" y="-106450"/>
              <a:ext cx="10425" cy="885045"/>
            </a:xfrm>
            <a:custGeom>
              <a:rect b="b" l="l" r="r" t="t"/>
              <a:pathLst>
                <a:path extrusionOk="0" h="11140" w="161">
                  <a:moveTo>
                    <a:pt x="1" y="1"/>
                  </a:moveTo>
                  <a:lnTo>
                    <a:pt x="1" y="11139"/>
                  </a:lnTo>
                  <a:lnTo>
                    <a:pt x="161" y="11139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61"/>
            <p:cNvSpPr/>
            <p:nvPr/>
          </p:nvSpPr>
          <p:spPr>
            <a:xfrm>
              <a:off x="7879064" y="825642"/>
              <a:ext cx="758009" cy="381825"/>
            </a:xfrm>
            <a:custGeom>
              <a:rect b="b" l="l" r="r" t="t"/>
              <a:pathLst>
                <a:path extrusionOk="0" h="4806" w="9541">
                  <a:moveTo>
                    <a:pt x="4770" y="1"/>
                  </a:moveTo>
                  <a:cubicBezTo>
                    <a:pt x="2123" y="1"/>
                    <a:pt x="0" y="2147"/>
                    <a:pt x="0" y="4771"/>
                  </a:cubicBezTo>
                  <a:cubicBezTo>
                    <a:pt x="0" y="4794"/>
                    <a:pt x="2385" y="4806"/>
                    <a:pt x="4770" y="4806"/>
                  </a:cubicBezTo>
                  <a:cubicBezTo>
                    <a:pt x="7156" y="4806"/>
                    <a:pt x="9541" y="4794"/>
                    <a:pt x="9541" y="4771"/>
                  </a:cubicBezTo>
                  <a:cubicBezTo>
                    <a:pt x="9541" y="2147"/>
                    <a:pt x="7395" y="1"/>
                    <a:pt x="47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61"/>
            <p:cNvSpPr/>
            <p:nvPr/>
          </p:nvSpPr>
          <p:spPr>
            <a:xfrm>
              <a:off x="7871755" y="820240"/>
              <a:ext cx="770800" cy="393583"/>
            </a:xfrm>
            <a:custGeom>
              <a:rect b="b" l="l" r="r" t="t"/>
              <a:pathLst>
                <a:path extrusionOk="0" h="4954" w="9702">
                  <a:moveTo>
                    <a:pt x="4862" y="137"/>
                  </a:moveTo>
                  <a:cubicBezTo>
                    <a:pt x="7419" y="137"/>
                    <a:pt x="9519" y="2215"/>
                    <a:pt x="9542" y="4771"/>
                  </a:cubicBezTo>
                  <a:cubicBezTo>
                    <a:pt x="9142" y="4782"/>
                    <a:pt x="6997" y="4788"/>
                    <a:pt x="4851" y="4788"/>
                  </a:cubicBezTo>
                  <a:cubicBezTo>
                    <a:pt x="2706" y="4788"/>
                    <a:pt x="560" y="4782"/>
                    <a:pt x="160" y="4771"/>
                  </a:cubicBezTo>
                  <a:cubicBezTo>
                    <a:pt x="206" y="2215"/>
                    <a:pt x="2283" y="137"/>
                    <a:pt x="4862" y="137"/>
                  </a:cubicBezTo>
                  <a:close/>
                  <a:moveTo>
                    <a:pt x="4862" y="0"/>
                  </a:moveTo>
                  <a:cubicBezTo>
                    <a:pt x="2192" y="0"/>
                    <a:pt x="1" y="2169"/>
                    <a:pt x="1" y="4839"/>
                  </a:cubicBezTo>
                  <a:cubicBezTo>
                    <a:pt x="1" y="4931"/>
                    <a:pt x="1" y="4931"/>
                    <a:pt x="1553" y="4931"/>
                  </a:cubicBezTo>
                  <a:cubicBezTo>
                    <a:pt x="2443" y="4954"/>
                    <a:pt x="3607" y="4954"/>
                    <a:pt x="4794" y="4954"/>
                  </a:cubicBezTo>
                  <a:cubicBezTo>
                    <a:pt x="6004" y="4954"/>
                    <a:pt x="7214" y="4954"/>
                    <a:pt x="8104" y="4931"/>
                  </a:cubicBezTo>
                  <a:cubicBezTo>
                    <a:pt x="9701" y="4931"/>
                    <a:pt x="9701" y="4931"/>
                    <a:pt x="9701" y="4839"/>
                  </a:cubicBezTo>
                  <a:cubicBezTo>
                    <a:pt x="9701" y="2169"/>
                    <a:pt x="7533" y="0"/>
                    <a:pt x="48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94" name="Google Shape;1994;p61"/>
          <p:cNvCxnSpPr/>
          <p:nvPr/>
        </p:nvCxnSpPr>
        <p:spPr>
          <a:xfrm>
            <a:off x="112975" y="4604100"/>
            <a:ext cx="2120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5" name="Google Shape;1995;p61"/>
          <p:cNvSpPr/>
          <p:nvPr/>
        </p:nvSpPr>
        <p:spPr>
          <a:xfrm flipH="1" rot="10800000">
            <a:off x="1438183" y="938051"/>
            <a:ext cx="534109" cy="53413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61"/>
          <p:cNvSpPr/>
          <p:nvPr/>
        </p:nvSpPr>
        <p:spPr>
          <a:xfrm flipH="1" rot="10800000">
            <a:off x="390971" y="1311918"/>
            <a:ext cx="256135" cy="256135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0" name="Shape 2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1" name="Google Shape;2001;p62"/>
          <p:cNvSpPr txBox="1"/>
          <p:nvPr>
            <p:ph type="title"/>
          </p:nvPr>
        </p:nvSpPr>
        <p:spPr>
          <a:xfrm>
            <a:off x="720000" y="4715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2002" name="Google Shape;2002;p62"/>
          <p:cNvSpPr txBox="1"/>
          <p:nvPr>
            <p:ph idx="2" type="title"/>
          </p:nvPr>
        </p:nvSpPr>
        <p:spPr>
          <a:xfrm>
            <a:off x="582549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Cmo </a:t>
            </a:r>
            <a:endParaRPr/>
          </a:p>
        </p:txBody>
      </p:sp>
      <p:sp>
        <p:nvSpPr>
          <p:cNvPr id="2003" name="Google Shape;2003;p62"/>
          <p:cNvSpPr txBox="1"/>
          <p:nvPr>
            <p:ph idx="1" type="subTitle"/>
          </p:nvPr>
        </p:nvSpPr>
        <p:spPr>
          <a:xfrm>
            <a:off x="5825501" y="356312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Retal Ahmed</a:t>
            </a:r>
            <a:endParaRPr b="1"/>
          </a:p>
        </p:txBody>
      </p:sp>
      <p:sp>
        <p:nvSpPr>
          <p:cNvPr id="2004" name="Google Shape;2004;p62"/>
          <p:cNvSpPr txBox="1"/>
          <p:nvPr>
            <p:ph idx="3" type="title"/>
          </p:nvPr>
        </p:nvSpPr>
        <p:spPr>
          <a:xfrm>
            <a:off x="102079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Ceo </a:t>
            </a:r>
            <a:endParaRPr/>
          </a:p>
        </p:txBody>
      </p:sp>
      <p:sp>
        <p:nvSpPr>
          <p:cNvPr id="2005" name="Google Shape;2005;p62"/>
          <p:cNvSpPr txBox="1"/>
          <p:nvPr>
            <p:ph idx="4" type="subTitle"/>
          </p:nvPr>
        </p:nvSpPr>
        <p:spPr>
          <a:xfrm>
            <a:off x="1020801" y="356312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Mohamed Ahmed Gamal</a:t>
            </a:r>
            <a:endParaRPr b="1"/>
          </a:p>
        </p:txBody>
      </p:sp>
      <p:sp>
        <p:nvSpPr>
          <p:cNvPr id="2006" name="Google Shape;2006;p62"/>
          <p:cNvSpPr txBox="1"/>
          <p:nvPr>
            <p:ph idx="5" type="title"/>
          </p:nvPr>
        </p:nvSpPr>
        <p:spPr>
          <a:xfrm>
            <a:off x="342314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Cfo </a:t>
            </a:r>
            <a:endParaRPr/>
          </a:p>
        </p:txBody>
      </p:sp>
      <p:sp>
        <p:nvSpPr>
          <p:cNvPr id="2007" name="Google Shape;2007;p62"/>
          <p:cNvSpPr txBox="1"/>
          <p:nvPr>
            <p:ph idx="6" type="subTitle"/>
          </p:nvPr>
        </p:nvSpPr>
        <p:spPr>
          <a:xfrm>
            <a:off x="3423151" y="356312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Youssef Taha Saad</a:t>
            </a:r>
            <a:endParaRPr b="1"/>
          </a:p>
        </p:txBody>
      </p:sp>
      <p:pic>
        <p:nvPicPr>
          <p:cNvPr id="2008" name="Google Shape;2008;p62" title="download__10_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8048" y="1742888"/>
            <a:ext cx="1695450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9" name="Google Shape;2009;p62" title="download (11).png"/>
          <p:cNvPicPr preferRelativeResize="0"/>
          <p:nvPr/>
        </p:nvPicPr>
        <p:blipFill rotWithShape="1">
          <a:blip r:embed="rId4">
            <a:alphaModFix/>
          </a:blip>
          <a:srcRect b="29316" l="3130" r="3130" t="-10636"/>
          <a:stretch/>
        </p:blipFill>
        <p:spPr>
          <a:xfrm>
            <a:off x="1579500" y="1742900"/>
            <a:ext cx="1180300" cy="123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0" name="Google Shape;2010;p62" title="download__1_-removebg-previe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9498" y="1657500"/>
            <a:ext cx="140970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4" name="Shape 2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5" name="Google Shape;2015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2016" name="Google Shape;2016;p63"/>
          <p:cNvSpPr txBox="1"/>
          <p:nvPr>
            <p:ph idx="2" type="title"/>
          </p:nvPr>
        </p:nvSpPr>
        <p:spPr>
          <a:xfrm>
            <a:off x="612629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Hr </a:t>
            </a:r>
            <a:endParaRPr/>
          </a:p>
        </p:txBody>
      </p:sp>
      <p:sp>
        <p:nvSpPr>
          <p:cNvPr id="2017" name="Google Shape;2017;p63"/>
          <p:cNvSpPr txBox="1"/>
          <p:nvPr>
            <p:ph idx="1" type="subTitle"/>
          </p:nvPr>
        </p:nvSpPr>
        <p:spPr>
          <a:xfrm>
            <a:off x="6047976" y="356312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Mahmoud Ahmed</a:t>
            </a:r>
            <a:endParaRPr b="1"/>
          </a:p>
        </p:txBody>
      </p:sp>
      <p:sp>
        <p:nvSpPr>
          <p:cNvPr id="2018" name="Google Shape;2018;p63"/>
          <p:cNvSpPr txBox="1"/>
          <p:nvPr>
            <p:ph idx="3" type="title"/>
          </p:nvPr>
        </p:nvSpPr>
        <p:spPr>
          <a:xfrm>
            <a:off x="102079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</a:t>
            </a:r>
            <a:endParaRPr/>
          </a:p>
        </p:txBody>
      </p:sp>
      <p:sp>
        <p:nvSpPr>
          <p:cNvPr id="2019" name="Google Shape;2019;p63"/>
          <p:cNvSpPr txBox="1"/>
          <p:nvPr>
            <p:ph idx="4" type="subTitle"/>
          </p:nvPr>
        </p:nvSpPr>
        <p:spPr>
          <a:xfrm>
            <a:off x="1217100" y="3563125"/>
            <a:ext cx="23631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Ziad Ali Koriem</a:t>
            </a:r>
            <a:endParaRPr b="1"/>
          </a:p>
        </p:txBody>
      </p:sp>
      <p:sp>
        <p:nvSpPr>
          <p:cNvPr id="2020" name="Google Shape;2020;p63"/>
          <p:cNvSpPr txBox="1"/>
          <p:nvPr>
            <p:ph idx="5" type="title"/>
          </p:nvPr>
        </p:nvSpPr>
        <p:spPr>
          <a:xfrm>
            <a:off x="3704399" y="3161275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scm </a:t>
            </a:r>
            <a:endParaRPr/>
          </a:p>
        </p:txBody>
      </p:sp>
      <p:sp>
        <p:nvSpPr>
          <p:cNvPr id="2021" name="Google Shape;2021;p63"/>
          <p:cNvSpPr txBox="1"/>
          <p:nvPr>
            <p:ph idx="6" type="subTitle"/>
          </p:nvPr>
        </p:nvSpPr>
        <p:spPr>
          <a:xfrm>
            <a:off x="3665239" y="3563125"/>
            <a:ext cx="2297700" cy="66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Youssef  Sayed Qorany </a:t>
            </a:r>
            <a:endParaRPr b="1"/>
          </a:p>
        </p:txBody>
      </p:sp>
      <p:pic>
        <p:nvPicPr>
          <p:cNvPr id="2022" name="Google Shape;2022;p63" title="download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0600" y="1498150"/>
            <a:ext cx="1579350" cy="148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3" name="Google Shape;2023;p63" title="product-development_8922542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5038" y="1371050"/>
            <a:ext cx="1838750" cy="183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4" name="Google Shape;2024;p63" title="images-removebg-preview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28338" y="1371050"/>
            <a:ext cx="1838750" cy="183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64"/>
          <p:cNvSpPr/>
          <p:nvPr/>
        </p:nvSpPr>
        <p:spPr>
          <a:xfrm>
            <a:off x="713100" y="2107050"/>
            <a:ext cx="929400" cy="92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0" name="Google Shape;2030;p64"/>
          <p:cNvSpPr/>
          <p:nvPr/>
        </p:nvSpPr>
        <p:spPr>
          <a:xfrm>
            <a:off x="1954775" y="2370416"/>
            <a:ext cx="1017788" cy="42726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Staatliches"/>
              </a:rPr>
              <a:t>PLAN</a:t>
            </a:r>
          </a:p>
        </p:txBody>
      </p:sp>
      <p:sp>
        <p:nvSpPr>
          <p:cNvPr id="2031" name="Google Shape;2031;p64"/>
          <p:cNvSpPr txBox="1"/>
          <p:nvPr>
            <p:ph type="title"/>
          </p:nvPr>
        </p:nvSpPr>
        <p:spPr>
          <a:xfrm>
            <a:off x="1954775" y="1572750"/>
            <a:ext cx="25068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OPERATING</a:t>
            </a:r>
            <a:endParaRPr/>
          </a:p>
        </p:txBody>
      </p:sp>
      <p:sp>
        <p:nvSpPr>
          <p:cNvPr id="2032" name="Google Shape;2032;p64"/>
          <p:cNvSpPr txBox="1"/>
          <p:nvPr>
            <p:ph idx="2" type="title"/>
          </p:nvPr>
        </p:nvSpPr>
        <p:spPr>
          <a:xfrm>
            <a:off x="756850" y="226180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033" name="Google Shape;2033;p64"/>
          <p:cNvSpPr txBox="1"/>
          <p:nvPr>
            <p:ph idx="1" type="subTitle"/>
          </p:nvPr>
        </p:nvSpPr>
        <p:spPr>
          <a:xfrm>
            <a:off x="1954775" y="2855850"/>
            <a:ext cx="2357700" cy="71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enter a subtitle here if you need it</a:t>
            </a:r>
            <a:endParaRPr/>
          </a:p>
        </p:txBody>
      </p:sp>
      <p:grpSp>
        <p:nvGrpSpPr>
          <p:cNvPr id="2034" name="Google Shape;2034;p64"/>
          <p:cNvGrpSpPr/>
          <p:nvPr/>
        </p:nvGrpSpPr>
        <p:grpSpPr>
          <a:xfrm>
            <a:off x="5744482" y="1627475"/>
            <a:ext cx="2164491" cy="2976633"/>
            <a:chOff x="5737682" y="1627475"/>
            <a:chExt cx="2164491" cy="2976633"/>
          </a:xfrm>
        </p:grpSpPr>
        <p:sp>
          <p:nvSpPr>
            <p:cNvPr id="2035" name="Google Shape;2035;p64"/>
            <p:cNvSpPr/>
            <p:nvPr/>
          </p:nvSpPr>
          <p:spPr>
            <a:xfrm>
              <a:off x="7240073" y="1980901"/>
              <a:ext cx="275267" cy="276349"/>
            </a:xfrm>
            <a:custGeom>
              <a:rect b="b" l="l" r="r" t="t"/>
              <a:pathLst>
                <a:path extrusionOk="0" h="6643" w="6617">
                  <a:moveTo>
                    <a:pt x="401" y="1"/>
                  </a:moveTo>
                  <a:cubicBezTo>
                    <a:pt x="176" y="1"/>
                    <a:pt x="0" y="201"/>
                    <a:pt x="0" y="402"/>
                  </a:cubicBezTo>
                  <a:lnTo>
                    <a:pt x="0" y="6216"/>
                  </a:lnTo>
                  <a:cubicBezTo>
                    <a:pt x="0" y="6442"/>
                    <a:pt x="176" y="6642"/>
                    <a:pt x="401" y="6642"/>
                  </a:cubicBezTo>
                  <a:lnTo>
                    <a:pt x="6216" y="6642"/>
                  </a:lnTo>
                  <a:cubicBezTo>
                    <a:pt x="6441" y="6642"/>
                    <a:pt x="6617" y="6442"/>
                    <a:pt x="6617" y="6216"/>
                  </a:cubicBezTo>
                  <a:lnTo>
                    <a:pt x="6617" y="402"/>
                  </a:lnTo>
                  <a:cubicBezTo>
                    <a:pt x="6617" y="201"/>
                    <a:pt x="6441" y="1"/>
                    <a:pt x="621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64"/>
            <p:cNvSpPr/>
            <p:nvPr/>
          </p:nvSpPr>
          <p:spPr>
            <a:xfrm>
              <a:off x="7297397" y="2021917"/>
              <a:ext cx="179379" cy="176925"/>
            </a:xfrm>
            <a:custGeom>
              <a:rect b="b" l="l" r="r" t="t"/>
              <a:pathLst>
                <a:path extrusionOk="0" h="4253" w="4312">
                  <a:moveTo>
                    <a:pt x="2152" y="158"/>
                  </a:moveTo>
                  <a:cubicBezTo>
                    <a:pt x="2220" y="158"/>
                    <a:pt x="2288" y="161"/>
                    <a:pt x="2357" y="168"/>
                  </a:cubicBezTo>
                  <a:cubicBezTo>
                    <a:pt x="3259" y="268"/>
                    <a:pt x="3986" y="995"/>
                    <a:pt x="4061" y="1897"/>
                  </a:cubicBezTo>
                  <a:cubicBezTo>
                    <a:pt x="4136" y="2448"/>
                    <a:pt x="3961" y="2975"/>
                    <a:pt x="3610" y="3401"/>
                  </a:cubicBezTo>
                  <a:cubicBezTo>
                    <a:pt x="3259" y="3802"/>
                    <a:pt x="2733" y="4052"/>
                    <a:pt x="2206" y="4077"/>
                  </a:cubicBezTo>
                  <a:lnTo>
                    <a:pt x="2206" y="2047"/>
                  </a:lnTo>
                  <a:lnTo>
                    <a:pt x="176" y="2047"/>
                  </a:lnTo>
                  <a:cubicBezTo>
                    <a:pt x="176" y="1496"/>
                    <a:pt x="427" y="995"/>
                    <a:pt x="853" y="644"/>
                  </a:cubicBezTo>
                  <a:cubicBezTo>
                    <a:pt x="1204" y="314"/>
                    <a:pt x="1671" y="158"/>
                    <a:pt x="2152" y="158"/>
                  </a:cubicBezTo>
                  <a:close/>
                  <a:moveTo>
                    <a:pt x="2086" y="0"/>
                  </a:moveTo>
                  <a:cubicBezTo>
                    <a:pt x="1584" y="0"/>
                    <a:pt x="1111" y="178"/>
                    <a:pt x="728" y="518"/>
                  </a:cubicBezTo>
                  <a:cubicBezTo>
                    <a:pt x="302" y="894"/>
                    <a:pt x="26" y="1446"/>
                    <a:pt x="1" y="2047"/>
                  </a:cubicBezTo>
                  <a:cubicBezTo>
                    <a:pt x="1" y="2072"/>
                    <a:pt x="26" y="2122"/>
                    <a:pt x="51" y="2148"/>
                  </a:cubicBezTo>
                  <a:cubicBezTo>
                    <a:pt x="76" y="2173"/>
                    <a:pt x="126" y="2198"/>
                    <a:pt x="151" y="2198"/>
                  </a:cubicBezTo>
                  <a:lnTo>
                    <a:pt x="2031" y="2198"/>
                  </a:lnTo>
                  <a:lnTo>
                    <a:pt x="2031" y="4077"/>
                  </a:lnTo>
                  <a:cubicBezTo>
                    <a:pt x="2031" y="4127"/>
                    <a:pt x="2056" y="4178"/>
                    <a:pt x="2081" y="4203"/>
                  </a:cubicBezTo>
                  <a:cubicBezTo>
                    <a:pt x="2131" y="4228"/>
                    <a:pt x="2156" y="4253"/>
                    <a:pt x="2206" y="4253"/>
                  </a:cubicBezTo>
                  <a:cubicBezTo>
                    <a:pt x="2783" y="4228"/>
                    <a:pt x="3359" y="3952"/>
                    <a:pt x="3735" y="3501"/>
                  </a:cubicBezTo>
                  <a:cubicBezTo>
                    <a:pt x="4111" y="3050"/>
                    <a:pt x="4312" y="2473"/>
                    <a:pt x="4236" y="1872"/>
                  </a:cubicBezTo>
                  <a:cubicBezTo>
                    <a:pt x="4136" y="894"/>
                    <a:pt x="3334" y="117"/>
                    <a:pt x="2357" y="17"/>
                  </a:cubicBezTo>
                  <a:cubicBezTo>
                    <a:pt x="2266" y="6"/>
                    <a:pt x="2175" y="0"/>
                    <a:pt x="2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64"/>
            <p:cNvSpPr/>
            <p:nvPr/>
          </p:nvSpPr>
          <p:spPr>
            <a:xfrm>
              <a:off x="7274476" y="2122712"/>
              <a:ext cx="99091" cy="98051"/>
            </a:xfrm>
            <a:custGeom>
              <a:rect b="b" l="l" r="r" t="t"/>
              <a:pathLst>
                <a:path extrusionOk="0" h="2357" w="2382">
                  <a:moveTo>
                    <a:pt x="2206" y="176"/>
                  </a:moveTo>
                  <a:lnTo>
                    <a:pt x="2206" y="2206"/>
                  </a:lnTo>
                  <a:cubicBezTo>
                    <a:pt x="1103" y="2156"/>
                    <a:pt x="226" y="1253"/>
                    <a:pt x="176" y="176"/>
                  </a:cubicBezTo>
                  <a:close/>
                  <a:moveTo>
                    <a:pt x="176" y="0"/>
                  </a:moveTo>
                  <a:cubicBezTo>
                    <a:pt x="126" y="0"/>
                    <a:pt x="101" y="25"/>
                    <a:pt x="51" y="50"/>
                  </a:cubicBezTo>
                  <a:cubicBezTo>
                    <a:pt x="25" y="100"/>
                    <a:pt x="0" y="126"/>
                    <a:pt x="0" y="176"/>
                  </a:cubicBezTo>
                  <a:cubicBezTo>
                    <a:pt x="51" y="1354"/>
                    <a:pt x="1028" y="2306"/>
                    <a:pt x="2206" y="2356"/>
                  </a:cubicBezTo>
                  <a:cubicBezTo>
                    <a:pt x="2256" y="2356"/>
                    <a:pt x="2281" y="2356"/>
                    <a:pt x="2306" y="2306"/>
                  </a:cubicBezTo>
                  <a:cubicBezTo>
                    <a:pt x="2356" y="2281"/>
                    <a:pt x="2381" y="2231"/>
                    <a:pt x="2381" y="2181"/>
                  </a:cubicBezTo>
                  <a:lnTo>
                    <a:pt x="2381" y="176"/>
                  </a:lnTo>
                  <a:cubicBezTo>
                    <a:pt x="2381" y="75"/>
                    <a:pt x="2281" y="0"/>
                    <a:pt x="2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64"/>
            <p:cNvSpPr/>
            <p:nvPr/>
          </p:nvSpPr>
          <p:spPr>
            <a:xfrm>
              <a:off x="7477770" y="1649356"/>
              <a:ext cx="424403" cy="388960"/>
            </a:xfrm>
            <a:custGeom>
              <a:rect b="b" l="l" r="r" t="t"/>
              <a:pathLst>
                <a:path extrusionOk="0" h="9350" w="10202">
                  <a:moveTo>
                    <a:pt x="452" y="1"/>
                  </a:moveTo>
                  <a:cubicBezTo>
                    <a:pt x="201" y="1"/>
                    <a:pt x="1" y="201"/>
                    <a:pt x="1" y="452"/>
                  </a:cubicBezTo>
                  <a:lnTo>
                    <a:pt x="1" y="8898"/>
                  </a:lnTo>
                  <a:cubicBezTo>
                    <a:pt x="1" y="9149"/>
                    <a:pt x="201" y="9349"/>
                    <a:pt x="452" y="9349"/>
                  </a:cubicBezTo>
                  <a:lnTo>
                    <a:pt x="9750" y="9349"/>
                  </a:lnTo>
                  <a:cubicBezTo>
                    <a:pt x="10001" y="9349"/>
                    <a:pt x="10201" y="9149"/>
                    <a:pt x="10201" y="8898"/>
                  </a:cubicBezTo>
                  <a:lnTo>
                    <a:pt x="10201" y="452"/>
                  </a:lnTo>
                  <a:cubicBezTo>
                    <a:pt x="10201" y="201"/>
                    <a:pt x="10001" y="1"/>
                    <a:pt x="975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64"/>
            <p:cNvSpPr/>
            <p:nvPr/>
          </p:nvSpPr>
          <p:spPr>
            <a:xfrm>
              <a:off x="7565336" y="1719201"/>
              <a:ext cx="249226" cy="249226"/>
            </a:xfrm>
            <a:custGeom>
              <a:rect b="b" l="l" r="r" t="t"/>
              <a:pathLst>
                <a:path extrusionOk="0" h="5991" w="5991">
                  <a:moveTo>
                    <a:pt x="2983" y="1"/>
                  </a:moveTo>
                  <a:cubicBezTo>
                    <a:pt x="1354" y="1"/>
                    <a:pt x="1" y="1354"/>
                    <a:pt x="1" y="2983"/>
                  </a:cubicBezTo>
                  <a:cubicBezTo>
                    <a:pt x="1" y="4638"/>
                    <a:pt x="1354" y="5991"/>
                    <a:pt x="2983" y="5991"/>
                  </a:cubicBezTo>
                  <a:cubicBezTo>
                    <a:pt x="4638" y="5991"/>
                    <a:pt x="5991" y="4638"/>
                    <a:pt x="5991" y="2983"/>
                  </a:cubicBezTo>
                  <a:cubicBezTo>
                    <a:pt x="5991" y="1354"/>
                    <a:pt x="4638" y="1"/>
                    <a:pt x="298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64"/>
            <p:cNvSpPr/>
            <p:nvPr/>
          </p:nvSpPr>
          <p:spPr>
            <a:xfrm>
              <a:off x="7686306" y="1771366"/>
              <a:ext cx="50086" cy="76128"/>
            </a:xfrm>
            <a:custGeom>
              <a:rect b="b" l="l" r="r" t="t"/>
              <a:pathLst>
                <a:path extrusionOk="0" h="1830" w="1204">
                  <a:moveTo>
                    <a:pt x="75" y="0"/>
                  </a:moveTo>
                  <a:cubicBezTo>
                    <a:pt x="50" y="0"/>
                    <a:pt x="0" y="25"/>
                    <a:pt x="0" y="75"/>
                  </a:cubicBezTo>
                  <a:lnTo>
                    <a:pt x="0" y="1830"/>
                  </a:lnTo>
                  <a:lnTo>
                    <a:pt x="1103" y="1830"/>
                  </a:lnTo>
                  <a:cubicBezTo>
                    <a:pt x="1153" y="1830"/>
                    <a:pt x="1203" y="1780"/>
                    <a:pt x="1203" y="1729"/>
                  </a:cubicBezTo>
                  <a:cubicBezTo>
                    <a:pt x="1203" y="1704"/>
                    <a:pt x="1153" y="1654"/>
                    <a:pt x="1103" y="1654"/>
                  </a:cubicBezTo>
                  <a:lnTo>
                    <a:pt x="176" y="1654"/>
                  </a:lnTo>
                  <a:lnTo>
                    <a:pt x="176" y="75"/>
                  </a:lnTo>
                  <a:cubicBezTo>
                    <a:pt x="176" y="25"/>
                    <a:pt x="126" y="0"/>
                    <a:pt x="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64"/>
            <p:cNvSpPr/>
            <p:nvPr/>
          </p:nvSpPr>
          <p:spPr>
            <a:xfrm>
              <a:off x="7009656" y="2011143"/>
              <a:ext cx="174138" cy="174138"/>
            </a:xfrm>
            <a:custGeom>
              <a:rect b="b" l="l" r="r" t="t"/>
              <a:pathLst>
                <a:path extrusionOk="0" h="4186" w="4186">
                  <a:moveTo>
                    <a:pt x="2081" y="1"/>
                  </a:moveTo>
                  <a:cubicBezTo>
                    <a:pt x="928" y="1"/>
                    <a:pt x="0" y="953"/>
                    <a:pt x="0" y="2106"/>
                  </a:cubicBezTo>
                  <a:cubicBezTo>
                    <a:pt x="0" y="3259"/>
                    <a:pt x="928" y="4186"/>
                    <a:pt x="2081" y="4186"/>
                  </a:cubicBezTo>
                  <a:cubicBezTo>
                    <a:pt x="3234" y="4186"/>
                    <a:pt x="4186" y="3259"/>
                    <a:pt x="4186" y="2106"/>
                  </a:cubicBezTo>
                  <a:cubicBezTo>
                    <a:pt x="4186" y="953"/>
                    <a:pt x="3234" y="1"/>
                    <a:pt x="208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64"/>
            <p:cNvSpPr/>
            <p:nvPr/>
          </p:nvSpPr>
          <p:spPr>
            <a:xfrm>
              <a:off x="7056580" y="2033316"/>
              <a:ext cx="126173" cy="89440"/>
            </a:xfrm>
            <a:custGeom>
              <a:rect b="b" l="l" r="r" t="t"/>
              <a:pathLst>
                <a:path extrusionOk="0" h="2150" w="3033">
                  <a:moveTo>
                    <a:pt x="2958" y="0"/>
                  </a:moveTo>
                  <a:cubicBezTo>
                    <a:pt x="2939" y="0"/>
                    <a:pt x="2920" y="6"/>
                    <a:pt x="2908" y="19"/>
                  </a:cubicBezTo>
                  <a:lnTo>
                    <a:pt x="953" y="1974"/>
                  </a:lnTo>
                  <a:cubicBezTo>
                    <a:pt x="940" y="1986"/>
                    <a:pt x="928" y="1993"/>
                    <a:pt x="918" y="1993"/>
                  </a:cubicBezTo>
                  <a:cubicBezTo>
                    <a:pt x="909" y="1993"/>
                    <a:pt x="903" y="1986"/>
                    <a:pt x="903" y="1974"/>
                  </a:cubicBezTo>
                  <a:lnTo>
                    <a:pt x="151" y="1247"/>
                  </a:lnTo>
                  <a:cubicBezTo>
                    <a:pt x="138" y="1222"/>
                    <a:pt x="119" y="1209"/>
                    <a:pt x="97" y="1209"/>
                  </a:cubicBezTo>
                  <a:cubicBezTo>
                    <a:pt x="76" y="1209"/>
                    <a:pt x="50" y="1222"/>
                    <a:pt x="25" y="1247"/>
                  </a:cubicBezTo>
                  <a:cubicBezTo>
                    <a:pt x="0" y="1272"/>
                    <a:pt x="0" y="1322"/>
                    <a:pt x="25" y="1347"/>
                  </a:cubicBezTo>
                  <a:lnTo>
                    <a:pt x="777" y="2099"/>
                  </a:lnTo>
                  <a:cubicBezTo>
                    <a:pt x="827" y="2124"/>
                    <a:pt x="878" y="2149"/>
                    <a:pt x="928" y="2149"/>
                  </a:cubicBezTo>
                  <a:cubicBezTo>
                    <a:pt x="978" y="2149"/>
                    <a:pt x="1028" y="2124"/>
                    <a:pt x="1053" y="2099"/>
                  </a:cubicBezTo>
                  <a:lnTo>
                    <a:pt x="3008" y="144"/>
                  </a:lnTo>
                  <a:cubicBezTo>
                    <a:pt x="3033" y="119"/>
                    <a:pt x="3033" y="69"/>
                    <a:pt x="3008" y="19"/>
                  </a:cubicBezTo>
                  <a:cubicBezTo>
                    <a:pt x="2995" y="6"/>
                    <a:pt x="2977" y="0"/>
                    <a:pt x="29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64"/>
            <p:cNvSpPr/>
            <p:nvPr/>
          </p:nvSpPr>
          <p:spPr>
            <a:xfrm>
              <a:off x="7096182" y="1627475"/>
              <a:ext cx="327434" cy="294320"/>
            </a:xfrm>
            <a:custGeom>
              <a:rect b="b" l="l" r="r" t="t"/>
              <a:pathLst>
                <a:path extrusionOk="0" h="7075" w="7871">
                  <a:moveTo>
                    <a:pt x="577" y="0"/>
                  </a:moveTo>
                  <a:cubicBezTo>
                    <a:pt x="276" y="0"/>
                    <a:pt x="1" y="251"/>
                    <a:pt x="1" y="577"/>
                  </a:cubicBezTo>
                  <a:lnTo>
                    <a:pt x="1" y="4487"/>
                  </a:lnTo>
                  <a:cubicBezTo>
                    <a:pt x="1" y="4787"/>
                    <a:pt x="276" y="5063"/>
                    <a:pt x="577" y="5063"/>
                  </a:cubicBezTo>
                  <a:lnTo>
                    <a:pt x="1630" y="5063"/>
                  </a:lnTo>
                  <a:cubicBezTo>
                    <a:pt x="2081" y="5063"/>
                    <a:pt x="2432" y="5414"/>
                    <a:pt x="2432" y="5865"/>
                  </a:cubicBezTo>
                  <a:lnTo>
                    <a:pt x="2432" y="6792"/>
                  </a:lnTo>
                  <a:cubicBezTo>
                    <a:pt x="2432" y="6968"/>
                    <a:pt x="2582" y="7043"/>
                    <a:pt x="2607" y="7043"/>
                  </a:cubicBezTo>
                  <a:cubicBezTo>
                    <a:pt x="2632" y="7056"/>
                    <a:pt x="2682" y="7074"/>
                    <a:pt x="2739" y="7074"/>
                  </a:cubicBezTo>
                  <a:cubicBezTo>
                    <a:pt x="2795" y="7074"/>
                    <a:pt x="2858" y="7056"/>
                    <a:pt x="2908" y="6993"/>
                  </a:cubicBezTo>
                  <a:lnTo>
                    <a:pt x="4612" y="5289"/>
                  </a:lnTo>
                  <a:cubicBezTo>
                    <a:pt x="4763" y="5138"/>
                    <a:pt x="4988" y="5063"/>
                    <a:pt x="5189" y="5063"/>
                  </a:cubicBezTo>
                  <a:lnTo>
                    <a:pt x="7294" y="5063"/>
                  </a:lnTo>
                  <a:cubicBezTo>
                    <a:pt x="7620" y="5063"/>
                    <a:pt x="7870" y="4787"/>
                    <a:pt x="7870" y="4487"/>
                  </a:cubicBezTo>
                  <a:lnTo>
                    <a:pt x="7870" y="577"/>
                  </a:lnTo>
                  <a:cubicBezTo>
                    <a:pt x="7870" y="251"/>
                    <a:pt x="7620" y="0"/>
                    <a:pt x="729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64"/>
            <p:cNvSpPr/>
            <p:nvPr/>
          </p:nvSpPr>
          <p:spPr>
            <a:xfrm>
              <a:off x="7163947" y="1716081"/>
              <a:ext cx="45926" cy="45926"/>
            </a:xfrm>
            <a:custGeom>
              <a:rect b="b" l="l" r="r" t="t"/>
              <a:pathLst>
                <a:path extrusionOk="0" h="1104" w="1104">
                  <a:moveTo>
                    <a:pt x="552" y="176"/>
                  </a:moveTo>
                  <a:cubicBezTo>
                    <a:pt x="778" y="176"/>
                    <a:pt x="953" y="352"/>
                    <a:pt x="953" y="552"/>
                  </a:cubicBezTo>
                  <a:cubicBezTo>
                    <a:pt x="953" y="778"/>
                    <a:pt x="778" y="928"/>
                    <a:pt x="552" y="928"/>
                  </a:cubicBezTo>
                  <a:cubicBezTo>
                    <a:pt x="352" y="928"/>
                    <a:pt x="176" y="778"/>
                    <a:pt x="176" y="552"/>
                  </a:cubicBezTo>
                  <a:cubicBezTo>
                    <a:pt x="176" y="352"/>
                    <a:pt x="352" y="176"/>
                    <a:pt x="552" y="176"/>
                  </a:cubicBezTo>
                  <a:close/>
                  <a:moveTo>
                    <a:pt x="552" y="1"/>
                  </a:moveTo>
                  <a:cubicBezTo>
                    <a:pt x="251" y="1"/>
                    <a:pt x="1" y="251"/>
                    <a:pt x="1" y="552"/>
                  </a:cubicBezTo>
                  <a:cubicBezTo>
                    <a:pt x="1" y="853"/>
                    <a:pt x="251" y="1103"/>
                    <a:pt x="552" y="1103"/>
                  </a:cubicBezTo>
                  <a:cubicBezTo>
                    <a:pt x="853" y="1103"/>
                    <a:pt x="1104" y="853"/>
                    <a:pt x="1104" y="552"/>
                  </a:cubicBezTo>
                  <a:cubicBezTo>
                    <a:pt x="1104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64"/>
            <p:cNvSpPr/>
            <p:nvPr/>
          </p:nvSpPr>
          <p:spPr>
            <a:xfrm>
              <a:off x="7236953" y="1716081"/>
              <a:ext cx="45885" cy="45926"/>
            </a:xfrm>
            <a:custGeom>
              <a:rect b="b" l="l" r="r" t="t"/>
              <a:pathLst>
                <a:path extrusionOk="0" h="1104" w="1103">
                  <a:moveTo>
                    <a:pt x="552" y="176"/>
                  </a:moveTo>
                  <a:cubicBezTo>
                    <a:pt x="752" y="176"/>
                    <a:pt x="927" y="352"/>
                    <a:pt x="927" y="552"/>
                  </a:cubicBezTo>
                  <a:cubicBezTo>
                    <a:pt x="927" y="778"/>
                    <a:pt x="752" y="928"/>
                    <a:pt x="552" y="928"/>
                  </a:cubicBezTo>
                  <a:cubicBezTo>
                    <a:pt x="326" y="928"/>
                    <a:pt x="151" y="778"/>
                    <a:pt x="151" y="552"/>
                  </a:cubicBezTo>
                  <a:cubicBezTo>
                    <a:pt x="151" y="352"/>
                    <a:pt x="326" y="176"/>
                    <a:pt x="552" y="176"/>
                  </a:cubicBezTo>
                  <a:close/>
                  <a:moveTo>
                    <a:pt x="552" y="1"/>
                  </a:moveTo>
                  <a:cubicBezTo>
                    <a:pt x="251" y="1"/>
                    <a:pt x="0" y="251"/>
                    <a:pt x="0" y="552"/>
                  </a:cubicBezTo>
                  <a:cubicBezTo>
                    <a:pt x="0" y="853"/>
                    <a:pt x="251" y="1103"/>
                    <a:pt x="552" y="1103"/>
                  </a:cubicBezTo>
                  <a:cubicBezTo>
                    <a:pt x="852" y="1103"/>
                    <a:pt x="1103" y="853"/>
                    <a:pt x="1103" y="552"/>
                  </a:cubicBezTo>
                  <a:cubicBezTo>
                    <a:pt x="1103" y="251"/>
                    <a:pt x="852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64"/>
            <p:cNvSpPr/>
            <p:nvPr/>
          </p:nvSpPr>
          <p:spPr>
            <a:xfrm>
              <a:off x="7308878" y="1716081"/>
              <a:ext cx="44886" cy="45926"/>
            </a:xfrm>
            <a:custGeom>
              <a:rect b="b" l="l" r="r" t="t"/>
              <a:pathLst>
                <a:path extrusionOk="0" h="1104" w="1079">
                  <a:moveTo>
                    <a:pt x="552" y="176"/>
                  </a:moveTo>
                  <a:cubicBezTo>
                    <a:pt x="752" y="176"/>
                    <a:pt x="928" y="352"/>
                    <a:pt x="928" y="552"/>
                  </a:cubicBezTo>
                  <a:cubicBezTo>
                    <a:pt x="928" y="778"/>
                    <a:pt x="752" y="928"/>
                    <a:pt x="552" y="928"/>
                  </a:cubicBezTo>
                  <a:cubicBezTo>
                    <a:pt x="326" y="928"/>
                    <a:pt x="151" y="778"/>
                    <a:pt x="151" y="552"/>
                  </a:cubicBezTo>
                  <a:cubicBezTo>
                    <a:pt x="151" y="352"/>
                    <a:pt x="326" y="176"/>
                    <a:pt x="552" y="176"/>
                  </a:cubicBezTo>
                  <a:close/>
                  <a:moveTo>
                    <a:pt x="552" y="1"/>
                  </a:moveTo>
                  <a:cubicBezTo>
                    <a:pt x="226" y="1"/>
                    <a:pt x="0" y="251"/>
                    <a:pt x="0" y="552"/>
                  </a:cubicBezTo>
                  <a:cubicBezTo>
                    <a:pt x="0" y="853"/>
                    <a:pt x="226" y="1103"/>
                    <a:pt x="552" y="1103"/>
                  </a:cubicBezTo>
                  <a:cubicBezTo>
                    <a:pt x="853" y="1103"/>
                    <a:pt x="1078" y="853"/>
                    <a:pt x="1078" y="552"/>
                  </a:cubicBezTo>
                  <a:cubicBezTo>
                    <a:pt x="1078" y="251"/>
                    <a:pt x="853" y="1"/>
                    <a:pt x="5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64"/>
            <p:cNvSpPr/>
            <p:nvPr/>
          </p:nvSpPr>
          <p:spPr>
            <a:xfrm>
              <a:off x="5915976" y="3894042"/>
              <a:ext cx="1350211" cy="702790"/>
            </a:xfrm>
            <a:custGeom>
              <a:rect b="b" l="l" r="r" t="t"/>
              <a:pathLst>
                <a:path extrusionOk="0" h="16894" w="32457">
                  <a:moveTo>
                    <a:pt x="7294" y="1"/>
                  </a:moveTo>
                  <a:lnTo>
                    <a:pt x="6392" y="1129"/>
                  </a:lnTo>
                  <a:lnTo>
                    <a:pt x="5113" y="2708"/>
                  </a:lnTo>
                  <a:lnTo>
                    <a:pt x="3810" y="4337"/>
                  </a:lnTo>
                  <a:cubicBezTo>
                    <a:pt x="2006" y="6567"/>
                    <a:pt x="878" y="9099"/>
                    <a:pt x="502" y="11730"/>
                  </a:cubicBezTo>
                  <a:cubicBezTo>
                    <a:pt x="477" y="11856"/>
                    <a:pt x="276" y="14136"/>
                    <a:pt x="1" y="16893"/>
                  </a:cubicBezTo>
                  <a:lnTo>
                    <a:pt x="32131" y="16893"/>
                  </a:lnTo>
                  <a:lnTo>
                    <a:pt x="32206" y="14688"/>
                  </a:lnTo>
                  <a:cubicBezTo>
                    <a:pt x="32457" y="11029"/>
                    <a:pt x="31254" y="7394"/>
                    <a:pt x="28798" y="4337"/>
                  </a:cubicBezTo>
                  <a:lnTo>
                    <a:pt x="27469" y="2708"/>
                  </a:lnTo>
                  <a:lnTo>
                    <a:pt x="26191" y="1129"/>
                  </a:lnTo>
                  <a:lnTo>
                    <a:pt x="25289" y="1"/>
                  </a:lnTo>
                  <a:lnTo>
                    <a:pt x="16291" y="527"/>
                  </a:lnTo>
                  <a:lnTo>
                    <a:pt x="729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64"/>
            <p:cNvSpPr/>
            <p:nvPr/>
          </p:nvSpPr>
          <p:spPr>
            <a:xfrm>
              <a:off x="6091149" y="4067759"/>
              <a:ext cx="173098" cy="536349"/>
            </a:xfrm>
            <a:custGeom>
              <a:rect b="b" l="l" r="r" t="t"/>
              <a:pathLst>
                <a:path extrusionOk="0" h="12893" w="4161">
                  <a:moveTo>
                    <a:pt x="3976" y="1"/>
                  </a:moveTo>
                  <a:cubicBezTo>
                    <a:pt x="3930" y="1"/>
                    <a:pt x="3887" y="19"/>
                    <a:pt x="3860" y="61"/>
                  </a:cubicBezTo>
                  <a:cubicBezTo>
                    <a:pt x="2055" y="2291"/>
                    <a:pt x="902" y="4873"/>
                    <a:pt x="501" y="7529"/>
                  </a:cubicBezTo>
                  <a:cubicBezTo>
                    <a:pt x="501" y="7579"/>
                    <a:pt x="476" y="7830"/>
                    <a:pt x="426" y="8406"/>
                  </a:cubicBezTo>
                  <a:cubicBezTo>
                    <a:pt x="351" y="9334"/>
                    <a:pt x="201" y="10913"/>
                    <a:pt x="0" y="12717"/>
                  </a:cubicBezTo>
                  <a:cubicBezTo>
                    <a:pt x="0" y="12792"/>
                    <a:pt x="75" y="12868"/>
                    <a:pt x="151" y="12893"/>
                  </a:cubicBezTo>
                  <a:lnTo>
                    <a:pt x="176" y="12893"/>
                  </a:lnTo>
                  <a:cubicBezTo>
                    <a:pt x="251" y="12893"/>
                    <a:pt x="326" y="12817"/>
                    <a:pt x="326" y="12742"/>
                  </a:cubicBezTo>
                  <a:cubicBezTo>
                    <a:pt x="527" y="10938"/>
                    <a:pt x="652" y="9384"/>
                    <a:pt x="752" y="8431"/>
                  </a:cubicBezTo>
                  <a:cubicBezTo>
                    <a:pt x="802" y="7955"/>
                    <a:pt x="827" y="7629"/>
                    <a:pt x="827" y="7579"/>
                  </a:cubicBezTo>
                  <a:cubicBezTo>
                    <a:pt x="1203" y="4973"/>
                    <a:pt x="2331" y="2441"/>
                    <a:pt x="4111" y="261"/>
                  </a:cubicBezTo>
                  <a:cubicBezTo>
                    <a:pt x="4161" y="211"/>
                    <a:pt x="4136" y="86"/>
                    <a:pt x="4085" y="35"/>
                  </a:cubicBezTo>
                  <a:cubicBezTo>
                    <a:pt x="4052" y="13"/>
                    <a:pt x="4013" y="1"/>
                    <a:pt x="3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64"/>
            <p:cNvSpPr/>
            <p:nvPr/>
          </p:nvSpPr>
          <p:spPr>
            <a:xfrm>
              <a:off x="5866972" y="1868292"/>
              <a:ext cx="1219920" cy="1313603"/>
            </a:xfrm>
            <a:custGeom>
              <a:rect b="b" l="l" r="r" t="t"/>
              <a:pathLst>
                <a:path extrusionOk="0" h="31577" w="29325">
                  <a:moveTo>
                    <a:pt x="8823" y="1"/>
                  </a:moveTo>
                  <a:cubicBezTo>
                    <a:pt x="6843" y="1"/>
                    <a:pt x="5239" y="1605"/>
                    <a:pt x="5239" y="3585"/>
                  </a:cubicBezTo>
                  <a:cubicBezTo>
                    <a:pt x="5239" y="4963"/>
                    <a:pt x="5991" y="6166"/>
                    <a:pt x="7144" y="6768"/>
                  </a:cubicBezTo>
                  <a:cubicBezTo>
                    <a:pt x="7093" y="6918"/>
                    <a:pt x="7043" y="7094"/>
                    <a:pt x="6968" y="7244"/>
                  </a:cubicBezTo>
                  <a:cubicBezTo>
                    <a:pt x="6266" y="9199"/>
                    <a:pt x="5114" y="10577"/>
                    <a:pt x="3384" y="12081"/>
                  </a:cubicBezTo>
                  <a:lnTo>
                    <a:pt x="3159" y="12282"/>
                  </a:lnTo>
                  <a:cubicBezTo>
                    <a:pt x="1" y="15014"/>
                    <a:pt x="251" y="19600"/>
                    <a:pt x="2682" y="21605"/>
                  </a:cubicBezTo>
                  <a:lnTo>
                    <a:pt x="3384" y="22181"/>
                  </a:lnTo>
                  <a:cubicBezTo>
                    <a:pt x="3484" y="22282"/>
                    <a:pt x="3585" y="22357"/>
                    <a:pt x="3710" y="22432"/>
                  </a:cubicBezTo>
                  <a:cubicBezTo>
                    <a:pt x="4136" y="22733"/>
                    <a:pt x="4337" y="23184"/>
                    <a:pt x="4286" y="23660"/>
                  </a:cubicBezTo>
                  <a:cubicBezTo>
                    <a:pt x="4186" y="24537"/>
                    <a:pt x="4236" y="25440"/>
                    <a:pt x="4537" y="26342"/>
                  </a:cubicBezTo>
                  <a:cubicBezTo>
                    <a:pt x="5530" y="29459"/>
                    <a:pt x="8885" y="31577"/>
                    <a:pt x="12660" y="31577"/>
                  </a:cubicBezTo>
                  <a:cubicBezTo>
                    <a:pt x="12983" y="31577"/>
                    <a:pt x="13308" y="31561"/>
                    <a:pt x="13635" y="31530"/>
                  </a:cubicBezTo>
                  <a:cubicBezTo>
                    <a:pt x="16517" y="31254"/>
                    <a:pt x="18973" y="29876"/>
                    <a:pt x="20427" y="27946"/>
                  </a:cubicBezTo>
                  <a:cubicBezTo>
                    <a:pt x="22181" y="25615"/>
                    <a:pt x="24312" y="23535"/>
                    <a:pt x="26517" y="21530"/>
                  </a:cubicBezTo>
                  <a:cubicBezTo>
                    <a:pt x="28322" y="19876"/>
                    <a:pt x="29324" y="17620"/>
                    <a:pt x="28973" y="15289"/>
                  </a:cubicBezTo>
                  <a:cubicBezTo>
                    <a:pt x="28748" y="13685"/>
                    <a:pt x="27946" y="12307"/>
                    <a:pt x="26768" y="11254"/>
                  </a:cubicBezTo>
                  <a:cubicBezTo>
                    <a:pt x="26492" y="10953"/>
                    <a:pt x="26241" y="10703"/>
                    <a:pt x="25991" y="10477"/>
                  </a:cubicBezTo>
                  <a:cubicBezTo>
                    <a:pt x="25164" y="9700"/>
                    <a:pt x="24036" y="8898"/>
                    <a:pt x="23986" y="7846"/>
                  </a:cubicBezTo>
                  <a:cubicBezTo>
                    <a:pt x="23825" y="4864"/>
                    <a:pt x="20053" y="2449"/>
                    <a:pt x="17616" y="2449"/>
                  </a:cubicBezTo>
                  <a:cubicBezTo>
                    <a:pt x="17021" y="2449"/>
                    <a:pt x="16505" y="2593"/>
                    <a:pt x="16141" y="2908"/>
                  </a:cubicBezTo>
                  <a:cubicBezTo>
                    <a:pt x="16140" y="2910"/>
                    <a:pt x="16137" y="2910"/>
                    <a:pt x="16133" y="2910"/>
                  </a:cubicBezTo>
                  <a:cubicBezTo>
                    <a:pt x="16027" y="2910"/>
                    <a:pt x="15074" y="2459"/>
                    <a:pt x="13668" y="2459"/>
                  </a:cubicBezTo>
                  <a:cubicBezTo>
                    <a:pt x="13244" y="2459"/>
                    <a:pt x="12778" y="2500"/>
                    <a:pt x="12281" y="2607"/>
                  </a:cubicBezTo>
                  <a:cubicBezTo>
                    <a:pt x="11855" y="1104"/>
                    <a:pt x="10477" y="1"/>
                    <a:pt x="88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64"/>
            <p:cNvSpPr/>
            <p:nvPr/>
          </p:nvSpPr>
          <p:spPr>
            <a:xfrm>
              <a:off x="6331966" y="2455920"/>
              <a:ext cx="46966" cy="70304"/>
            </a:xfrm>
            <a:custGeom>
              <a:rect b="b" l="l" r="r" t="t"/>
              <a:pathLst>
                <a:path extrusionOk="0" h="1690" w="1129">
                  <a:moveTo>
                    <a:pt x="163" y="0"/>
                  </a:moveTo>
                  <a:cubicBezTo>
                    <a:pt x="123" y="0"/>
                    <a:pt x="85" y="13"/>
                    <a:pt x="51" y="35"/>
                  </a:cubicBezTo>
                  <a:cubicBezTo>
                    <a:pt x="1" y="86"/>
                    <a:pt x="1" y="211"/>
                    <a:pt x="51" y="261"/>
                  </a:cubicBezTo>
                  <a:lnTo>
                    <a:pt x="702" y="1013"/>
                  </a:lnTo>
                  <a:lnTo>
                    <a:pt x="126" y="1389"/>
                  </a:lnTo>
                  <a:cubicBezTo>
                    <a:pt x="51" y="1439"/>
                    <a:pt x="26" y="1539"/>
                    <a:pt x="76" y="1614"/>
                  </a:cubicBezTo>
                  <a:cubicBezTo>
                    <a:pt x="101" y="1664"/>
                    <a:pt x="151" y="1690"/>
                    <a:pt x="201" y="1690"/>
                  </a:cubicBezTo>
                  <a:cubicBezTo>
                    <a:pt x="226" y="1690"/>
                    <a:pt x="251" y="1690"/>
                    <a:pt x="301" y="1664"/>
                  </a:cubicBezTo>
                  <a:lnTo>
                    <a:pt x="1028" y="1188"/>
                  </a:lnTo>
                  <a:cubicBezTo>
                    <a:pt x="1078" y="1163"/>
                    <a:pt x="1103" y="1113"/>
                    <a:pt x="1103" y="1063"/>
                  </a:cubicBezTo>
                  <a:cubicBezTo>
                    <a:pt x="1129" y="1038"/>
                    <a:pt x="1103" y="988"/>
                    <a:pt x="1078" y="938"/>
                  </a:cubicBezTo>
                  <a:lnTo>
                    <a:pt x="301" y="60"/>
                  </a:lnTo>
                  <a:cubicBezTo>
                    <a:pt x="260" y="19"/>
                    <a:pt x="211" y="0"/>
                    <a:pt x="163" y="0"/>
                  </a:cubicBezTo>
                  <a:close/>
                </a:path>
              </a:pathLst>
            </a:custGeom>
            <a:solidFill>
              <a:srgbClr val="E06A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64"/>
            <p:cNvSpPr/>
            <p:nvPr/>
          </p:nvSpPr>
          <p:spPr>
            <a:xfrm>
              <a:off x="6254841" y="2208198"/>
              <a:ext cx="628701" cy="1018659"/>
            </a:xfrm>
            <a:custGeom>
              <a:rect b="b" l="l" r="r" t="t"/>
              <a:pathLst>
                <a:path extrusionOk="0" h="24487" w="15113">
                  <a:moveTo>
                    <a:pt x="11228" y="0"/>
                  </a:moveTo>
                  <a:lnTo>
                    <a:pt x="10376" y="2005"/>
                  </a:lnTo>
                  <a:lnTo>
                    <a:pt x="7845" y="1705"/>
                  </a:lnTo>
                  <a:lnTo>
                    <a:pt x="7268" y="727"/>
                  </a:lnTo>
                  <a:cubicBezTo>
                    <a:pt x="7118" y="477"/>
                    <a:pt x="6892" y="376"/>
                    <a:pt x="6642" y="376"/>
                  </a:cubicBezTo>
                  <a:cubicBezTo>
                    <a:pt x="6441" y="2707"/>
                    <a:pt x="5338" y="4737"/>
                    <a:pt x="4236" y="4913"/>
                  </a:cubicBezTo>
                  <a:lnTo>
                    <a:pt x="2732" y="4587"/>
                  </a:lnTo>
                  <a:lnTo>
                    <a:pt x="2732" y="4562"/>
                  </a:lnTo>
                  <a:lnTo>
                    <a:pt x="2256" y="4562"/>
                  </a:lnTo>
                  <a:cubicBezTo>
                    <a:pt x="1003" y="4587"/>
                    <a:pt x="0" y="5639"/>
                    <a:pt x="25" y="6893"/>
                  </a:cubicBezTo>
                  <a:lnTo>
                    <a:pt x="25" y="6943"/>
                  </a:lnTo>
                  <a:cubicBezTo>
                    <a:pt x="50" y="8156"/>
                    <a:pt x="1077" y="9149"/>
                    <a:pt x="2310" y="9149"/>
                  </a:cubicBezTo>
                  <a:cubicBezTo>
                    <a:pt x="2325" y="9149"/>
                    <a:pt x="2341" y="9149"/>
                    <a:pt x="2356" y="9148"/>
                  </a:cubicBezTo>
                  <a:lnTo>
                    <a:pt x="3283" y="9123"/>
                  </a:lnTo>
                  <a:lnTo>
                    <a:pt x="2957" y="17244"/>
                  </a:lnTo>
                  <a:lnTo>
                    <a:pt x="201" y="17244"/>
                  </a:lnTo>
                  <a:lnTo>
                    <a:pt x="3008" y="24286"/>
                  </a:lnTo>
                  <a:lnTo>
                    <a:pt x="3083" y="24487"/>
                  </a:lnTo>
                  <a:lnTo>
                    <a:pt x="12206" y="24412"/>
                  </a:lnTo>
                  <a:lnTo>
                    <a:pt x="12256" y="24286"/>
                  </a:lnTo>
                  <a:lnTo>
                    <a:pt x="15038" y="17294"/>
                  </a:lnTo>
                  <a:cubicBezTo>
                    <a:pt x="15038" y="17269"/>
                    <a:pt x="15088" y="17244"/>
                    <a:pt x="15113" y="17244"/>
                  </a:cubicBezTo>
                  <a:lnTo>
                    <a:pt x="10927" y="17244"/>
                  </a:lnTo>
                  <a:cubicBezTo>
                    <a:pt x="10927" y="17143"/>
                    <a:pt x="10927" y="17043"/>
                    <a:pt x="10927" y="16943"/>
                  </a:cubicBezTo>
                  <a:lnTo>
                    <a:pt x="10952" y="14010"/>
                  </a:lnTo>
                  <a:cubicBezTo>
                    <a:pt x="13359" y="13409"/>
                    <a:pt x="15038" y="11153"/>
                    <a:pt x="14787" y="8597"/>
                  </a:cubicBezTo>
                  <a:lnTo>
                    <a:pt x="14211" y="2156"/>
                  </a:lnTo>
                  <a:lnTo>
                    <a:pt x="11353" y="2106"/>
                  </a:lnTo>
                  <a:lnTo>
                    <a:pt x="11228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64"/>
            <p:cNvSpPr/>
            <p:nvPr/>
          </p:nvSpPr>
          <p:spPr>
            <a:xfrm>
              <a:off x="6286082" y="2537496"/>
              <a:ext cx="101213" cy="98218"/>
            </a:xfrm>
            <a:custGeom>
              <a:rect b="b" l="l" r="r" t="t"/>
              <a:pathLst>
                <a:path extrusionOk="0" h="2361" w="2433">
                  <a:moveTo>
                    <a:pt x="1229" y="656"/>
                  </a:moveTo>
                  <a:cubicBezTo>
                    <a:pt x="1530" y="681"/>
                    <a:pt x="1755" y="932"/>
                    <a:pt x="1730" y="1207"/>
                  </a:cubicBezTo>
                  <a:cubicBezTo>
                    <a:pt x="1705" y="1508"/>
                    <a:pt x="1455" y="1708"/>
                    <a:pt x="1154" y="1708"/>
                  </a:cubicBezTo>
                  <a:cubicBezTo>
                    <a:pt x="1029" y="1683"/>
                    <a:pt x="903" y="1633"/>
                    <a:pt x="803" y="1508"/>
                  </a:cubicBezTo>
                  <a:cubicBezTo>
                    <a:pt x="703" y="1408"/>
                    <a:pt x="678" y="1282"/>
                    <a:pt x="678" y="1132"/>
                  </a:cubicBezTo>
                  <a:cubicBezTo>
                    <a:pt x="703" y="856"/>
                    <a:pt x="928" y="656"/>
                    <a:pt x="1204" y="656"/>
                  </a:cubicBezTo>
                  <a:close/>
                  <a:moveTo>
                    <a:pt x="1189" y="1"/>
                  </a:moveTo>
                  <a:cubicBezTo>
                    <a:pt x="598" y="1"/>
                    <a:pt x="74" y="462"/>
                    <a:pt x="26" y="1082"/>
                  </a:cubicBezTo>
                  <a:cubicBezTo>
                    <a:pt x="1" y="1408"/>
                    <a:pt x="101" y="1708"/>
                    <a:pt x="302" y="1934"/>
                  </a:cubicBezTo>
                  <a:cubicBezTo>
                    <a:pt x="527" y="2185"/>
                    <a:pt x="803" y="2310"/>
                    <a:pt x="1104" y="2335"/>
                  </a:cubicBezTo>
                  <a:cubicBezTo>
                    <a:pt x="1154" y="2360"/>
                    <a:pt x="1179" y="2360"/>
                    <a:pt x="1204" y="2360"/>
                  </a:cubicBezTo>
                  <a:cubicBezTo>
                    <a:pt x="1805" y="2360"/>
                    <a:pt x="2332" y="1884"/>
                    <a:pt x="2382" y="1257"/>
                  </a:cubicBezTo>
                  <a:cubicBezTo>
                    <a:pt x="2432" y="606"/>
                    <a:pt x="1931" y="54"/>
                    <a:pt x="1279" y="4"/>
                  </a:cubicBezTo>
                  <a:cubicBezTo>
                    <a:pt x="1249" y="2"/>
                    <a:pt x="1219" y="1"/>
                    <a:pt x="1189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64"/>
            <p:cNvSpPr/>
            <p:nvPr/>
          </p:nvSpPr>
          <p:spPr>
            <a:xfrm>
              <a:off x="6801120" y="2409413"/>
              <a:ext cx="36566" cy="36525"/>
            </a:xfrm>
            <a:custGeom>
              <a:rect b="b" l="l" r="r" t="t"/>
              <a:pathLst>
                <a:path extrusionOk="0" h="878" w="879">
                  <a:moveTo>
                    <a:pt x="452" y="0"/>
                  </a:moveTo>
                  <a:cubicBezTo>
                    <a:pt x="201" y="0"/>
                    <a:pt x="1" y="201"/>
                    <a:pt x="1" y="427"/>
                  </a:cubicBezTo>
                  <a:cubicBezTo>
                    <a:pt x="1" y="677"/>
                    <a:pt x="176" y="878"/>
                    <a:pt x="427" y="878"/>
                  </a:cubicBezTo>
                  <a:cubicBezTo>
                    <a:pt x="678" y="878"/>
                    <a:pt x="878" y="702"/>
                    <a:pt x="878" y="452"/>
                  </a:cubicBezTo>
                  <a:cubicBezTo>
                    <a:pt x="878" y="201"/>
                    <a:pt x="678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64"/>
            <p:cNvSpPr/>
            <p:nvPr/>
          </p:nvSpPr>
          <p:spPr>
            <a:xfrm>
              <a:off x="6607227" y="2409413"/>
              <a:ext cx="37565" cy="36525"/>
            </a:xfrm>
            <a:custGeom>
              <a:rect b="b" l="l" r="r" t="t"/>
              <a:pathLst>
                <a:path extrusionOk="0" h="878" w="903">
                  <a:moveTo>
                    <a:pt x="451" y="0"/>
                  </a:moveTo>
                  <a:cubicBezTo>
                    <a:pt x="226" y="0"/>
                    <a:pt x="0" y="201"/>
                    <a:pt x="0" y="427"/>
                  </a:cubicBezTo>
                  <a:cubicBezTo>
                    <a:pt x="0" y="677"/>
                    <a:pt x="201" y="878"/>
                    <a:pt x="426" y="878"/>
                  </a:cubicBezTo>
                  <a:cubicBezTo>
                    <a:pt x="677" y="878"/>
                    <a:pt x="877" y="702"/>
                    <a:pt x="877" y="452"/>
                  </a:cubicBezTo>
                  <a:cubicBezTo>
                    <a:pt x="903" y="201"/>
                    <a:pt x="702" y="0"/>
                    <a:pt x="4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64"/>
            <p:cNvSpPr/>
            <p:nvPr/>
          </p:nvSpPr>
          <p:spPr>
            <a:xfrm>
              <a:off x="6689593" y="2395851"/>
              <a:ext cx="66768" cy="138736"/>
            </a:xfrm>
            <a:custGeom>
              <a:rect b="b" l="l" r="r" t="t"/>
              <a:pathLst>
                <a:path extrusionOk="0" h="3335" w="1605">
                  <a:moveTo>
                    <a:pt x="451" y="1"/>
                  </a:moveTo>
                  <a:lnTo>
                    <a:pt x="0" y="3334"/>
                  </a:lnTo>
                  <a:lnTo>
                    <a:pt x="501" y="3334"/>
                  </a:lnTo>
                  <a:cubicBezTo>
                    <a:pt x="1103" y="3309"/>
                    <a:pt x="1604" y="2808"/>
                    <a:pt x="1579" y="2206"/>
                  </a:cubicBezTo>
                  <a:cubicBezTo>
                    <a:pt x="1579" y="1956"/>
                    <a:pt x="1379" y="1780"/>
                    <a:pt x="1128" y="1780"/>
                  </a:cubicBezTo>
                  <a:lnTo>
                    <a:pt x="802" y="1780"/>
                  </a:lnTo>
                  <a:cubicBezTo>
                    <a:pt x="627" y="1780"/>
                    <a:pt x="476" y="1655"/>
                    <a:pt x="476" y="1454"/>
                  </a:cubicBezTo>
                  <a:lnTo>
                    <a:pt x="4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64"/>
            <p:cNvSpPr/>
            <p:nvPr/>
          </p:nvSpPr>
          <p:spPr>
            <a:xfrm>
              <a:off x="6682272" y="2389612"/>
              <a:ext cx="80330" cy="152256"/>
            </a:xfrm>
            <a:custGeom>
              <a:rect b="b" l="l" r="r" t="t"/>
              <a:pathLst>
                <a:path extrusionOk="0" h="3660" w="1931">
                  <a:moveTo>
                    <a:pt x="627" y="0"/>
                  </a:moveTo>
                  <a:cubicBezTo>
                    <a:pt x="527" y="0"/>
                    <a:pt x="452" y="75"/>
                    <a:pt x="452" y="151"/>
                  </a:cubicBezTo>
                  <a:lnTo>
                    <a:pt x="477" y="1629"/>
                  </a:lnTo>
                  <a:cubicBezTo>
                    <a:pt x="502" y="1755"/>
                    <a:pt x="552" y="1880"/>
                    <a:pt x="627" y="1955"/>
                  </a:cubicBezTo>
                  <a:cubicBezTo>
                    <a:pt x="728" y="2055"/>
                    <a:pt x="853" y="2106"/>
                    <a:pt x="978" y="2106"/>
                  </a:cubicBezTo>
                  <a:lnTo>
                    <a:pt x="1304" y="2081"/>
                  </a:lnTo>
                  <a:cubicBezTo>
                    <a:pt x="1379" y="2081"/>
                    <a:pt x="1454" y="2106"/>
                    <a:pt x="1505" y="2181"/>
                  </a:cubicBezTo>
                  <a:cubicBezTo>
                    <a:pt x="1555" y="2231"/>
                    <a:pt x="1605" y="2281"/>
                    <a:pt x="1605" y="2356"/>
                  </a:cubicBezTo>
                  <a:cubicBezTo>
                    <a:pt x="1605" y="2607"/>
                    <a:pt x="1505" y="2857"/>
                    <a:pt x="1329" y="3033"/>
                  </a:cubicBezTo>
                  <a:cubicBezTo>
                    <a:pt x="1154" y="3208"/>
                    <a:pt x="928" y="3309"/>
                    <a:pt x="677" y="3309"/>
                  </a:cubicBezTo>
                  <a:lnTo>
                    <a:pt x="176" y="3334"/>
                  </a:lnTo>
                  <a:cubicBezTo>
                    <a:pt x="76" y="3334"/>
                    <a:pt x="1" y="3409"/>
                    <a:pt x="1" y="3509"/>
                  </a:cubicBezTo>
                  <a:cubicBezTo>
                    <a:pt x="26" y="3584"/>
                    <a:pt x="76" y="3659"/>
                    <a:pt x="176" y="3659"/>
                  </a:cubicBezTo>
                  <a:lnTo>
                    <a:pt x="677" y="3634"/>
                  </a:lnTo>
                  <a:cubicBezTo>
                    <a:pt x="1028" y="3634"/>
                    <a:pt x="1329" y="3509"/>
                    <a:pt x="1580" y="3258"/>
                  </a:cubicBezTo>
                  <a:cubicBezTo>
                    <a:pt x="1805" y="3008"/>
                    <a:pt x="1931" y="2707"/>
                    <a:pt x="1931" y="2356"/>
                  </a:cubicBezTo>
                  <a:cubicBezTo>
                    <a:pt x="1906" y="2206"/>
                    <a:pt x="1855" y="2055"/>
                    <a:pt x="1730" y="1930"/>
                  </a:cubicBezTo>
                  <a:cubicBezTo>
                    <a:pt x="1630" y="1830"/>
                    <a:pt x="1454" y="1755"/>
                    <a:pt x="1304" y="1755"/>
                  </a:cubicBezTo>
                  <a:lnTo>
                    <a:pt x="978" y="1780"/>
                  </a:lnTo>
                  <a:cubicBezTo>
                    <a:pt x="928" y="1780"/>
                    <a:pt x="903" y="1755"/>
                    <a:pt x="853" y="1730"/>
                  </a:cubicBezTo>
                  <a:cubicBezTo>
                    <a:pt x="828" y="1705"/>
                    <a:pt x="803" y="1654"/>
                    <a:pt x="803" y="1604"/>
                  </a:cubicBezTo>
                  <a:lnTo>
                    <a:pt x="778" y="151"/>
                  </a:lnTo>
                  <a:cubicBezTo>
                    <a:pt x="778" y="75"/>
                    <a:pt x="703" y="0"/>
                    <a:pt x="6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64"/>
            <p:cNvSpPr/>
            <p:nvPr/>
          </p:nvSpPr>
          <p:spPr>
            <a:xfrm>
              <a:off x="6679152" y="2689208"/>
              <a:ext cx="48006" cy="18179"/>
            </a:xfrm>
            <a:custGeom>
              <a:rect b="b" l="l" r="r" t="t"/>
              <a:pathLst>
                <a:path extrusionOk="0" h="437" w="1154">
                  <a:moveTo>
                    <a:pt x="717" y="1"/>
                  </a:moveTo>
                  <a:cubicBezTo>
                    <a:pt x="507" y="1"/>
                    <a:pt x="245" y="60"/>
                    <a:pt x="26" y="292"/>
                  </a:cubicBezTo>
                  <a:cubicBezTo>
                    <a:pt x="1" y="317"/>
                    <a:pt x="1" y="392"/>
                    <a:pt x="26" y="417"/>
                  </a:cubicBezTo>
                  <a:cubicBezTo>
                    <a:pt x="51" y="430"/>
                    <a:pt x="76" y="436"/>
                    <a:pt x="101" y="436"/>
                  </a:cubicBezTo>
                  <a:cubicBezTo>
                    <a:pt x="126" y="436"/>
                    <a:pt x="151" y="430"/>
                    <a:pt x="176" y="417"/>
                  </a:cubicBezTo>
                  <a:cubicBezTo>
                    <a:pt x="346" y="223"/>
                    <a:pt x="546" y="170"/>
                    <a:pt x="710" y="170"/>
                  </a:cubicBezTo>
                  <a:cubicBezTo>
                    <a:pt x="883" y="170"/>
                    <a:pt x="1015" y="229"/>
                    <a:pt x="1028" y="242"/>
                  </a:cubicBezTo>
                  <a:lnTo>
                    <a:pt x="1078" y="242"/>
                  </a:lnTo>
                  <a:cubicBezTo>
                    <a:pt x="1103" y="242"/>
                    <a:pt x="1128" y="217"/>
                    <a:pt x="1153" y="192"/>
                  </a:cubicBezTo>
                  <a:cubicBezTo>
                    <a:pt x="1153" y="142"/>
                    <a:pt x="1153" y="92"/>
                    <a:pt x="1103" y="67"/>
                  </a:cubicBezTo>
                  <a:cubicBezTo>
                    <a:pt x="1103" y="67"/>
                    <a:pt x="939" y="1"/>
                    <a:pt x="7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64"/>
            <p:cNvSpPr/>
            <p:nvPr/>
          </p:nvSpPr>
          <p:spPr>
            <a:xfrm>
              <a:off x="6548822" y="2306372"/>
              <a:ext cx="113693" cy="51251"/>
            </a:xfrm>
            <a:custGeom>
              <a:rect b="b" l="l" r="r" t="t"/>
              <a:pathLst>
                <a:path extrusionOk="0" h="1232" w="2733">
                  <a:moveTo>
                    <a:pt x="1641" y="0"/>
                  </a:moveTo>
                  <a:cubicBezTo>
                    <a:pt x="1505" y="0"/>
                    <a:pt x="1359" y="14"/>
                    <a:pt x="1204" y="46"/>
                  </a:cubicBezTo>
                  <a:cubicBezTo>
                    <a:pt x="627" y="172"/>
                    <a:pt x="251" y="498"/>
                    <a:pt x="126" y="748"/>
                  </a:cubicBezTo>
                  <a:cubicBezTo>
                    <a:pt x="1" y="1024"/>
                    <a:pt x="101" y="1199"/>
                    <a:pt x="276" y="1224"/>
                  </a:cubicBezTo>
                  <a:cubicBezTo>
                    <a:pt x="309" y="1229"/>
                    <a:pt x="342" y="1231"/>
                    <a:pt x="375" y="1231"/>
                  </a:cubicBezTo>
                  <a:cubicBezTo>
                    <a:pt x="525" y="1231"/>
                    <a:pt x="689" y="1190"/>
                    <a:pt x="853" y="1149"/>
                  </a:cubicBezTo>
                  <a:cubicBezTo>
                    <a:pt x="1053" y="1099"/>
                    <a:pt x="1254" y="1049"/>
                    <a:pt x="1429" y="999"/>
                  </a:cubicBezTo>
                  <a:cubicBezTo>
                    <a:pt x="1605" y="974"/>
                    <a:pt x="1805" y="924"/>
                    <a:pt x="2006" y="899"/>
                  </a:cubicBezTo>
                  <a:cubicBezTo>
                    <a:pt x="2206" y="873"/>
                    <a:pt x="2432" y="848"/>
                    <a:pt x="2582" y="748"/>
                  </a:cubicBezTo>
                  <a:cubicBezTo>
                    <a:pt x="2708" y="648"/>
                    <a:pt x="2733" y="447"/>
                    <a:pt x="2507" y="247"/>
                  </a:cubicBezTo>
                  <a:cubicBezTo>
                    <a:pt x="2340" y="117"/>
                    <a:pt x="2034" y="0"/>
                    <a:pt x="1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64"/>
            <p:cNvSpPr/>
            <p:nvPr/>
          </p:nvSpPr>
          <p:spPr>
            <a:xfrm>
              <a:off x="6781319" y="2315690"/>
              <a:ext cx="90771" cy="38771"/>
            </a:xfrm>
            <a:custGeom>
              <a:rect b="b" l="l" r="r" t="t"/>
              <a:pathLst>
                <a:path extrusionOk="0" h="932" w="2182">
                  <a:moveTo>
                    <a:pt x="910" y="0"/>
                  </a:moveTo>
                  <a:cubicBezTo>
                    <a:pt x="581" y="0"/>
                    <a:pt x="315" y="104"/>
                    <a:pt x="176" y="223"/>
                  </a:cubicBezTo>
                  <a:cubicBezTo>
                    <a:pt x="1" y="399"/>
                    <a:pt x="26" y="549"/>
                    <a:pt x="151" y="624"/>
                  </a:cubicBezTo>
                  <a:cubicBezTo>
                    <a:pt x="251" y="700"/>
                    <a:pt x="427" y="700"/>
                    <a:pt x="577" y="725"/>
                  </a:cubicBezTo>
                  <a:cubicBezTo>
                    <a:pt x="753" y="750"/>
                    <a:pt x="903" y="750"/>
                    <a:pt x="1053" y="775"/>
                  </a:cubicBezTo>
                  <a:cubicBezTo>
                    <a:pt x="1179" y="800"/>
                    <a:pt x="1354" y="850"/>
                    <a:pt x="1505" y="875"/>
                  </a:cubicBezTo>
                  <a:cubicBezTo>
                    <a:pt x="1626" y="895"/>
                    <a:pt x="1764" y="932"/>
                    <a:pt x="1879" y="932"/>
                  </a:cubicBezTo>
                  <a:cubicBezTo>
                    <a:pt x="1906" y="932"/>
                    <a:pt x="1932" y="930"/>
                    <a:pt x="1956" y="925"/>
                  </a:cubicBezTo>
                  <a:cubicBezTo>
                    <a:pt x="2106" y="900"/>
                    <a:pt x="2181" y="750"/>
                    <a:pt x="2056" y="549"/>
                  </a:cubicBezTo>
                  <a:cubicBezTo>
                    <a:pt x="1956" y="349"/>
                    <a:pt x="1655" y="98"/>
                    <a:pt x="1179" y="23"/>
                  </a:cubicBezTo>
                  <a:cubicBezTo>
                    <a:pt x="1086" y="7"/>
                    <a:pt x="996" y="0"/>
                    <a:pt x="9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64"/>
            <p:cNvSpPr/>
            <p:nvPr/>
          </p:nvSpPr>
          <p:spPr>
            <a:xfrm>
              <a:off x="6598866" y="2555384"/>
              <a:ext cx="95971" cy="56326"/>
            </a:xfrm>
            <a:custGeom>
              <a:rect b="b" l="l" r="r" t="t"/>
              <a:pathLst>
                <a:path extrusionOk="0" h="1354" w="2307">
                  <a:moveTo>
                    <a:pt x="151" y="0"/>
                  </a:moveTo>
                  <a:cubicBezTo>
                    <a:pt x="76" y="0"/>
                    <a:pt x="1" y="75"/>
                    <a:pt x="1" y="176"/>
                  </a:cubicBezTo>
                  <a:lnTo>
                    <a:pt x="1" y="351"/>
                  </a:lnTo>
                  <a:cubicBezTo>
                    <a:pt x="1" y="827"/>
                    <a:pt x="377" y="1228"/>
                    <a:pt x="853" y="1253"/>
                  </a:cubicBezTo>
                  <a:lnTo>
                    <a:pt x="2131" y="1354"/>
                  </a:lnTo>
                  <a:cubicBezTo>
                    <a:pt x="2231" y="1354"/>
                    <a:pt x="2281" y="1278"/>
                    <a:pt x="2307" y="1203"/>
                  </a:cubicBezTo>
                  <a:cubicBezTo>
                    <a:pt x="2307" y="1103"/>
                    <a:pt x="2231" y="1028"/>
                    <a:pt x="2156" y="1028"/>
                  </a:cubicBezTo>
                  <a:lnTo>
                    <a:pt x="878" y="953"/>
                  </a:lnTo>
                  <a:cubicBezTo>
                    <a:pt x="552" y="928"/>
                    <a:pt x="327" y="652"/>
                    <a:pt x="327" y="351"/>
                  </a:cubicBezTo>
                  <a:lnTo>
                    <a:pt x="327" y="176"/>
                  </a:lnTo>
                  <a:cubicBezTo>
                    <a:pt x="327" y="75"/>
                    <a:pt x="251" y="0"/>
                    <a:pt x="1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64"/>
            <p:cNvSpPr/>
            <p:nvPr/>
          </p:nvSpPr>
          <p:spPr>
            <a:xfrm>
              <a:off x="7080541" y="3874074"/>
              <a:ext cx="41766" cy="36442"/>
            </a:xfrm>
            <a:custGeom>
              <a:rect b="b" l="l" r="r" t="t"/>
              <a:pathLst>
                <a:path extrusionOk="0" h="876" w="1004">
                  <a:moveTo>
                    <a:pt x="505" y="0"/>
                  </a:moveTo>
                  <a:cubicBezTo>
                    <a:pt x="438" y="0"/>
                    <a:pt x="369" y="18"/>
                    <a:pt x="302" y="55"/>
                  </a:cubicBezTo>
                  <a:cubicBezTo>
                    <a:pt x="101" y="155"/>
                    <a:pt x="1" y="406"/>
                    <a:pt x="101" y="631"/>
                  </a:cubicBezTo>
                  <a:cubicBezTo>
                    <a:pt x="190" y="791"/>
                    <a:pt x="341" y="875"/>
                    <a:pt x="502" y="875"/>
                  </a:cubicBezTo>
                  <a:cubicBezTo>
                    <a:pt x="569" y="875"/>
                    <a:pt x="637" y="861"/>
                    <a:pt x="703" y="832"/>
                  </a:cubicBezTo>
                  <a:cubicBezTo>
                    <a:pt x="903" y="732"/>
                    <a:pt x="1003" y="456"/>
                    <a:pt x="903" y="255"/>
                  </a:cubicBezTo>
                  <a:cubicBezTo>
                    <a:pt x="815" y="97"/>
                    <a:pt x="665" y="0"/>
                    <a:pt x="505" y="0"/>
                  </a:cubicBezTo>
                  <a:close/>
                </a:path>
              </a:pathLst>
            </a:custGeom>
            <a:solidFill>
              <a:srgbClr val="F2F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64"/>
            <p:cNvSpPr/>
            <p:nvPr/>
          </p:nvSpPr>
          <p:spPr>
            <a:xfrm>
              <a:off x="5737682" y="2922371"/>
              <a:ext cx="1843379" cy="1166755"/>
            </a:xfrm>
            <a:custGeom>
              <a:rect b="b" l="l" r="r" t="t"/>
              <a:pathLst>
                <a:path extrusionOk="0" h="28047" w="44312">
                  <a:moveTo>
                    <a:pt x="12532" y="0"/>
                  </a:moveTo>
                  <a:cubicBezTo>
                    <a:pt x="9625" y="51"/>
                    <a:pt x="6267" y="1254"/>
                    <a:pt x="3760" y="3183"/>
                  </a:cubicBezTo>
                  <a:cubicBezTo>
                    <a:pt x="1279" y="5063"/>
                    <a:pt x="1" y="8171"/>
                    <a:pt x="377" y="11304"/>
                  </a:cubicBezTo>
                  <a:cubicBezTo>
                    <a:pt x="452" y="11905"/>
                    <a:pt x="602" y="12507"/>
                    <a:pt x="853" y="13183"/>
                  </a:cubicBezTo>
                  <a:lnTo>
                    <a:pt x="1003" y="13635"/>
                  </a:lnTo>
                  <a:cubicBezTo>
                    <a:pt x="1555" y="15188"/>
                    <a:pt x="2156" y="16717"/>
                    <a:pt x="2833" y="18196"/>
                  </a:cubicBezTo>
                  <a:cubicBezTo>
                    <a:pt x="3159" y="18923"/>
                    <a:pt x="3259" y="19123"/>
                    <a:pt x="3284" y="19173"/>
                  </a:cubicBezTo>
                  <a:cubicBezTo>
                    <a:pt x="3485" y="19675"/>
                    <a:pt x="3710" y="20151"/>
                    <a:pt x="3886" y="20502"/>
                  </a:cubicBezTo>
                  <a:cubicBezTo>
                    <a:pt x="4161" y="21003"/>
                    <a:pt x="4562" y="21705"/>
                    <a:pt x="5064" y="22557"/>
                  </a:cubicBezTo>
                  <a:cubicBezTo>
                    <a:pt x="6141" y="24386"/>
                    <a:pt x="8021" y="25489"/>
                    <a:pt x="10051" y="25640"/>
                  </a:cubicBezTo>
                  <a:cubicBezTo>
                    <a:pt x="10051" y="25640"/>
                    <a:pt x="10076" y="25665"/>
                    <a:pt x="10076" y="25665"/>
                  </a:cubicBezTo>
                  <a:lnTo>
                    <a:pt x="13811" y="27043"/>
                  </a:lnTo>
                  <a:cubicBezTo>
                    <a:pt x="15765" y="27720"/>
                    <a:pt x="17821" y="28046"/>
                    <a:pt x="19901" y="28046"/>
                  </a:cubicBezTo>
                  <a:lnTo>
                    <a:pt x="20051" y="28046"/>
                  </a:lnTo>
                  <a:cubicBezTo>
                    <a:pt x="20123" y="28046"/>
                    <a:pt x="20195" y="28047"/>
                    <a:pt x="20267" y="28047"/>
                  </a:cubicBezTo>
                  <a:cubicBezTo>
                    <a:pt x="22347" y="28047"/>
                    <a:pt x="24379" y="27696"/>
                    <a:pt x="26317" y="27018"/>
                  </a:cubicBezTo>
                  <a:lnTo>
                    <a:pt x="30953" y="25214"/>
                  </a:lnTo>
                  <a:cubicBezTo>
                    <a:pt x="31029" y="25188"/>
                    <a:pt x="31054" y="25138"/>
                    <a:pt x="31054" y="25063"/>
                  </a:cubicBezTo>
                  <a:cubicBezTo>
                    <a:pt x="31179" y="24913"/>
                    <a:pt x="31304" y="24712"/>
                    <a:pt x="31455" y="24537"/>
                  </a:cubicBezTo>
                  <a:cubicBezTo>
                    <a:pt x="31480" y="24662"/>
                    <a:pt x="31580" y="24787"/>
                    <a:pt x="31680" y="24888"/>
                  </a:cubicBezTo>
                  <a:cubicBezTo>
                    <a:pt x="31806" y="24988"/>
                    <a:pt x="31981" y="25063"/>
                    <a:pt x="32156" y="25063"/>
                  </a:cubicBezTo>
                  <a:cubicBezTo>
                    <a:pt x="32207" y="25063"/>
                    <a:pt x="32232" y="25038"/>
                    <a:pt x="32282" y="25038"/>
                  </a:cubicBezTo>
                  <a:lnTo>
                    <a:pt x="38698" y="23910"/>
                  </a:lnTo>
                  <a:cubicBezTo>
                    <a:pt x="41054" y="23434"/>
                    <a:pt x="42883" y="21805"/>
                    <a:pt x="43610" y="19524"/>
                  </a:cubicBezTo>
                  <a:cubicBezTo>
                    <a:pt x="44312" y="17244"/>
                    <a:pt x="43760" y="14838"/>
                    <a:pt x="42106" y="13133"/>
                  </a:cubicBezTo>
                  <a:lnTo>
                    <a:pt x="41480" y="12482"/>
                  </a:lnTo>
                  <a:cubicBezTo>
                    <a:pt x="41480" y="12457"/>
                    <a:pt x="41455" y="12457"/>
                    <a:pt x="41430" y="12457"/>
                  </a:cubicBezTo>
                  <a:cubicBezTo>
                    <a:pt x="41430" y="12432"/>
                    <a:pt x="41430" y="12406"/>
                    <a:pt x="41405" y="12381"/>
                  </a:cubicBezTo>
                  <a:lnTo>
                    <a:pt x="33986" y="3735"/>
                  </a:lnTo>
                  <a:lnTo>
                    <a:pt x="33911" y="3634"/>
                  </a:lnTo>
                  <a:cubicBezTo>
                    <a:pt x="31831" y="1254"/>
                    <a:pt x="30778" y="76"/>
                    <a:pt x="27595" y="0"/>
                  </a:cubicBezTo>
                  <a:lnTo>
                    <a:pt x="27545" y="0"/>
                  </a:lnTo>
                  <a:cubicBezTo>
                    <a:pt x="27470" y="0"/>
                    <a:pt x="27420" y="51"/>
                    <a:pt x="27395" y="101"/>
                  </a:cubicBezTo>
                  <a:lnTo>
                    <a:pt x="23309" y="10376"/>
                  </a:lnTo>
                  <a:lnTo>
                    <a:pt x="19700" y="7043"/>
                  </a:lnTo>
                  <a:cubicBezTo>
                    <a:pt x="19584" y="6927"/>
                    <a:pt x="19435" y="6871"/>
                    <a:pt x="19283" y="6871"/>
                  </a:cubicBezTo>
                  <a:cubicBezTo>
                    <a:pt x="19140" y="6871"/>
                    <a:pt x="18995" y="6921"/>
                    <a:pt x="18873" y="7018"/>
                  </a:cubicBezTo>
                  <a:lnTo>
                    <a:pt x="16367" y="9223"/>
                  </a:lnTo>
                  <a:lnTo>
                    <a:pt x="12708" y="51"/>
                  </a:lnTo>
                  <a:cubicBezTo>
                    <a:pt x="12708" y="25"/>
                    <a:pt x="12683" y="0"/>
                    <a:pt x="12633" y="0"/>
                  </a:cubicBezTo>
                  <a:lnTo>
                    <a:pt x="12557" y="0"/>
                  </a:lnTo>
                  <a:lnTo>
                    <a:pt x="12557" y="76"/>
                  </a:lnTo>
                  <a:lnTo>
                    <a:pt x="12532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64"/>
            <p:cNvSpPr/>
            <p:nvPr/>
          </p:nvSpPr>
          <p:spPr>
            <a:xfrm>
              <a:off x="7044059" y="3494358"/>
              <a:ext cx="263827" cy="163072"/>
            </a:xfrm>
            <a:custGeom>
              <a:rect b="b" l="l" r="r" t="t"/>
              <a:pathLst>
                <a:path extrusionOk="0" h="3920" w="6342">
                  <a:moveTo>
                    <a:pt x="6266" y="0"/>
                  </a:moveTo>
                  <a:cubicBezTo>
                    <a:pt x="6256" y="0"/>
                    <a:pt x="6248" y="3"/>
                    <a:pt x="6241" y="10"/>
                  </a:cubicBezTo>
                  <a:lnTo>
                    <a:pt x="903" y="1438"/>
                  </a:lnTo>
                  <a:cubicBezTo>
                    <a:pt x="377" y="1589"/>
                    <a:pt x="1" y="2065"/>
                    <a:pt x="1" y="2616"/>
                  </a:cubicBezTo>
                  <a:lnTo>
                    <a:pt x="1" y="3844"/>
                  </a:lnTo>
                  <a:cubicBezTo>
                    <a:pt x="1" y="3870"/>
                    <a:pt x="51" y="3920"/>
                    <a:pt x="101" y="3920"/>
                  </a:cubicBezTo>
                  <a:cubicBezTo>
                    <a:pt x="126" y="3920"/>
                    <a:pt x="176" y="3870"/>
                    <a:pt x="176" y="3844"/>
                  </a:cubicBezTo>
                  <a:lnTo>
                    <a:pt x="176" y="2616"/>
                  </a:lnTo>
                  <a:cubicBezTo>
                    <a:pt x="176" y="2140"/>
                    <a:pt x="502" y="1714"/>
                    <a:pt x="953" y="1589"/>
                  </a:cubicBezTo>
                  <a:lnTo>
                    <a:pt x="6266" y="160"/>
                  </a:lnTo>
                  <a:cubicBezTo>
                    <a:pt x="6316" y="160"/>
                    <a:pt x="6341" y="110"/>
                    <a:pt x="6341" y="60"/>
                  </a:cubicBezTo>
                  <a:cubicBezTo>
                    <a:pt x="6323" y="23"/>
                    <a:pt x="6291" y="0"/>
                    <a:pt x="62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64"/>
            <p:cNvSpPr/>
            <p:nvPr/>
          </p:nvSpPr>
          <p:spPr>
            <a:xfrm>
              <a:off x="7032577" y="3403630"/>
              <a:ext cx="90771" cy="147472"/>
            </a:xfrm>
            <a:custGeom>
              <a:rect b="b" l="l" r="r" t="t"/>
              <a:pathLst>
                <a:path extrusionOk="0" h="3545" w="2182">
                  <a:moveTo>
                    <a:pt x="94" y="0"/>
                  </a:moveTo>
                  <a:cubicBezTo>
                    <a:pt x="80" y="0"/>
                    <a:pt x="66" y="3"/>
                    <a:pt x="51" y="10"/>
                  </a:cubicBezTo>
                  <a:cubicBezTo>
                    <a:pt x="26" y="35"/>
                    <a:pt x="1" y="86"/>
                    <a:pt x="26" y="136"/>
                  </a:cubicBezTo>
                  <a:lnTo>
                    <a:pt x="2031" y="3494"/>
                  </a:lnTo>
                  <a:cubicBezTo>
                    <a:pt x="2031" y="3519"/>
                    <a:pt x="2056" y="3544"/>
                    <a:pt x="2081" y="3544"/>
                  </a:cubicBezTo>
                  <a:lnTo>
                    <a:pt x="2131" y="3544"/>
                  </a:lnTo>
                  <a:cubicBezTo>
                    <a:pt x="2181" y="3519"/>
                    <a:pt x="2181" y="3469"/>
                    <a:pt x="2156" y="3419"/>
                  </a:cubicBezTo>
                  <a:lnTo>
                    <a:pt x="176" y="35"/>
                  </a:lnTo>
                  <a:cubicBezTo>
                    <a:pt x="159" y="18"/>
                    <a:pt x="128" y="0"/>
                    <a:pt x="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64"/>
            <p:cNvSpPr/>
            <p:nvPr/>
          </p:nvSpPr>
          <p:spPr>
            <a:xfrm>
              <a:off x="6578024" y="2951448"/>
              <a:ext cx="608691" cy="486013"/>
            </a:xfrm>
            <a:custGeom>
              <a:rect b="b" l="l" r="r" t="t"/>
              <a:pathLst>
                <a:path extrusionOk="0" h="11683" w="14632">
                  <a:moveTo>
                    <a:pt x="14414" y="0"/>
                  </a:moveTo>
                  <a:cubicBezTo>
                    <a:pt x="14405" y="0"/>
                    <a:pt x="14396" y="1"/>
                    <a:pt x="14387" y="3"/>
                  </a:cubicBezTo>
                  <a:lnTo>
                    <a:pt x="8497" y="329"/>
                  </a:lnTo>
                  <a:cubicBezTo>
                    <a:pt x="8397" y="319"/>
                    <a:pt x="8297" y="314"/>
                    <a:pt x="8199" y="314"/>
                  </a:cubicBezTo>
                  <a:cubicBezTo>
                    <a:pt x="7806" y="314"/>
                    <a:pt x="7429" y="394"/>
                    <a:pt x="7068" y="555"/>
                  </a:cubicBezTo>
                  <a:lnTo>
                    <a:pt x="4011" y="2058"/>
                  </a:lnTo>
                  <a:cubicBezTo>
                    <a:pt x="3083" y="2509"/>
                    <a:pt x="2281" y="3236"/>
                    <a:pt x="1730" y="4139"/>
                  </a:cubicBezTo>
                  <a:lnTo>
                    <a:pt x="1" y="6946"/>
                  </a:lnTo>
                  <a:lnTo>
                    <a:pt x="4888" y="11682"/>
                  </a:lnTo>
                  <a:lnTo>
                    <a:pt x="5915" y="8775"/>
                  </a:lnTo>
                  <a:lnTo>
                    <a:pt x="7369" y="8149"/>
                  </a:lnTo>
                  <a:cubicBezTo>
                    <a:pt x="7820" y="7948"/>
                    <a:pt x="8221" y="7647"/>
                    <a:pt x="8547" y="7271"/>
                  </a:cubicBezTo>
                  <a:lnTo>
                    <a:pt x="10427" y="4941"/>
                  </a:lnTo>
                  <a:lnTo>
                    <a:pt x="10026" y="6093"/>
                  </a:lnTo>
                  <a:cubicBezTo>
                    <a:pt x="9850" y="6645"/>
                    <a:pt x="10101" y="7221"/>
                    <a:pt x="10602" y="7472"/>
                  </a:cubicBezTo>
                  <a:cubicBezTo>
                    <a:pt x="10661" y="7498"/>
                    <a:pt x="10722" y="7511"/>
                    <a:pt x="10782" y="7511"/>
                  </a:cubicBezTo>
                  <a:cubicBezTo>
                    <a:pt x="10947" y="7511"/>
                    <a:pt x="11098" y="7413"/>
                    <a:pt x="11153" y="7246"/>
                  </a:cubicBezTo>
                  <a:lnTo>
                    <a:pt x="12532" y="3763"/>
                  </a:lnTo>
                  <a:cubicBezTo>
                    <a:pt x="12657" y="3412"/>
                    <a:pt x="12582" y="3011"/>
                    <a:pt x="12331" y="2710"/>
                  </a:cubicBezTo>
                  <a:lnTo>
                    <a:pt x="12131" y="2509"/>
                  </a:lnTo>
                  <a:lnTo>
                    <a:pt x="11905" y="1883"/>
                  </a:lnTo>
                  <a:cubicBezTo>
                    <a:pt x="11780" y="1532"/>
                    <a:pt x="11454" y="1281"/>
                    <a:pt x="11078" y="1256"/>
                  </a:cubicBezTo>
                  <a:lnTo>
                    <a:pt x="10953" y="1231"/>
                  </a:lnTo>
                  <a:lnTo>
                    <a:pt x="13710" y="905"/>
                  </a:lnTo>
                  <a:cubicBezTo>
                    <a:pt x="14086" y="855"/>
                    <a:pt x="14412" y="630"/>
                    <a:pt x="14562" y="279"/>
                  </a:cubicBezTo>
                  <a:cubicBezTo>
                    <a:pt x="14562" y="279"/>
                    <a:pt x="14562" y="254"/>
                    <a:pt x="14562" y="254"/>
                  </a:cubicBezTo>
                  <a:cubicBezTo>
                    <a:pt x="14632" y="138"/>
                    <a:pt x="14529" y="0"/>
                    <a:pt x="1441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64"/>
            <p:cNvSpPr/>
            <p:nvPr/>
          </p:nvSpPr>
          <p:spPr>
            <a:xfrm>
              <a:off x="6948131" y="3005777"/>
              <a:ext cx="84490" cy="4202"/>
            </a:xfrm>
            <a:custGeom>
              <a:rect b="b" l="l" r="r" t="t"/>
              <a:pathLst>
                <a:path extrusionOk="0" h="101" w="2031">
                  <a:moveTo>
                    <a:pt x="1" y="101"/>
                  </a:moveTo>
                  <a:lnTo>
                    <a:pt x="2031" y="0"/>
                  </a:lnTo>
                </a:path>
              </a:pathLst>
            </a:custGeom>
            <a:solidFill>
              <a:srgbClr val="C0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64"/>
            <p:cNvSpPr/>
            <p:nvPr/>
          </p:nvSpPr>
          <p:spPr>
            <a:xfrm>
              <a:off x="6943971" y="3001617"/>
              <a:ext cx="92851" cy="12522"/>
            </a:xfrm>
            <a:custGeom>
              <a:rect b="b" l="l" r="r" t="t"/>
              <a:pathLst>
                <a:path extrusionOk="0" h="301" w="2232">
                  <a:moveTo>
                    <a:pt x="2131" y="0"/>
                  </a:moveTo>
                  <a:lnTo>
                    <a:pt x="101" y="100"/>
                  </a:lnTo>
                  <a:cubicBezTo>
                    <a:pt x="51" y="100"/>
                    <a:pt x="1" y="151"/>
                    <a:pt x="26" y="201"/>
                  </a:cubicBezTo>
                  <a:cubicBezTo>
                    <a:pt x="26" y="251"/>
                    <a:pt x="51" y="301"/>
                    <a:pt x="126" y="301"/>
                  </a:cubicBezTo>
                  <a:lnTo>
                    <a:pt x="2131" y="201"/>
                  </a:lnTo>
                  <a:lnTo>
                    <a:pt x="2181" y="201"/>
                  </a:lnTo>
                  <a:cubicBezTo>
                    <a:pt x="2206" y="176"/>
                    <a:pt x="2231" y="151"/>
                    <a:pt x="2231" y="100"/>
                  </a:cubicBezTo>
                  <a:cubicBezTo>
                    <a:pt x="2231" y="50"/>
                    <a:pt x="2181" y="0"/>
                    <a:pt x="2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64"/>
            <p:cNvSpPr/>
            <p:nvPr/>
          </p:nvSpPr>
          <p:spPr>
            <a:xfrm>
              <a:off x="6977334" y="3055821"/>
              <a:ext cx="102211" cy="11523"/>
            </a:xfrm>
            <a:custGeom>
              <a:rect b="b" l="l" r="r" t="t"/>
              <a:pathLst>
                <a:path extrusionOk="0" h="277" w="2457">
                  <a:moveTo>
                    <a:pt x="1" y="276"/>
                  </a:moveTo>
                  <a:lnTo>
                    <a:pt x="2457" y="0"/>
                  </a:lnTo>
                </a:path>
              </a:pathLst>
            </a:custGeom>
            <a:solidFill>
              <a:srgbClr val="C0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64"/>
            <p:cNvSpPr/>
            <p:nvPr/>
          </p:nvSpPr>
          <p:spPr>
            <a:xfrm>
              <a:off x="6973174" y="3052409"/>
              <a:ext cx="110531" cy="19094"/>
            </a:xfrm>
            <a:custGeom>
              <a:rect b="b" l="l" r="r" t="t"/>
              <a:pathLst>
                <a:path extrusionOk="0" h="459" w="2657">
                  <a:moveTo>
                    <a:pt x="2568" y="1"/>
                  </a:moveTo>
                  <a:cubicBezTo>
                    <a:pt x="2558" y="1"/>
                    <a:pt x="2545" y="3"/>
                    <a:pt x="2532" y="7"/>
                  </a:cubicBezTo>
                  <a:lnTo>
                    <a:pt x="101" y="258"/>
                  </a:lnTo>
                  <a:cubicBezTo>
                    <a:pt x="25" y="258"/>
                    <a:pt x="0" y="308"/>
                    <a:pt x="0" y="358"/>
                  </a:cubicBezTo>
                  <a:cubicBezTo>
                    <a:pt x="0" y="408"/>
                    <a:pt x="50" y="458"/>
                    <a:pt x="101" y="458"/>
                  </a:cubicBezTo>
                  <a:lnTo>
                    <a:pt x="2557" y="183"/>
                  </a:lnTo>
                  <a:lnTo>
                    <a:pt x="2607" y="183"/>
                  </a:lnTo>
                  <a:cubicBezTo>
                    <a:pt x="2632" y="158"/>
                    <a:pt x="2657" y="133"/>
                    <a:pt x="2657" y="82"/>
                  </a:cubicBezTo>
                  <a:cubicBezTo>
                    <a:pt x="2636" y="41"/>
                    <a:pt x="2616" y="1"/>
                    <a:pt x="2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64"/>
            <p:cNvSpPr/>
            <p:nvPr/>
          </p:nvSpPr>
          <p:spPr>
            <a:xfrm>
              <a:off x="7011736" y="3128785"/>
              <a:ext cx="11523" cy="28205"/>
            </a:xfrm>
            <a:custGeom>
              <a:rect b="b" l="l" r="r" t="t"/>
              <a:pathLst>
                <a:path extrusionOk="0" h="678" w="277">
                  <a:moveTo>
                    <a:pt x="276" y="1"/>
                  </a:moveTo>
                  <a:lnTo>
                    <a:pt x="1" y="678"/>
                  </a:lnTo>
                </a:path>
              </a:pathLst>
            </a:custGeom>
            <a:solidFill>
              <a:srgbClr val="C0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64"/>
            <p:cNvSpPr/>
            <p:nvPr/>
          </p:nvSpPr>
          <p:spPr>
            <a:xfrm>
              <a:off x="7007576" y="3124209"/>
              <a:ext cx="19843" cy="36691"/>
            </a:xfrm>
            <a:custGeom>
              <a:rect b="b" l="l" r="r" t="t"/>
              <a:pathLst>
                <a:path extrusionOk="0" h="882" w="477">
                  <a:moveTo>
                    <a:pt x="362" y="1"/>
                  </a:moveTo>
                  <a:cubicBezTo>
                    <a:pt x="326" y="1"/>
                    <a:pt x="294" y="24"/>
                    <a:pt x="276" y="61"/>
                  </a:cubicBezTo>
                  <a:lnTo>
                    <a:pt x="25" y="737"/>
                  </a:lnTo>
                  <a:cubicBezTo>
                    <a:pt x="0" y="788"/>
                    <a:pt x="25" y="838"/>
                    <a:pt x="76" y="863"/>
                  </a:cubicBezTo>
                  <a:cubicBezTo>
                    <a:pt x="88" y="875"/>
                    <a:pt x="101" y="881"/>
                    <a:pt x="113" y="881"/>
                  </a:cubicBezTo>
                  <a:cubicBezTo>
                    <a:pt x="126" y="881"/>
                    <a:pt x="138" y="875"/>
                    <a:pt x="151" y="863"/>
                  </a:cubicBezTo>
                  <a:cubicBezTo>
                    <a:pt x="176" y="863"/>
                    <a:pt x="176" y="838"/>
                    <a:pt x="201" y="813"/>
                  </a:cubicBezTo>
                  <a:lnTo>
                    <a:pt x="451" y="136"/>
                  </a:lnTo>
                  <a:cubicBezTo>
                    <a:pt x="477" y="86"/>
                    <a:pt x="451" y="36"/>
                    <a:pt x="401" y="11"/>
                  </a:cubicBezTo>
                  <a:cubicBezTo>
                    <a:pt x="388" y="4"/>
                    <a:pt x="375" y="1"/>
                    <a:pt x="3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64"/>
            <p:cNvSpPr/>
            <p:nvPr/>
          </p:nvSpPr>
          <p:spPr>
            <a:xfrm>
              <a:off x="6524861" y="3185734"/>
              <a:ext cx="308630" cy="292781"/>
            </a:xfrm>
            <a:custGeom>
              <a:rect b="b" l="l" r="r" t="t"/>
              <a:pathLst>
                <a:path extrusionOk="0" h="7038" w="7419">
                  <a:moveTo>
                    <a:pt x="1466" y="1"/>
                  </a:moveTo>
                  <a:cubicBezTo>
                    <a:pt x="1361" y="1"/>
                    <a:pt x="1256" y="44"/>
                    <a:pt x="1178" y="136"/>
                  </a:cubicBezTo>
                  <a:lnTo>
                    <a:pt x="151" y="1213"/>
                  </a:lnTo>
                  <a:cubicBezTo>
                    <a:pt x="0" y="1389"/>
                    <a:pt x="25" y="1639"/>
                    <a:pt x="176" y="1790"/>
                  </a:cubicBezTo>
                  <a:lnTo>
                    <a:pt x="5690" y="6928"/>
                  </a:lnTo>
                  <a:cubicBezTo>
                    <a:pt x="5774" y="7000"/>
                    <a:pt x="5876" y="7037"/>
                    <a:pt x="5975" y="7037"/>
                  </a:cubicBezTo>
                  <a:cubicBezTo>
                    <a:pt x="6083" y="7037"/>
                    <a:pt x="6188" y="6994"/>
                    <a:pt x="6266" y="6903"/>
                  </a:cubicBezTo>
                  <a:lnTo>
                    <a:pt x="7269" y="5825"/>
                  </a:lnTo>
                  <a:cubicBezTo>
                    <a:pt x="7419" y="5649"/>
                    <a:pt x="7419" y="5399"/>
                    <a:pt x="7243" y="5248"/>
                  </a:cubicBezTo>
                  <a:lnTo>
                    <a:pt x="1730" y="111"/>
                  </a:lnTo>
                  <a:cubicBezTo>
                    <a:pt x="1657" y="38"/>
                    <a:pt x="1562" y="1"/>
                    <a:pt x="146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64"/>
            <p:cNvSpPr/>
            <p:nvPr/>
          </p:nvSpPr>
          <p:spPr>
            <a:xfrm>
              <a:off x="6141193" y="3796325"/>
              <a:ext cx="358675" cy="191610"/>
            </a:xfrm>
            <a:custGeom>
              <a:rect b="b" l="l" r="r" t="t"/>
              <a:pathLst>
                <a:path extrusionOk="0" h="4606" w="8622">
                  <a:moveTo>
                    <a:pt x="8547" y="0"/>
                  </a:moveTo>
                  <a:cubicBezTo>
                    <a:pt x="8528" y="0"/>
                    <a:pt x="8509" y="7"/>
                    <a:pt x="8496" y="19"/>
                  </a:cubicBezTo>
                  <a:lnTo>
                    <a:pt x="6090" y="2250"/>
                  </a:lnTo>
                  <a:cubicBezTo>
                    <a:pt x="4572" y="3651"/>
                    <a:pt x="2575" y="4443"/>
                    <a:pt x="526" y="4443"/>
                  </a:cubicBezTo>
                  <a:cubicBezTo>
                    <a:pt x="376" y="4443"/>
                    <a:pt x="226" y="4439"/>
                    <a:pt x="75" y="4430"/>
                  </a:cubicBezTo>
                  <a:cubicBezTo>
                    <a:pt x="25" y="4430"/>
                    <a:pt x="0" y="4480"/>
                    <a:pt x="0" y="4505"/>
                  </a:cubicBezTo>
                  <a:cubicBezTo>
                    <a:pt x="0" y="4555"/>
                    <a:pt x="25" y="4606"/>
                    <a:pt x="75" y="4606"/>
                  </a:cubicBezTo>
                  <a:lnTo>
                    <a:pt x="527" y="4606"/>
                  </a:lnTo>
                  <a:cubicBezTo>
                    <a:pt x="2607" y="4606"/>
                    <a:pt x="4662" y="3804"/>
                    <a:pt x="6191" y="2375"/>
                  </a:cubicBezTo>
                  <a:lnTo>
                    <a:pt x="8597" y="144"/>
                  </a:lnTo>
                  <a:cubicBezTo>
                    <a:pt x="8622" y="119"/>
                    <a:pt x="8622" y="69"/>
                    <a:pt x="8597" y="19"/>
                  </a:cubicBezTo>
                  <a:cubicBezTo>
                    <a:pt x="8584" y="7"/>
                    <a:pt x="8565" y="0"/>
                    <a:pt x="8547" y="0"/>
                  </a:cubicBezTo>
                  <a:close/>
                </a:path>
              </a:pathLst>
            </a:custGeom>
            <a:solidFill>
              <a:srgbClr val="11111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64"/>
            <p:cNvSpPr/>
            <p:nvPr/>
          </p:nvSpPr>
          <p:spPr>
            <a:xfrm>
              <a:off x="6074468" y="3299633"/>
              <a:ext cx="348275" cy="296275"/>
            </a:xfrm>
            <a:custGeom>
              <a:rect b="b" l="l" r="r" t="t"/>
              <a:pathLst>
                <a:path extrusionOk="0" h="7122" w="8372">
                  <a:moveTo>
                    <a:pt x="8264" y="0"/>
                  </a:moveTo>
                  <a:cubicBezTo>
                    <a:pt x="8246" y="0"/>
                    <a:pt x="8231" y="8"/>
                    <a:pt x="8221" y="29"/>
                  </a:cubicBezTo>
                  <a:lnTo>
                    <a:pt x="50" y="6972"/>
                  </a:lnTo>
                  <a:cubicBezTo>
                    <a:pt x="0" y="6997"/>
                    <a:pt x="0" y="7047"/>
                    <a:pt x="25" y="7097"/>
                  </a:cubicBezTo>
                  <a:cubicBezTo>
                    <a:pt x="50" y="7097"/>
                    <a:pt x="75" y="7122"/>
                    <a:pt x="100" y="7122"/>
                  </a:cubicBezTo>
                  <a:cubicBezTo>
                    <a:pt x="126" y="7122"/>
                    <a:pt x="126" y="7097"/>
                    <a:pt x="151" y="7097"/>
                  </a:cubicBezTo>
                  <a:lnTo>
                    <a:pt x="8321" y="129"/>
                  </a:lnTo>
                  <a:cubicBezTo>
                    <a:pt x="8371" y="104"/>
                    <a:pt x="8371" y="54"/>
                    <a:pt x="8346" y="29"/>
                  </a:cubicBezTo>
                  <a:cubicBezTo>
                    <a:pt x="8317" y="15"/>
                    <a:pt x="8288" y="0"/>
                    <a:pt x="82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64"/>
            <p:cNvSpPr/>
            <p:nvPr/>
          </p:nvSpPr>
          <p:spPr>
            <a:xfrm>
              <a:off x="6030664" y="3280580"/>
              <a:ext cx="141856" cy="238202"/>
            </a:xfrm>
            <a:custGeom>
              <a:rect b="b" l="l" r="r" t="t"/>
              <a:pathLst>
                <a:path extrusionOk="0" h="5726" w="3410">
                  <a:moveTo>
                    <a:pt x="94" y="1"/>
                  </a:moveTo>
                  <a:cubicBezTo>
                    <a:pt x="80" y="1"/>
                    <a:pt x="65" y="4"/>
                    <a:pt x="51" y="11"/>
                  </a:cubicBezTo>
                  <a:cubicBezTo>
                    <a:pt x="26" y="36"/>
                    <a:pt x="1" y="86"/>
                    <a:pt x="26" y="111"/>
                  </a:cubicBezTo>
                  <a:lnTo>
                    <a:pt x="3259" y="5675"/>
                  </a:lnTo>
                  <a:cubicBezTo>
                    <a:pt x="3259" y="5700"/>
                    <a:pt x="3284" y="5725"/>
                    <a:pt x="3334" y="5725"/>
                  </a:cubicBezTo>
                  <a:lnTo>
                    <a:pt x="3359" y="5725"/>
                  </a:lnTo>
                  <a:cubicBezTo>
                    <a:pt x="3409" y="5700"/>
                    <a:pt x="3409" y="5650"/>
                    <a:pt x="3384" y="5600"/>
                  </a:cubicBezTo>
                  <a:lnTo>
                    <a:pt x="176" y="36"/>
                  </a:lnTo>
                  <a:cubicBezTo>
                    <a:pt x="158" y="18"/>
                    <a:pt x="128" y="1"/>
                    <a:pt x="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64"/>
            <p:cNvSpPr/>
            <p:nvPr/>
          </p:nvSpPr>
          <p:spPr>
            <a:xfrm>
              <a:off x="6705234" y="3461661"/>
              <a:ext cx="41725" cy="35984"/>
            </a:xfrm>
            <a:custGeom>
              <a:rect b="b" l="l" r="r" t="t"/>
              <a:pathLst>
                <a:path extrusionOk="0" h="865" w="1003">
                  <a:moveTo>
                    <a:pt x="501" y="0"/>
                  </a:moveTo>
                  <a:cubicBezTo>
                    <a:pt x="435" y="0"/>
                    <a:pt x="367" y="15"/>
                    <a:pt x="301" y="44"/>
                  </a:cubicBezTo>
                  <a:cubicBezTo>
                    <a:pt x="100" y="144"/>
                    <a:pt x="0" y="420"/>
                    <a:pt x="125" y="620"/>
                  </a:cubicBezTo>
                  <a:cubicBezTo>
                    <a:pt x="196" y="780"/>
                    <a:pt x="343" y="864"/>
                    <a:pt x="502" y="864"/>
                  </a:cubicBezTo>
                  <a:cubicBezTo>
                    <a:pt x="568" y="864"/>
                    <a:pt x="636" y="850"/>
                    <a:pt x="702" y="821"/>
                  </a:cubicBezTo>
                  <a:cubicBezTo>
                    <a:pt x="902" y="721"/>
                    <a:pt x="1003" y="445"/>
                    <a:pt x="902" y="244"/>
                  </a:cubicBezTo>
                  <a:cubicBezTo>
                    <a:pt x="814" y="85"/>
                    <a:pt x="662" y="0"/>
                    <a:pt x="501" y="0"/>
                  </a:cubicBezTo>
                  <a:close/>
                </a:path>
              </a:pathLst>
            </a:custGeom>
            <a:solidFill>
              <a:srgbClr val="F2F1E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64"/>
            <p:cNvSpPr/>
            <p:nvPr/>
          </p:nvSpPr>
          <p:spPr>
            <a:xfrm>
              <a:off x="6496698" y="3365484"/>
              <a:ext cx="513011" cy="655824"/>
            </a:xfrm>
            <a:custGeom>
              <a:rect b="b" l="l" r="r" t="t"/>
              <a:pathLst>
                <a:path extrusionOk="0" h="15765" w="12332">
                  <a:moveTo>
                    <a:pt x="1128" y="0"/>
                  </a:moveTo>
                  <a:cubicBezTo>
                    <a:pt x="502" y="0"/>
                    <a:pt x="1" y="526"/>
                    <a:pt x="1" y="1153"/>
                  </a:cubicBezTo>
                  <a:lnTo>
                    <a:pt x="1" y="14637"/>
                  </a:lnTo>
                  <a:cubicBezTo>
                    <a:pt x="1" y="15263"/>
                    <a:pt x="502" y="15765"/>
                    <a:pt x="1128" y="15765"/>
                  </a:cubicBezTo>
                  <a:lnTo>
                    <a:pt x="11204" y="15765"/>
                  </a:lnTo>
                  <a:cubicBezTo>
                    <a:pt x="11830" y="15765"/>
                    <a:pt x="12331" y="15263"/>
                    <a:pt x="12331" y="14637"/>
                  </a:cubicBezTo>
                  <a:lnTo>
                    <a:pt x="12331" y="1153"/>
                  </a:lnTo>
                  <a:cubicBezTo>
                    <a:pt x="12331" y="526"/>
                    <a:pt x="11830" y="0"/>
                    <a:pt x="11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64"/>
            <p:cNvSpPr/>
            <p:nvPr/>
          </p:nvSpPr>
          <p:spPr>
            <a:xfrm>
              <a:off x="6655191" y="3314359"/>
              <a:ext cx="194979" cy="58448"/>
            </a:xfrm>
            <a:custGeom>
              <a:rect b="b" l="l" r="r" t="t"/>
              <a:pathLst>
                <a:path extrusionOk="0" h="1405" w="4687">
                  <a:moveTo>
                    <a:pt x="501" y="1"/>
                  </a:moveTo>
                  <a:cubicBezTo>
                    <a:pt x="226" y="1"/>
                    <a:pt x="0" y="227"/>
                    <a:pt x="0" y="502"/>
                  </a:cubicBezTo>
                  <a:lnTo>
                    <a:pt x="0" y="903"/>
                  </a:lnTo>
                  <a:cubicBezTo>
                    <a:pt x="0" y="1179"/>
                    <a:pt x="226" y="1405"/>
                    <a:pt x="501" y="1405"/>
                  </a:cubicBezTo>
                  <a:lnTo>
                    <a:pt x="4211" y="1405"/>
                  </a:lnTo>
                  <a:cubicBezTo>
                    <a:pt x="4486" y="1405"/>
                    <a:pt x="4687" y="1179"/>
                    <a:pt x="4687" y="903"/>
                  </a:cubicBezTo>
                  <a:lnTo>
                    <a:pt x="4687" y="502"/>
                  </a:lnTo>
                  <a:cubicBezTo>
                    <a:pt x="4687" y="227"/>
                    <a:pt x="4486" y="1"/>
                    <a:pt x="4211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64"/>
            <p:cNvSpPr/>
            <p:nvPr/>
          </p:nvSpPr>
          <p:spPr>
            <a:xfrm>
              <a:off x="6621828" y="3366524"/>
              <a:ext cx="262746" cy="27123"/>
            </a:xfrm>
            <a:custGeom>
              <a:rect b="b" l="l" r="r" t="t"/>
              <a:pathLst>
                <a:path extrusionOk="0" h="652" w="6316">
                  <a:moveTo>
                    <a:pt x="151" y="0"/>
                  </a:moveTo>
                  <a:cubicBezTo>
                    <a:pt x="50" y="0"/>
                    <a:pt x="0" y="75"/>
                    <a:pt x="0" y="151"/>
                  </a:cubicBezTo>
                  <a:lnTo>
                    <a:pt x="0" y="501"/>
                  </a:lnTo>
                  <a:cubicBezTo>
                    <a:pt x="0" y="577"/>
                    <a:pt x="50" y="652"/>
                    <a:pt x="151" y="652"/>
                  </a:cubicBezTo>
                  <a:lnTo>
                    <a:pt x="6166" y="652"/>
                  </a:lnTo>
                  <a:cubicBezTo>
                    <a:pt x="6241" y="652"/>
                    <a:pt x="6316" y="577"/>
                    <a:pt x="6316" y="501"/>
                  </a:cubicBezTo>
                  <a:lnTo>
                    <a:pt x="6316" y="151"/>
                  </a:lnTo>
                  <a:cubicBezTo>
                    <a:pt x="6316" y="75"/>
                    <a:pt x="6241" y="0"/>
                    <a:pt x="616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64"/>
            <p:cNvSpPr/>
            <p:nvPr/>
          </p:nvSpPr>
          <p:spPr>
            <a:xfrm>
              <a:off x="6596786" y="3566699"/>
              <a:ext cx="419162" cy="333424"/>
            </a:xfrm>
            <a:custGeom>
              <a:rect b="b" l="l" r="r" t="t"/>
              <a:pathLst>
                <a:path extrusionOk="0" h="8015" w="10076">
                  <a:moveTo>
                    <a:pt x="3534" y="0"/>
                  </a:moveTo>
                  <a:cubicBezTo>
                    <a:pt x="3409" y="25"/>
                    <a:pt x="3284" y="75"/>
                    <a:pt x="3234" y="176"/>
                  </a:cubicBezTo>
                  <a:cubicBezTo>
                    <a:pt x="3159" y="326"/>
                    <a:pt x="3209" y="501"/>
                    <a:pt x="3259" y="627"/>
                  </a:cubicBezTo>
                  <a:cubicBezTo>
                    <a:pt x="3459" y="1078"/>
                    <a:pt x="3635" y="1479"/>
                    <a:pt x="3785" y="1805"/>
                  </a:cubicBezTo>
                  <a:cubicBezTo>
                    <a:pt x="3384" y="1830"/>
                    <a:pt x="3259" y="1830"/>
                    <a:pt x="2758" y="1855"/>
                  </a:cubicBezTo>
                  <a:cubicBezTo>
                    <a:pt x="1730" y="1955"/>
                    <a:pt x="1" y="1930"/>
                    <a:pt x="201" y="3283"/>
                  </a:cubicBezTo>
                  <a:cubicBezTo>
                    <a:pt x="305" y="3657"/>
                    <a:pt x="581" y="3773"/>
                    <a:pt x="901" y="3773"/>
                  </a:cubicBezTo>
                  <a:cubicBezTo>
                    <a:pt x="967" y="3773"/>
                    <a:pt x="1035" y="3768"/>
                    <a:pt x="1103" y="3760"/>
                  </a:cubicBezTo>
                  <a:lnTo>
                    <a:pt x="1103" y="3760"/>
                  </a:lnTo>
                  <a:cubicBezTo>
                    <a:pt x="552" y="3935"/>
                    <a:pt x="76" y="4261"/>
                    <a:pt x="352" y="4912"/>
                  </a:cubicBezTo>
                  <a:cubicBezTo>
                    <a:pt x="450" y="5321"/>
                    <a:pt x="729" y="5442"/>
                    <a:pt x="1064" y="5442"/>
                  </a:cubicBezTo>
                  <a:cubicBezTo>
                    <a:pt x="1243" y="5442"/>
                    <a:pt x="1438" y="5407"/>
                    <a:pt x="1630" y="5364"/>
                  </a:cubicBezTo>
                  <a:lnTo>
                    <a:pt x="1630" y="5364"/>
                  </a:lnTo>
                  <a:cubicBezTo>
                    <a:pt x="1304" y="5489"/>
                    <a:pt x="1053" y="5715"/>
                    <a:pt x="1179" y="6141"/>
                  </a:cubicBezTo>
                  <a:cubicBezTo>
                    <a:pt x="1265" y="6659"/>
                    <a:pt x="1637" y="6832"/>
                    <a:pt x="2057" y="6832"/>
                  </a:cubicBezTo>
                  <a:cubicBezTo>
                    <a:pt x="2246" y="6832"/>
                    <a:pt x="2445" y="6797"/>
                    <a:pt x="2632" y="6742"/>
                  </a:cubicBezTo>
                  <a:lnTo>
                    <a:pt x="2632" y="6742"/>
                  </a:lnTo>
                  <a:cubicBezTo>
                    <a:pt x="2106" y="7068"/>
                    <a:pt x="2758" y="7870"/>
                    <a:pt x="3560" y="7870"/>
                  </a:cubicBezTo>
                  <a:cubicBezTo>
                    <a:pt x="4687" y="7895"/>
                    <a:pt x="5815" y="7945"/>
                    <a:pt x="6943" y="7995"/>
                  </a:cubicBezTo>
                  <a:cubicBezTo>
                    <a:pt x="7126" y="8007"/>
                    <a:pt x="7307" y="8014"/>
                    <a:pt x="7485" y="8014"/>
                  </a:cubicBezTo>
                  <a:cubicBezTo>
                    <a:pt x="8086" y="8014"/>
                    <a:pt x="8657" y="7929"/>
                    <a:pt x="9199" y="7619"/>
                  </a:cubicBezTo>
                  <a:lnTo>
                    <a:pt x="10076" y="7669"/>
                  </a:lnTo>
                  <a:lnTo>
                    <a:pt x="9875" y="1704"/>
                  </a:lnTo>
                  <a:lnTo>
                    <a:pt x="8472" y="1980"/>
                  </a:lnTo>
                  <a:cubicBezTo>
                    <a:pt x="8296" y="1855"/>
                    <a:pt x="8146" y="1755"/>
                    <a:pt x="7971" y="1654"/>
                  </a:cubicBezTo>
                  <a:cubicBezTo>
                    <a:pt x="7971" y="1654"/>
                    <a:pt x="4988" y="301"/>
                    <a:pt x="3885" y="50"/>
                  </a:cubicBezTo>
                  <a:cubicBezTo>
                    <a:pt x="3785" y="25"/>
                    <a:pt x="3660" y="0"/>
                    <a:pt x="3534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64"/>
            <p:cNvSpPr/>
            <p:nvPr/>
          </p:nvSpPr>
          <p:spPr>
            <a:xfrm>
              <a:off x="6994015" y="3600061"/>
              <a:ext cx="91811" cy="329514"/>
            </a:xfrm>
            <a:custGeom>
              <a:rect b="b" l="l" r="r" t="t"/>
              <a:pathLst>
                <a:path extrusionOk="0" h="7921" w="2207">
                  <a:moveTo>
                    <a:pt x="427" y="0"/>
                  </a:moveTo>
                  <a:cubicBezTo>
                    <a:pt x="201" y="0"/>
                    <a:pt x="26" y="176"/>
                    <a:pt x="26" y="401"/>
                  </a:cubicBezTo>
                  <a:lnTo>
                    <a:pt x="1" y="7519"/>
                  </a:lnTo>
                  <a:cubicBezTo>
                    <a:pt x="1" y="7745"/>
                    <a:pt x="176" y="7920"/>
                    <a:pt x="402" y="7920"/>
                  </a:cubicBezTo>
                  <a:lnTo>
                    <a:pt x="1780" y="7920"/>
                  </a:lnTo>
                  <a:cubicBezTo>
                    <a:pt x="2006" y="7920"/>
                    <a:pt x="2181" y="7745"/>
                    <a:pt x="2181" y="7519"/>
                  </a:cubicBezTo>
                  <a:lnTo>
                    <a:pt x="2206" y="401"/>
                  </a:lnTo>
                  <a:cubicBezTo>
                    <a:pt x="2206" y="176"/>
                    <a:pt x="2031" y="0"/>
                    <a:pt x="180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64"/>
            <p:cNvSpPr/>
            <p:nvPr/>
          </p:nvSpPr>
          <p:spPr>
            <a:xfrm>
              <a:off x="6638509" y="3713710"/>
              <a:ext cx="68848" cy="9402"/>
            </a:xfrm>
            <a:custGeom>
              <a:rect b="b" l="l" r="r" t="t"/>
              <a:pathLst>
                <a:path extrusionOk="0" h="226" w="1655">
                  <a:moveTo>
                    <a:pt x="1654" y="0"/>
                  </a:moveTo>
                  <a:lnTo>
                    <a:pt x="0" y="226"/>
                  </a:lnTo>
                </a:path>
              </a:pathLst>
            </a:custGeom>
            <a:solidFill>
              <a:srgbClr val="C0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64"/>
            <p:cNvSpPr/>
            <p:nvPr/>
          </p:nvSpPr>
          <p:spPr>
            <a:xfrm>
              <a:off x="6634308" y="3709508"/>
              <a:ext cx="76170" cy="17763"/>
            </a:xfrm>
            <a:custGeom>
              <a:rect b="b" l="l" r="r" t="t"/>
              <a:pathLst>
                <a:path extrusionOk="0" h="427" w="1831">
                  <a:moveTo>
                    <a:pt x="1755" y="1"/>
                  </a:moveTo>
                  <a:lnTo>
                    <a:pt x="76" y="251"/>
                  </a:lnTo>
                  <a:cubicBezTo>
                    <a:pt x="26" y="251"/>
                    <a:pt x="1" y="302"/>
                    <a:pt x="1" y="352"/>
                  </a:cubicBezTo>
                  <a:cubicBezTo>
                    <a:pt x="26" y="377"/>
                    <a:pt x="51" y="427"/>
                    <a:pt x="101" y="427"/>
                  </a:cubicBezTo>
                  <a:lnTo>
                    <a:pt x="1755" y="176"/>
                  </a:lnTo>
                  <a:cubicBezTo>
                    <a:pt x="1805" y="176"/>
                    <a:pt x="1830" y="126"/>
                    <a:pt x="1830" y="76"/>
                  </a:cubicBezTo>
                  <a:cubicBezTo>
                    <a:pt x="1830" y="26"/>
                    <a:pt x="1780" y="1"/>
                    <a:pt x="1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64"/>
            <p:cNvSpPr/>
            <p:nvPr/>
          </p:nvSpPr>
          <p:spPr>
            <a:xfrm>
              <a:off x="6664550" y="3776233"/>
              <a:ext cx="56368" cy="13603"/>
            </a:xfrm>
            <a:custGeom>
              <a:rect b="b" l="l" r="r" t="t"/>
              <a:pathLst>
                <a:path extrusionOk="0" h="327" w="1355">
                  <a:moveTo>
                    <a:pt x="1354" y="1"/>
                  </a:moveTo>
                  <a:lnTo>
                    <a:pt x="1" y="327"/>
                  </a:lnTo>
                </a:path>
              </a:pathLst>
            </a:custGeom>
            <a:solidFill>
              <a:srgbClr val="C0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64"/>
            <p:cNvSpPr/>
            <p:nvPr/>
          </p:nvSpPr>
          <p:spPr>
            <a:xfrm>
              <a:off x="6660391" y="3773113"/>
              <a:ext cx="64688" cy="19843"/>
            </a:xfrm>
            <a:custGeom>
              <a:rect b="b" l="l" r="r" t="t"/>
              <a:pathLst>
                <a:path extrusionOk="0" h="477" w="1555">
                  <a:moveTo>
                    <a:pt x="1429" y="1"/>
                  </a:moveTo>
                  <a:lnTo>
                    <a:pt x="76" y="326"/>
                  </a:lnTo>
                  <a:cubicBezTo>
                    <a:pt x="26" y="326"/>
                    <a:pt x="0" y="377"/>
                    <a:pt x="26" y="427"/>
                  </a:cubicBezTo>
                  <a:cubicBezTo>
                    <a:pt x="26" y="452"/>
                    <a:pt x="51" y="477"/>
                    <a:pt x="101" y="477"/>
                  </a:cubicBezTo>
                  <a:lnTo>
                    <a:pt x="126" y="477"/>
                  </a:lnTo>
                  <a:lnTo>
                    <a:pt x="1479" y="151"/>
                  </a:lnTo>
                  <a:cubicBezTo>
                    <a:pt x="1529" y="151"/>
                    <a:pt x="1554" y="101"/>
                    <a:pt x="1529" y="51"/>
                  </a:cubicBezTo>
                  <a:cubicBezTo>
                    <a:pt x="1529" y="26"/>
                    <a:pt x="1479" y="1"/>
                    <a:pt x="1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64"/>
            <p:cNvSpPr/>
            <p:nvPr/>
          </p:nvSpPr>
          <p:spPr>
            <a:xfrm>
              <a:off x="6703154" y="3834638"/>
              <a:ext cx="54246" cy="15683"/>
            </a:xfrm>
            <a:custGeom>
              <a:rect b="b" l="l" r="r" t="t"/>
              <a:pathLst>
                <a:path extrusionOk="0" h="377" w="1304">
                  <a:moveTo>
                    <a:pt x="1303" y="0"/>
                  </a:moveTo>
                  <a:lnTo>
                    <a:pt x="0" y="376"/>
                  </a:lnTo>
                </a:path>
              </a:pathLst>
            </a:custGeom>
            <a:solidFill>
              <a:srgbClr val="C0644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64"/>
            <p:cNvSpPr/>
            <p:nvPr/>
          </p:nvSpPr>
          <p:spPr>
            <a:xfrm>
              <a:off x="6698953" y="3831518"/>
              <a:ext cx="62608" cy="21923"/>
            </a:xfrm>
            <a:custGeom>
              <a:rect b="b" l="l" r="r" t="t"/>
              <a:pathLst>
                <a:path extrusionOk="0" h="527" w="1505">
                  <a:moveTo>
                    <a:pt x="1379" y="0"/>
                  </a:moveTo>
                  <a:lnTo>
                    <a:pt x="76" y="351"/>
                  </a:lnTo>
                  <a:cubicBezTo>
                    <a:pt x="26" y="376"/>
                    <a:pt x="1" y="426"/>
                    <a:pt x="26" y="451"/>
                  </a:cubicBezTo>
                  <a:cubicBezTo>
                    <a:pt x="26" y="501"/>
                    <a:pt x="51" y="526"/>
                    <a:pt x="101" y="526"/>
                  </a:cubicBezTo>
                  <a:lnTo>
                    <a:pt x="126" y="526"/>
                  </a:lnTo>
                  <a:lnTo>
                    <a:pt x="1429" y="151"/>
                  </a:lnTo>
                  <a:cubicBezTo>
                    <a:pt x="1479" y="151"/>
                    <a:pt x="1505" y="100"/>
                    <a:pt x="1479" y="50"/>
                  </a:cubicBezTo>
                  <a:cubicBezTo>
                    <a:pt x="1479" y="25"/>
                    <a:pt x="1429" y="0"/>
                    <a:pt x="13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64"/>
            <p:cNvSpPr/>
            <p:nvPr/>
          </p:nvSpPr>
          <p:spPr>
            <a:xfrm>
              <a:off x="7203591" y="2526181"/>
              <a:ext cx="55286" cy="389958"/>
            </a:xfrm>
            <a:custGeom>
              <a:rect b="b" l="l" r="r" t="t"/>
              <a:pathLst>
                <a:path extrusionOk="0" h="9374" w="1329">
                  <a:moveTo>
                    <a:pt x="0" y="1"/>
                  </a:moveTo>
                  <a:lnTo>
                    <a:pt x="0" y="9374"/>
                  </a:lnTo>
                  <a:lnTo>
                    <a:pt x="1328" y="9374"/>
                  </a:lnTo>
                  <a:lnTo>
                    <a:pt x="132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64"/>
            <p:cNvSpPr/>
            <p:nvPr/>
          </p:nvSpPr>
          <p:spPr>
            <a:xfrm>
              <a:off x="7304718" y="2417732"/>
              <a:ext cx="61526" cy="501571"/>
            </a:xfrm>
            <a:custGeom>
              <a:rect b="b" l="l" r="r" t="t"/>
              <a:pathLst>
                <a:path extrusionOk="0" h="12057" w="1479">
                  <a:moveTo>
                    <a:pt x="1329" y="151"/>
                  </a:moveTo>
                  <a:lnTo>
                    <a:pt x="1329" y="11881"/>
                  </a:lnTo>
                  <a:lnTo>
                    <a:pt x="176" y="11881"/>
                  </a:lnTo>
                  <a:lnTo>
                    <a:pt x="176" y="151"/>
                  </a:lnTo>
                  <a:close/>
                  <a:moveTo>
                    <a:pt x="0" y="1"/>
                  </a:moveTo>
                  <a:lnTo>
                    <a:pt x="0" y="12056"/>
                  </a:lnTo>
                  <a:lnTo>
                    <a:pt x="1479" y="12056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64"/>
            <p:cNvSpPr/>
            <p:nvPr/>
          </p:nvSpPr>
          <p:spPr>
            <a:xfrm>
              <a:off x="7521574" y="2417732"/>
              <a:ext cx="61526" cy="501571"/>
            </a:xfrm>
            <a:custGeom>
              <a:rect b="b" l="l" r="r" t="t"/>
              <a:pathLst>
                <a:path extrusionOk="0" h="12057" w="1479">
                  <a:moveTo>
                    <a:pt x="1329" y="151"/>
                  </a:moveTo>
                  <a:lnTo>
                    <a:pt x="1329" y="11881"/>
                  </a:lnTo>
                  <a:lnTo>
                    <a:pt x="176" y="11881"/>
                  </a:lnTo>
                  <a:lnTo>
                    <a:pt x="176" y="151"/>
                  </a:lnTo>
                  <a:close/>
                  <a:moveTo>
                    <a:pt x="0" y="1"/>
                  </a:moveTo>
                  <a:lnTo>
                    <a:pt x="0" y="12056"/>
                  </a:lnTo>
                  <a:lnTo>
                    <a:pt x="1479" y="12056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64"/>
            <p:cNvSpPr/>
            <p:nvPr/>
          </p:nvSpPr>
          <p:spPr>
            <a:xfrm>
              <a:off x="7626861" y="2543902"/>
              <a:ext cx="54246" cy="372237"/>
            </a:xfrm>
            <a:custGeom>
              <a:rect b="b" l="l" r="r" t="t"/>
              <a:pathLst>
                <a:path extrusionOk="0" h="8948" w="1304">
                  <a:moveTo>
                    <a:pt x="1" y="1"/>
                  </a:moveTo>
                  <a:lnTo>
                    <a:pt x="1" y="8948"/>
                  </a:lnTo>
                  <a:lnTo>
                    <a:pt x="1304" y="8948"/>
                  </a:lnTo>
                  <a:lnTo>
                    <a:pt x="130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64"/>
            <p:cNvSpPr/>
            <p:nvPr/>
          </p:nvSpPr>
          <p:spPr>
            <a:xfrm>
              <a:off x="7419407" y="2566824"/>
              <a:ext cx="55286" cy="349315"/>
            </a:xfrm>
            <a:custGeom>
              <a:rect b="b" l="l" r="r" t="t"/>
              <a:pathLst>
                <a:path extrusionOk="0" h="8397" w="1329">
                  <a:moveTo>
                    <a:pt x="0" y="1"/>
                  </a:moveTo>
                  <a:lnTo>
                    <a:pt x="0" y="8397"/>
                  </a:lnTo>
                  <a:lnTo>
                    <a:pt x="1328" y="8397"/>
                  </a:lnTo>
                  <a:lnTo>
                    <a:pt x="1328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093" name="Google Shape;2093;p64"/>
          <p:cNvCxnSpPr/>
          <p:nvPr/>
        </p:nvCxnSpPr>
        <p:spPr>
          <a:xfrm>
            <a:off x="5380113" y="4604100"/>
            <a:ext cx="28932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4" name="Google Shape;2094;p64"/>
          <p:cNvSpPr/>
          <p:nvPr/>
        </p:nvSpPr>
        <p:spPr>
          <a:xfrm flipH="1" rot="10800000">
            <a:off x="5380133" y="981501"/>
            <a:ext cx="534109" cy="534130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5" name="Google Shape;2095;p64"/>
          <p:cNvSpPr/>
          <p:nvPr/>
        </p:nvSpPr>
        <p:spPr>
          <a:xfrm flipH="1" rot="10800000">
            <a:off x="6136003" y="1181619"/>
            <a:ext cx="334008" cy="334008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6" name="Google Shape;2096;p64"/>
          <p:cNvSpPr/>
          <p:nvPr/>
        </p:nvSpPr>
        <p:spPr>
          <a:xfrm flipH="1" rot="10800000">
            <a:off x="8056128" y="3666494"/>
            <a:ext cx="334008" cy="334008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0" name="Shape 2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1" name="Google Shape;2101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</a:t>
            </a:r>
            <a:endParaRPr/>
          </a:p>
        </p:txBody>
      </p:sp>
      <p:sp>
        <p:nvSpPr>
          <p:cNvPr id="2102" name="Google Shape;2102;p65"/>
          <p:cNvSpPr txBox="1"/>
          <p:nvPr/>
        </p:nvSpPr>
        <p:spPr>
          <a:xfrm>
            <a:off x="709426" y="16547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DAY 1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103" name="Google Shape;2103;p65"/>
          <p:cNvSpPr txBox="1"/>
          <p:nvPr/>
        </p:nvSpPr>
        <p:spPr>
          <a:xfrm>
            <a:off x="709426" y="3639500"/>
            <a:ext cx="154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Choose the idea 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104" name="Google Shape;2104;p65"/>
          <p:cNvSpPr/>
          <p:nvPr/>
        </p:nvSpPr>
        <p:spPr>
          <a:xfrm>
            <a:off x="1360875" y="2804850"/>
            <a:ext cx="237900" cy="237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65"/>
          <p:cNvSpPr txBox="1"/>
          <p:nvPr/>
        </p:nvSpPr>
        <p:spPr>
          <a:xfrm>
            <a:off x="2250226" y="1633300"/>
            <a:ext cx="154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Choose the Name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106" name="Google Shape;2106;p65"/>
          <p:cNvSpPr txBox="1"/>
          <p:nvPr/>
        </p:nvSpPr>
        <p:spPr>
          <a:xfrm>
            <a:off x="2250226" y="36609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DAY 2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107" name="Google Shape;2107;p65"/>
          <p:cNvSpPr txBox="1"/>
          <p:nvPr/>
        </p:nvSpPr>
        <p:spPr>
          <a:xfrm>
            <a:off x="3791026" y="16547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DAY 3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108" name="Google Shape;2108;p65"/>
          <p:cNvSpPr txBox="1"/>
          <p:nvPr/>
        </p:nvSpPr>
        <p:spPr>
          <a:xfrm>
            <a:off x="3791026" y="3639500"/>
            <a:ext cx="154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Choose the design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109" name="Google Shape;2109;p65"/>
          <p:cNvSpPr txBox="1"/>
          <p:nvPr/>
        </p:nvSpPr>
        <p:spPr>
          <a:xfrm>
            <a:off x="5331826" y="1647438"/>
            <a:ext cx="154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Rechoose the name 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110" name="Google Shape;2110;p65"/>
          <p:cNvSpPr txBox="1"/>
          <p:nvPr/>
        </p:nvSpPr>
        <p:spPr>
          <a:xfrm>
            <a:off x="5331826" y="36609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DAY 4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111" name="Google Shape;2111;p65"/>
          <p:cNvSpPr txBox="1"/>
          <p:nvPr/>
        </p:nvSpPr>
        <p:spPr>
          <a:xfrm>
            <a:off x="6872626" y="1654750"/>
            <a:ext cx="15408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  <a:latin typeface="Staatliches"/>
                <a:ea typeface="Staatliches"/>
                <a:cs typeface="Staatliches"/>
                <a:sym typeface="Staatliches"/>
              </a:rPr>
              <a:t>DAY 5</a:t>
            </a:r>
            <a:endParaRPr sz="2500">
              <a:solidFill>
                <a:schemeClr val="dk2"/>
              </a:solidFill>
              <a:latin typeface="Staatliches"/>
              <a:ea typeface="Staatliches"/>
              <a:cs typeface="Staatliches"/>
              <a:sym typeface="Staatliches"/>
            </a:endParaRPr>
          </a:p>
        </p:txBody>
      </p:sp>
      <p:sp>
        <p:nvSpPr>
          <p:cNvPr id="2112" name="Google Shape;2112;p65"/>
          <p:cNvSpPr txBox="1"/>
          <p:nvPr/>
        </p:nvSpPr>
        <p:spPr>
          <a:xfrm>
            <a:off x="6872626" y="3639500"/>
            <a:ext cx="1540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rPr>
              <a:t>Make presentation</a:t>
            </a:r>
            <a:endParaRPr sz="1600">
              <a:solidFill>
                <a:schemeClr val="dk1"/>
              </a:solidFill>
              <a:latin typeface="Cairo"/>
              <a:ea typeface="Cairo"/>
              <a:cs typeface="Cairo"/>
              <a:sym typeface="Cairo"/>
            </a:endParaRPr>
          </a:p>
        </p:txBody>
      </p:sp>
      <p:sp>
        <p:nvSpPr>
          <p:cNvPr id="2113" name="Google Shape;2113;p65"/>
          <p:cNvSpPr/>
          <p:nvPr/>
        </p:nvSpPr>
        <p:spPr>
          <a:xfrm>
            <a:off x="2901675" y="2804850"/>
            <a:ext cx="237900" cy="237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65"/>
          <p:cNvSpPr/>
          <p:nvPr/>
        </p:nvSpPr>
        <p:spPr>
          <a:xfrm>
            <a:off x="4442475" y="2804850"/>
            <a:ext cx="237900" cy="237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5" name="Google Shape;2115;p65"/>
          <p:cNvSpPr/>
          <p:nvPr/>
        </p:nvSpPr>
        <p:spPr>
          <a:xfrm>
            <a:off x="5983275" y="2804850"/>
            <a:ext cx="237900" cy="237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6" name="Google Shape;2116;p65"/>
          <p:cNvSpPr/>
          <p:nvPr/>
        </p:nvSpPr>
        <p:spPr>
          <a:xfrm>
            <a:off x="7524075" y="2804850"/>
            <a:ext cx="237900" cy="2379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7" name="Google Shape;2117;p65"/>
          <p:cNvCxnSpPr>
            <a:stCxn id="2104" idx="6"/>
            <a:endCxn id="2113" idx="2"/>
          </p:cNvCxnSpPr>
          <p:nvPr/>
        </p:nvCxnSpPr>
        <p:spPr>
          <a:xfrm>
            <a:off x="1598775" y="2923800"/>
            <a:ext cx="130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8" name="Google Shape;2118;p65"/>
          <p:cNvCxnSpPr>
            <a:stCxn id="2113" idx="6"/>
            <a:endCxn id="2114" idx="2"/>
          </p:cNvCxnSpPr>
          <p:nvPr/>
        </p:nvCxnSpPr>
        <p:spPr>
          <a:xfrm>
            <a:off x="3139575" y="2923800"/>
            <a:ext cx="130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19" name="Google Shape;2119;p65"/>
          <p:cNvCxnSpPr>
            <a:stCxn id="2114" idx="6"/>
            <a:endCxn id="2115" idx="2"/>
          </p:cNvCxnSpPr>
          <p:nvPr/>
        </p:nvCxnSpPr>
        <p:spPr>
          <a:xfrm>
            <a:off x="4680375" y="2923800"/>
            <a:ext cx="130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0" name="Google Shape;2120;p65"/>
          <p:cNvCxnSpPr>
            <a:stCxn id="2115" idx="6"/>
            <a:endCxn id="2116" idx="2"/>
          </p:cNvCxnSpPr>
          <p:nvPr/>
        </p:nvCxnSpPr>
        <p:spPr>
          <a:xfrm>
            <a:off x="6221175" y="2923800"/>
            <a:ext cx="1302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1" name="Google Shape;2121;p65"/>
          <p:cNvCxnSpPr>
            <a:stCxn id="2104" idx="0"/>
            <a:endCxn id="2102" idx="2"/>
          </p:cNvCxnSpPr>
          <p:nvPr/>
        </p:nvCxnSpPr>
        <p:spPr>
          <a:xfrm rot="10800000">
            <a:off x="1479825" y="2139450"/>
            <a:ext cx="0" cy="66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22" name="Google Shape;2122;p65"/>
          <p:cNvCxnSpPr>
            <a:stCxn id="2113" idx="4"/>
            <a:endCxn id="2106" idx="0"/>
          </p:cNvCxnSpPr>
          <p:nvPr/>
        </p:nvCxnSpPr>
        <p:spPr>
          <a:xfrm>
            <a:off x="3020625" y="3042750"/>
            <a:ext cx="0" cy="61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23" name="Google Shape;2123;p65"/>
          <p:cNvCxnSpPr>
            <a:stCxn id="2114" idx="0"/>
            <a:endCxn id="2107" idx="2"/>
          </p:cNvCxnSpPr>
          <p:nvPr/>
        </p:nvCxnSpPr>
        <p:spPr>
          <a:xfrm rot="10800000">
            <a:off x="4561425" y="2139450"/>
            <a:ext cx="0" cy="66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24" name="Google Shape;2124;p65"/>
          <p:cNvCxnSpPr>
            <a:stCxn id="2115" idx="4"/>
            <a:endCxn id="2110" idx="0"/>
          </p:cNvCxnSpPr>
          <p:nvPr/>
        </p:nvCxnSpPr>
        <p:spPr>
          <a:xfrm>
            <a:off x="6102225" y="3042750"/>
            <a:ext cx="0" cy="61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2125" name="Google Shape;2125;p65"/>
          <p:cNvCxnSpPr>
            <a:stCxn id="2116" idx="0"/>
            <a:endCxn id="2111" idx="2"/>
          </p:cNvCxnSpPr>
          <p:nvPr/>
        </p:nvCxnSpPr>
        <p:spPr>
          <a:xfrm rot="10800000">
            <a:off x="7643025" y="2139450"/>
            <a:ext cx="0" cy="66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66"/>
          <p:cNvSpPr txBox="1"/>
          <p:nvPr>
            <p:ph type="title"/>
          </p:nvPr>
        </p:nvSpPr>
        <p:spPr>
          <a:xfrm>
            <a:off x="5537000" y="1642350"/>
            <a:ext cx="28941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WEBSITE</a:t>
            </a:r>
            <a:endParaRPr/>
          </a:p>
        </p:txBody>
      </p:sp>
      <p:sp>
        <p:nvSpPr>
          <p:cNvPr id="2131" name="Google Shape;2131;p66"/>
          <p:cNvSpPr txBox="1"/>
          <p:nvPr>
            <p:ph idx="1" type="subTitle"/>
          </p:nvPr>
        </p:nvSpPr>
        <p:spPr>
          <a:xfrm>
            <a:off x="5537000" y="2215050"/>
            <a:ext cx="2894100" cy="130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 work. Just right-click on it and select “Replace image”</a:t>
            </a:r>
            <a:endParaRPr/>
          </a:p>
        </p:txBody>
      </p:sp>
      <p:sp>
        <p:nvSpPr>
          <p:cNvPr id="2132" name="Google Shape;2132;p66"/>
          <p:cNvSpPr/>
          <p:nvPr/>
        </p:nvSpPr>
        <p:spPr>
          <a:xfrm>
            <a:off x="636299" y="1178250"/>
            <a:ext cx="3793500" cy="2787000"/>
          </a:xfrm>
          <a:prstGeom prst="roundRect">
            <a:avLst>
              <a:gd fmla="val 4290" name="adj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3" name="Google Shape;2133;p66"/>
          <p:cNvGrpSpPr/>
          <p:nvPr/>
        </p:nvGrpSpPr>
        <p:grpSpPr>
          <a:xfrm>
            <a:off x="983343" y="3508828"/>
            <a:ext cx="3311448" cy="326519"/>
            <a:chOff x="4841943" y="3886997"/>
            <a:chExt cx="3311448" cy="326519"/>
          </a:xfrm>
        </p:grpSpPr>
        <p:grpSp>
          <p:nvGrpSpPr>
            <p:cNvPr id="2134" name="Google Shape;2134;p66"/>
            <p:cNvGrpSpPr/>
            <p:nvPr/>
          </p:nvGrpSpPr>
          <p:grpSpPr>
            <a:xfrm>
              <a:off x="4841949" y="3886997"/>
              <a:ext cx="3311442" cy="95507"/>
              <a:chOff x="5238562" y="4064338"/>
              <a:chExt cx="2868043" cy="82719"/>
            </a:xfrm>
          </p:grpSpPr>
          <p:sp>
            <p:nvSpPr>
              <p:cNvPr id="2135" name="Google Shape;2135;p66"/>
              <p:cNvSpPr/>
              <p:nvPr/>
            </p:nvSpPr>
            <p:spPr>
              <a:xfrm>
                <a:off x="5238825" y="4091082"/>
                <a:ext cx="2867780" cy="29230"/>
              </a:xfrm>
              <a:custGeom>
                <a:rect b="b" l="l" r="r" t="t"/>
                <a:pathLst>
                  <a:path extrusionOk="0" h="1150" w="214976">
                    <a:moveTo>
                      <a:pt x="0" y="1"/>
                    </a:moveTo>
                    <a:lnTo>
                      <a:pt x="0" y="1149"/>
                    </a:lnTo>
                    <a:lnTo>
                      <a:pt x="214975" y="1149"/>
                    </a:lnTo>
                    <a:lnTo>
                      <a:pt x="21497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66"/>
              <p:cNvSpPr/>
              <p:nvPr/>
            </p:nvSpPr>
            <p:spPr>
              <a:xfrm>
                <a:off x="5238562" y="4091092"/>
                <a:ext cx="1052366" cy="29216"/>
              </a:xfrm>
              <a:custGeom>
                <a:rect b="b" l="l" r="r" t="t"/>
                <a:pathLst>
                  <a:path extrusionOk="0" h="1150" w="109110">
                    <a:moveTo>
                      <a:pt x="0" y="1"/>
                    </a:moveTo>
                    <a:lnTo>
                      <a:pt x="0" y="1149"/>
                    </a:lnTo>
                    <a:lnTo>
                      <a:pt x="109109" y="1149"/>
                    </a:lnTo>
                    <a:lnTo>
                      <a:pt x="10910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66"/>
              <p:cNvSpPr/>
              <p:nvPr/>
            </p:nvSpPr>
            <p:spPr>
              <a:xfrm>
                <a:off x="6244244" y="4064338"/>
                <a:ext cx="82693" cy="82719"/>
              </a:xfrm>
              <a:custGeom>
                <a:rect b="b" l="l" r="r" t="t"/>
                <a:pathLst>
                  <a:path extrusionOk="0" h="3256" w="3255">
                    <a:moveTo>
                      <a:pt x="1625" y="1"/>
                    </a:moveTo>
                    <a:cubicBezTo>
                      <a:pt x="728" y="1"/>
                      <a:pt x="1" y="729"/>
                      <a:pt x="1" y="1626"/>
                    </a:cubicBezTo>
                    <a:cubicBezTo>
                      <a:pt x="1" y="2527"/>
                      <a:pt x="728" y="3255"/>
                      <a:pt x="1625" y="3255"/>
                    </a:cubicBezTo>
                    <a:cubicBezTo>
                      <a:pt x="2527" y="3255"/>
                      <a:pt x="3254" y="2527"/>
                      <a:pt x="3254" y="1626"/>
                    </a:cubicBezTo>
                    <a:cubicBezTo>
                      <a:pt x="3254" y="729"/>
                      <a:pt x="2527" y="1"/>
                      <a:pt x="16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38" name="Google Shape;2138;p66"/>
            <p:cNvGrpSpPr/>
            <p:nvPr/>
          </p:nvGrpSpPr>
          <p:grpSpPr>
            <a:xfrm>
              <a:off x="4841943" y="4088524"/>
              <a:ext cx="1580463" cy="119299"/>
              <a:chOff x="950116" y="4374618"/>
              <a:chExt cx="1885769" cy="142345"/>
            </a:xfrm>
          </p:grpSpPr>
          <p:sp>
            <p:nvSpPr>
              <p:cNvPr id="2139" name="Google Shape;2139;p66"/>
              <p:cNvSpPr/>
              <p:nvPr/>
            </p:nvSpPr>
            <p:spPr>
              <a:xfrm>
                <a:off x="950116" y="4382213"/>
                <a:ext cx="127190" cy="127190"/>
              </a:xfrm>
              <a:custGeom>
                <a:rect b="b" l="l" r="r" t="t"/>
                <a:pathLst>
                  <a:path extrusionOk="0" h="3634" w="3634">
                    <a:moveTo>
                      <a:pt x="1" y="1"/>
                    </a:moveTo>
                    <a:lnTo>
                      <a:pt x="1" y="3633"/>
                    </a:lnTo>
                    <a:lnTo>
                      <a:pt x="3634" y="18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66"/>
              <p:cNvSpPr/>
              <p:nvPr/>
            </p:nvSpPr>
            <p:spPr>
              <a:xfrm>
                <a:off x="1239222" y="4399819"/>
                <a:ext cx="91980" cy="91945"/>
              </a:xfrm>
              <a:custGeom>
                <a:rect b="b" l="l" r="r" t="t"/>
                <a:pathLst>
                  <a:path extrusionOk="0" h="2627" w="2628">
                    <a:moveTo>
                      <a:pt x="1" y="0"/>
                    </a:moveTo>
                    <a:lnTo>
                      <a:pt x="1" y="2627"/>
                    </a:lnTo>
                    <a:lnTo>
                      <a:pt x="2628" y="13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66"/>
              <p:cNvSpPr/>
              <p:nvPr/>
            </p:nvSpPr>
            <p:spPr>
              <a:xfrm>
                <a:off x="1335509" y="4399819"/>
                <a:ext cx="11830" cy="91945"/>
              </a:xfrm>
              <a:custGeom>
                <a:rect b="b" l="l" r="r" t="t"/>
                <a:pathLst>
                  <a:path extrusionOk="0" h="2627" w="338">
                    <a:moveTo>
                      <a:pt x="0" y="0"/>
                    </a:moveTo>
                    <a:lnTo>
                      <a:pt x="0" y="2627"/>
                    </a:lnTo>
                    <a:lnTo>
                      <a:pt x="337" y="2627"/>
                    </a:lnTo>
                    <a:lnTo>
                      <a:pt x="3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66"/>
              <p:cNvSpPr/>
              <p:nvPr/>
            </p:nvSpPr>
            <p:spPr>
              <a:xfrm>
                <a:off x="1509218" y="4374618"/>
                <a:ext cx="96355" cy="142345"/>
              </a:xfrm>
              <a:custGeom>
                <a:rect b="b" l="l" r="r" t="t"/>
                <a:pathLst>
                  <a:path extrusionOk="0" h="4067" w="2753">
                    <a:moveTo>
                      <a:pt x="2752" y="1"/>
                    </a:moveTo>
                    <a:lnTo>
                      <a:pt x="1" y="2032"/>
                    </a:lnTo>
                    <a:lnTo>
                      <a:pt x="2752" y="4066"/>
                    </a:lnTo>
                    <a:lnTo>
                      <a:pt x="27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66"/>
              <p:cNvSpPr/>
              <p:nvPr/>
            </p:nvSpPr>
            <p:spPr>
              <a:xfrm>
                <a:off x="1509218" y="4410494"/>
                <a:ext cx="48545" cy="70455"/>
              </a:xfrm>
              <a:custGeom>
                <a:rect b="b" l="l" r="r" t="t"/>
                <a:pathLst>
                  <a:path extrusionOk="0" h="2013" w="1387">
                    <a:moveTo>
                      <a:pt x="1" y="1"/>
                    </a:moveTo>
                    <a:lnTo>
                      <a:pt x="1" y="2013"/>
                    </a:lnTo>
                    <a:lnTo>
                      <a:pt x="1386" y="2013"/>
                    </a:lnTo>
                    <a:lnTo>
                      <a:pt x="13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66"/>
              <p:cNvSpPr/>
              <p:nvPr/>
            </p:nvSpPr>
            <p:spPr>
              <a:xfrm>
                <a:off x="1619855" y="4378013"/>
                <a:ext cx="54880" cy="135450"/>
              </a:xfrm>
              <a:custGeom>
                <a:rect b="b" l="l" r="r" t="t"/>
                <a:pathLst>
                  <a:path extrusionOk="0" h="3870" w="1568">
                    <a:moveTo>
                      <a:pt x="1" y="0"/>
                    </a:moveTo>
                    <a:lnTo>
                      <a:pt x="1" y="426"/>
                    </a:lnTo>
                    <a:cubicBezTo>
                      <a:pt x="666" y="604"/>
                      <a:pt x="1161" y="1212"/>
                      <a:pt x="1161" y="1935"/>
                    </a:cubicBezTo>
                    <a:cubicBezTo>
                      <a:pt x="1161" y="2658"/>
                      <a:pt x="666" y="3266"/>
                      <a:pt x="1" y="3448"/>
                    </a:cubicBezTo>
                    <a:lnTo>
                      <a:pt x="1" y="3869"/>
                    </a:lnTo>
                    <a:cubicBezTo>
                      <a:pt x="895" y="3680"/>
                      <a:pt x="1568" y="2887"/>
                      <a:pt x="1568" y="1935"/>
                    </a:cubicBezTo>
                    <a:cubicBezTo>
                      <a:pt x="1568" y="983"/>
                      <a:pt x="895" y="190"/>
                      <a:pt x="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66"/>
              <p:cNvSpPr/>
              <p:nvPr/>
            </p:nvSpPr>
            <p:spPr>
              <a:xfrm>
                <a:off x="1619855" y="4411859"/>
                <a:ext cx="27545" cy="67725"/>
              </a:xfrm>
              <a:custGeom>
                <a:rect b="b" l="l" r="r" t="t"/>
                <a:pathLst>
                  <a:path extrusionOk="0" h="1935" w="787">
                    <a:moveTo>
                      <a:pt x="1" y="1"/>
                    </a:moveTo>
                    <a:lnTo>
                      <a:pt x="1" y="1935"/>
                    </a:lnTo>
                    <a:cubicBezTo>
                      <a:pt x="450" y="1842"/>
                      <a:pt x="786" y="1444"/>
                      <a:pt x="786" y="968"/>
                    </a:cubicBezTo>
                    <a:cubicBezTo>
                      <a:pt x="786" y="492"/>
                      <a:pt x="450" y="97"/>
                      <a:pt x="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66"/>
              <p:cNvSpPr/>
              <p:nvPr/>
            </p:nvSpPr>
            <p:spPr>
              <a:xfrm>
                <a:off x="1708302" y="4429849"/>
                <a:ext cx="397845" cy="31745"/>
              </a:xfrm>
              <a:custGeom>
                <a:rect b="b" l="l" r="r" t="t"/>
                <a:pathLst>
                  <a:path extrusionOk="0" h="907" w="11367">
                    <a:moveTo>
                      <a:pt x="0" y="1"/>
                    </a:moveTo>
                    <a:lnTo>
                      <a:pt x="0" y="906"/>
                    </a:lnTo>
                    <a:lnTo>
                      <a:pt x="11367" y="906"/>
                    </a:lnTo>
                    <a:lnTo>
                      <a:pt x="11367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66"/>
              <p:cNvSpPr/>
              <p:nvPr/>
            </p:nvSpPr>
            <p:spPr>
              <a:xfrm>
                <a:off x="2061320" y="4400904"/>
                <a:ext cx="89670" cy="89670"/>
              </a:xfrm>
              <a:custGeom>
                <a:rect b="b" l="l" r="r" t="t"/>
                <a:pathLst>
                  <a:path extrusionOk="0" h="2562" w="2562">
                    <a:moveTo>
                      <a:pt x="1281" y="1"/>
                    </a:moveTo>
                    <a:cubicBezTo>
                      <a:pt x="573" y="1"/>
                      <a:pt x="1" y="576"/>
                      <a:pt x="1" y="1281"/>
                    </a:cubicBezTo>
                    <a:cubicBezTo>
                      <a:pt x="1" y="1989"/>
                      <a:pt x="573" y="2562"/>
                      <a:pt x="1281" y="2562"/>
                    </a:cubicBezTo>
                    <a:cubicBezTo>
                      <a:pt x="1989" y="2562"/>
                      <a:pt x="2561" y="1989"/>
                      <a:pt x="2561" y="1281"/>
                    </a:cubicBezTo>
                    <a:cubicBezTo>
                      <a:pt x="2561" y="576"/>
                      <a:pt x="1989" y="1"/>
                      <a:pt x="12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66"/>
              <p:cNvSpPr/>
              <p:nvPr/>
            </p:nvSpPr>
            <p:spPr>
              <a:xfrm>
                <a:off x="2317245" y="4405769"/>
                <a:ext cx="54740" cy="83300"/>
              </a:xfrm>
              <a:custGeom>
                <a:rect b="b" l="l" r="r" t="t"/>
                <a:pathLst>
                  <a:path extrusionOk="0" h="2380" w="1564">
                    <a:moveTo>
                      <a:pt x="786" y="241"/>
                    </a:moveTo>
                    <a:cubicBezTo>
                      <a:pt x="1107" y="241"/>
                      <a:pt x="1250" y="616"/>
                      <a:pt x="1250" y="1180"/>
                    </a:cubicBezTo>
                    <a:cubicBezTo>
                      <a:pt x="1250" y="1769"/>
                      <a:pt x="1099" y="2140"/>
                      <a:pt x="782" y="2140"/>
                    </a:cubicBezTo>
                    <a:cubicBezTo>
                      <a:pt x="496" y="2140"/>
                      <a:pt x="314" y="1799"/>
                      <a:pt x="314" y="1200"/>
                    </a:cubicBezTo>
                    <a:cubicBezTo>
                      <a:pt x="314" y="573"/>
                      <a:pt x="511" y="241"/>
                      <a:pt x="786" y="241"/>
                    </a:cubicBezTo>
                    <a:close/>
                    <a:moveTo>
                      <a:pt x="801" y="1"/>
                    </a:moveTo>
                    <a:cubicBezTo>
                      <a:pt x="333" y="1"/>
                      <a:pt x="1" y="426"/>
                      <a:pt x="1" y="1196"/>
                    </a:cubicBezTo>
                    <a:cubicBezTo>
                      <a:pt x="8" y="1958"/>
                      <a:pt x="314" y="2380"/>
                      <a:pt x="763" y="2380"/>
                    </a:cubicBezTo>
                    <a:cubicBezTo>
                      <a:pt x="1274" y="2380"/>
                      <a:pt x="1563" y="1946"/>
                      <a:pt x="1563" y="1165"/>
                    </a:cubicBezTo>
                    <a:cubicBezTo>
                      <a:pt x="1563" y="434"/>
                      <a:pt x="1285" y="1"/>
                      <a:pt x="8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66"/>
              <p:cNvSpPr/>
              <p:nvPr/>
            </p:nvSpPr>
            <p:spPr>
              <a:xfrm>
                <a:off x="2382767" y="4429849"/>
                <a:ext cx="14840" cy="59220"/>
              </a:xfrm>
              <a:custGeom>
                <a:rect b="b" l="l" r="r" t="t"/>
                <a:pathLst>
                  <a:path extrusionOk="0" h="1692" w="424">
                    <a:moveTo>
                      <a:pt x="214" y="1"/>
                    </a:moveTo>
                    <a:cubicBezTo>
                      <a:pt x="90" y="1"/>
                      <a:pt x="1" y="94"/>
                      <a:pt x="1" y="222"/>
                    </a:cubicBezTo>
                    <a:cubicBezTo>
                      <a:pt x="1" y="345"/>
                      <a:pt x="86" y="442"/>
                      <a:pt x="209" y="442"/>
                    </a:cubicBezTo>
                    <a:cubicBezTo>
                      <a:pt x="341" y="442"/>
                      <a:pt x="423" y="345"/>
                      <a:pt x="423" y="222"/>
                    </a:cubicBezTo>
                    <a:cubicBezTo>
                      <a:pt x="418" y="94"/>
                      <a:pt x="338" y="1"/>
                      <a:pt x="214" y="1"/>
                    </a:cubicBezTo>
                    <a:close/>
                    <a:moveTo>
                      <a:pt x="214" y="1251"/>
                    </a:moveTo>
                    <a:cubicBezTo>
                      <a:pt x="90" y="1251"/>
                      <a:pt x="1" y="1340"/>
                      <a:pt x="1" y="1472"/>
                    </a:cubicBezTo>
                    <a:cubicBezTo>
                      <a:pt x="1" y="1595"/>
                      <a:pt x="86" y="1692"/>
                      <a:pt x="209" y="1692"/>
                    </a:cubicBezTo>
                    <a:cubicBezTo>
                      <a:pt x="341" y="1692"/>
                      <a:pt x="423" y="1595"/>
                      <a:pt x="423" y="1472"/>
                    </a:cubicBezTo>
                    <a:cubicBezTo>
                      <a:pt x="418" y="1340"/>
                      <a:pt x="338" y="1251"/>
                      <a:pt x="214" y="12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66"/>
              <p:cNvSpPr/>
              <p:nvPr/>
            </p:nvSpPr>
            <p:spPr>
              <a:xfrm>
                <a:off x="2407127" y="4407134"/>
                <a:ext cx="50155" cy="81935"/>
              </a:xfrm>
              <a:custGeom>
                <a:rect b="b" l="l" r="r" t="t"/>
                <a:pathLst>
                  <a:path extrusionOk="0" h="2341" w="1433">
                    <a:moveTo>
                      <a:pt x="288" y="0"/>
                    </a:moveTo>
                    <a:lnTo>
                      <a:pt x="136" y="1107"/>
                    </a:lnTo>
                    <a:cubicBezTo>
                      <a:pt x="222" y="1095"/>
                      <a:pt x="326" y="1080"/>
                      <a:pt x="458" y="1080"/>
                    </a:cubicBezTo>
                    <a:cubicBezTo>
                      <a:pt x="915" y="1080"/>
                      <a:pt x="1115" y="1293"/>
                      <a:pt x="1120" y="1591"/>
                    </a:cubicBezTo>
                    <a:cubicBezTo>
                      <a:pt x="1120" y="1900"/>
                      <a:pt x="868" y="2089"/>
                      <a:pt x="574" y="2089"/>
                    </a:cubicBezTo>
                    <a:cubicBezTo>
                      <a:pt x="365" y="2089"/>
                      <a:pt x="175" y="2020"/>
                      <a:pt x="83" y="1962"/>
                    </a:cubicBezTo>
                    <a:lnTo>
                      <a:pt x="1" y="2198"/>
                    </a:lnTo>
                    <a:cubicBezTo>
                      <a:pt x="113" y="2271"/>
                      <a:pt x="326" y="2341"/>
                      <a:pt x="578" y="2341"/>
                    </a:cubicBezTo>
                    <a:cubicBezTo>
                      <a:pt x="1077" y="2341"/>
                      <a:pt x="1433" y="2005"/>
                      <a:pt x="1433" y="1555"/>
                    </a:cubicBezTo>
                    <a:cubicBezTo>
                      <a:pt x="1433" y="1266"/>
                      <a:pt x="1286" y="1068"/>
                      <a:pt x="1104" y="964"/>
                    </a:cubicBezTo>
                    <a:cubicBezTo>
                      <a:pt x="961" y="878"/>
                      <a:pt x="786" y="839"/>
                      <a:pt x="609" y="839"/>
                    </a:cubicBezTo>
                    <a:cubicBezTo>
                      <a:pt x="524" y="839"/>
                      <a:pt x="474" y="848"/>
                      <a:pt x="419" y="855"/>
                    </a:cubicBezTo>
                    <a:lnTo>
                      <a:pt x="508" y="264"/>
                    </a:lnTo>
                    <a:lnTo>
                      <a:pt x="1386" y="264"/>
                    </a:lnTo>
                    <a:lnTo>
                      <a:pt x="13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66"/>
              <p:cNvSpPr/>
              <p:nvPr/>
            </p:nvSpPr>
            <p:spPr>
              <a:xfrm>
                <a:off x="2469988" y="4405769"/>
                <a:ext cx="54740" cy="83300"/>
              </a:xfrm>
              <a:custGeom>
                <a:rect b="b" l="l" r="r" t="t"/>
                <a:pathLst>
                  <a:path extrusionOk="0" h="2380" w="1564">
                    <a:moveTo>
                      <a:pt x="782" y="241"/>
                    </a:moveTo>
                    <a:cubicBezTo>
                      <a:pt x="1107" y="241"/>
                      <a:pt x="1250" y="616"/>
                      <a:pt x="1250" y="1180"/>
                    </a:cubicBezTo>
                    <a:cubicBezTo>
                      <a:pt x="1250" y="1769"/>
                      <a:pt x="1099" y="2140"/>
                      <a:pt x="778" y="2140"/>
                    </a:cubicBezTo>
                    <a:cubicBezTo>
                      <a:pt x="496" y="2140"/>
                      <a:pt x="314" y="1799"/>
                      <a:pt x="314" y="1200"/>
                    </a:cubicBezTo>
                    <a:cubicBezTo>
                      <a:pt x="314" y="573"/>
                      <a:pt x="511" y="241"/>
                      <a:pt x="782" y="241"/>
                    </a:cubicBezTo>
                    <a:close/>
                    <a:moveTo>
                      <a:pt x="801" y="1"/>
                    </a:moveTo>
                    <a:cubicBezTo>
                      <a:pt x="333" y="1"/>
                      <a:pt x="1" y="426"/>
                      <a:pt x="1" y="1196"/>
                    </a:cubicBezTo>
                    <a:cubicBezTo>
                      <a:pt x="8" y="1958"/>
                      <a:pt x="314" y="2380"/>
                      <a:pt x="763" y="2380"/>
                    </a:cubicBezTo>
                    <a:cubicBezTo>
                      <a:pt x="1274" y="2380"/>
                      <a:pt x="1563" y="1946"/>
                      <a:pt x="1563" y="1165"/>
                    </a:cubicBezTo>
                    <a:cubicBezTo>
                      <a:pt x="1563" y="434"/>
                      <a:pt x="1285" y="1"/>
                      <a:pt x="8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66"/>
              <p:cNvSpPr/>
              <p:nvPr/>
            </p:nvSpPr>
            <p:spPr>
              <a:xfrm>
                <a:off x="2555180" y="4402794"/>
                <a:ext cx="43085" cy="89950"/>
              </a:xfrm>
              <a:custGeom>
                <a:rect b="b" l="l" r="r" t="t"/>
                <a:pathLst>
                  <a:path extrusionOk="0" h="2570" w="1231">
                    <a:moveTo>
                      <a:pt x="990" y="1"/>
                    </a:moveTo>
                    <a:lnTo>
                      <a:pt x="0" y="2570"/>
                    </a:lnTo>
                    <a:lnTo>
                      <a:pt x="240" y="2570"/>
                    </a:lnTo>
                    <a:lnTo>
                      <a:pt x="123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66"/>
              <p:cNvSpPr/>
              <p:nvPr/>
            </p:nvSpPr>
            <p:spPr>
              <a:xfrm>
                <a:off x="2629627" y="4405769"/>
                <a:ext cx="51520" cy="81935"/>
              </a:xfrm>
              <a:custGeom>
                <a:rect b="b" l="l" r="r" t="t"/>
                <a:pathLst>
                  <a:path extrusionOk="0" h="2341" w="1472">
                    <a:moveTo>
                      <a:pt x="709" y="1"/>
                    </a:moveTo>
                    <a:cubicBezTo>
                      <a:pt x="445" y="1"/>
                      <a:pt x="218" y="101"/>
                      <a:pt x="59" y="237"/>
                    </a:cubicBezTo>
                    <a:lnTo>
                      <a:pt x="156" y="453"/>
                    </a:lnTo>
                    <a:cubicBezTo>
                      <a:pt x="264" y="364"/>
                      <a:pt x="438" y="260"/>
                      <a:pt x="647" y="260"/>
                    </a:cubicBezTo>
                    <a:cubicBezTo>
                      <a:pt x="988" y="260"/>
                      <a:pt x="1104" y="476"/>
                      <a:pt x="1104" y="708"/>
                    </a:cubicBezTo>
                    <a:cubicBezTo>
                      <a:pt x="1100" y="1057"/>
                      <a:pt x="833" y="1355"/>
                      <a:pt x="245" y="1912"/>
                    </a:cubicBezTo>
                    <a:lnTo>
                      <a:pt x="1" y="2151"/>
                    </a:lnTo>
                    <a:lnTo>
                      <a:pt x="1" y="2341"/>
                    </a:lnTo>
                    <a:lnTo>
                      <a:pt x="1471" y="2341"/>
                    </a:lnTo>
                    <a:lnTo>
                      <a:pt x="1471" y="2082"/>
                    </a:lnTo>
                    <a:lnTo>
                      <a:pt x="438" y="2082"/>
                    </a:lnTo>
                    <a:lnTo>
                      <a:pt x="438" y="2074"/>
                    </a:lnTo>
                    <a:lnTo>
                      <a:pt x="620" y="1904"/>
                    </a:lnTo>
                    <a:cubicBezTo>
                      <a:pt x="1107" y="1440"/>
                      <a:pt x="1413" y="1096"/>
                      <a:pt x="1413" y="669"/>
                    </a:cubicBezTo>
                    <a:cubicBezTo>
                      <a:pt x="1413" y="341"/>
                      <a:pt x="1204" y="1"/>
                      <a:pt x="7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66"/>
              <p:cNvSpPr/>
              <p:nvPr/>
            </p:nvSpPr>
            <p:spPr>
              <a:xfrm>
                <a:off x="2694098" y="4429849"/>
                <a:ext cx="14805" cy="59220"/>
              </a:xfrm>
              <a:custGeom>
                <a:rect b="b" l="l" r="r" t="t"/>
                <a:pathLst>
                  <a:path extrusionOk="0" h="1692" w="423">
                    <a:moveTo>
                      <a:pt x="213" y="1"/>
                    </a:moveTo>
                    <a:cubicBezTo>
                      <a:pt x="89" y="1"/>
                      <a:pt x="1" y="94"/>
                      <a:pt x="1" y="222"/>
                    </a:cubicBezTo>
                    <a:cubicBezTo>
                      <a:pt x="1" y="345"/>
                      <a:pt x="85" y="442"/>
                      <a:pt x="210" y="442"/>
                    </a:cubicBezTo>
                    <a:cubicBezTo>
                      <a:pt x="341" y="442"/>
                      <a:pt x="422" y="345"/>
                      <a:pt x="422" y="222"/>
                    </a:cubicBezTo>
                    <a:cubicBezTo>
                      <a:pt x="419" y="94"/>
                      <a:pt x="337" y="1"/>
                      <a:pt x="213" y="1"/>
                    </a:cubicBezTo>
                    <a:close/>
                    <a:moveTo>
                      <a:pt x="213" y="1251"/>
                    </a:moveTo>
                    <a:cubicBezTo>
                      <a:pt x="89" y="1251"/>
                      <a:pt x="1" y="1340"/>
                      <a:pt x="1" y="1472"/>
                    </a:cubicBezTo>
                    <a:cubicBezTo>
                      <a:pt x="1" y="1595"/>
                      <a:pt x="85" y="1692"/>
                      <a:pt x="210" y="1692"/>
                    </a:cubicBezTo>
                    <a:cubicBezTo>
                      <a:pt x="341" y="1692"/>
                      <a:pt x="422" y="1595"/>
                      <a:pt x="422" y="1472"/>
                    </a:cubicBezTo>
                    <a:cubicBezTo>
                      <a:pt x="419" y="1340"/>
                      <a:pt x="337" y="1251"/>
                      <a:pt x="213" y="12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66"/>
              <p:cNvSpPr/>
              <p:nvPr/>
            </p:nvSpPr>
            <p:spPr>
              <a:xfrm>
                <a:off x="2718494" y="4407134"/>
                <a:ext cx="50085" cy="81935"/>
              </a:xfrm>
              <a:custGeom>
                <a:rect b="b" l="l" r="r" t="t"/>
                <a:pathLst>
                  <a:path extrusionOk="0" h="2341" w="1431">
                    <a:moveTo>
                      <a:pt x="282" y="0"/>
                    </a:moveTo>
                    <a:lnTo>
                      <a:pt x="135" y="1107"/>
                    </a:lnTo>
                    <a:cubicBezTo>
                      <a:pt x="220" y="1095"/>
                      <a:pt x="320" y="1080"/>
                      <a:pt x="452" y="1080"/>
                    </a:cubicBezTo>
                    <a:cubicBezTo>
                      <a:pt x="913" y="1080"/>
                      <a:pt x="1110" y="1293"/>
                      <a:pt x="1114" y="1591"/>
                    </a:cubicBezTo>
                    <a:cubicBezTo>
                      <a:pt x="1114" y="1900"/>
                      <a:pt x="863" y="2089"/>
                      <a:pt x="568" y="2089"/>
                    </a:cubicBezTo>
                    <a:cubicBezTo>
                      <a:pt x="359" y="2089"/>
                      <a:pt x="174" y="2020"/>
                      <a:pt x="77" y="1962"/>
                    </a:cubicBezTo>
                    <a:lnTo>
                      <a:pt x="0" y="2198"/>
                    </a:lnTo>
                    <a:cubicBezTo>
                      <a:pt x="108" y="2271"/>
                      <a:pt x="320" y="2341"/>
                      <a:pt x="572" y="2341"/>
                    </a:cubicBezTo>
                    <a:cubicBezTo>
                      <a:pt x="1072" y="2341"/>
                      <a:pt x="1431" y="2005"/>
                      <a:pt x="1431" y="1555"/>
                    </a:cubicBezTo>
                    <a:cubicBezTo>
                      <a:pt x="1431" y="1266"/>
                      <a:pt x="1281" y="1068"/>
                      <a:pt x="1099" y="964"/>
                    </a:cubicBezTo>
                    <a:cubicBezTo>
                      <a:pt x="959" y="878"/>
                      <a:pt x="781" y="839"/>
                      <a:pt x="604" y="839"/>
                    </a:cubicBezTo>
                    <a:cubicBezTo>
                      <a:pt x="518" y="839"/>
                      <a:pt x="472" y="848"/>
                      <a:pt x="418" y="855"/>
                    </a:cubicBezTo>
                    <a:lnTo>
                      <a:pt x="506" y="264"/>
                    </a:lnTo>
                    <a:lnTo>
                      <a:pt x="1385" y="264"/>
                    </a:lnTo>
                    <a:lnTo>
                      <a:pt x="138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66"/>
              <p:cNvSpPr/>
              <p:nvPr/>
            </p:nvSpPr>
            <p:spPr>
              <a:xfrm>
                <a:off x="2781285" y="4405769"/>
                <a:ext cx="54600" cy="83300"/>
              </a:xfrm>
              <a:custGeom>
                <a:rect b="b" l="l" r="r" t="t"/>
                <a:pathLst>
                  <a:path extrusionOk="0" h="2380" w="1560">
                    <a:moveTo>
                      <a:pt x="783" y="241"/>
                    </a:moveTo>
                    <a:cubicBezTo>
                      <a:pt x="1103" y="241"/>
                      <a:pt x="1251" y="616"/>
                      <a:pt x="1251" y="1180"/>
                    </a:cubicBezTo>
                    <a:cubicBezTo>
                      <a:pt x="1251" y="1769"/>
                      <a:pt x="1096" y="2140"/>
                      <a:pt x="778" y="2140"/>
                    </a:cubicBezTo>
                    <a:cubicBezTo>
                      <a:pt x="496" y="2140"/>
                      <a:pt x="310" y="1799"/>
                      <a:pt x="310" y="1200"/>
                    </a:cubicBezTo>
                    <a:cubicBezTo>
                      <a:pt x="310" y="573"/>
                      <a:pt x="508" y="241"/>
                      <a:pt x="783" y="241"/>
                    </a:cubicBezTo>
                    <a:close/>
                    <a:moveTo>
                      <a:pt x="798" y="1"/>
                    </a:moveTo>
                    <a:cubicBezTo>
                      <a:pt x="333" y="1"/>
                      <a:pt x="1" y="426"/>
                      <a:pt x="1" y="1196"/>
                    </a:cubicBezTo>
                    <a:cubicBezTo>
                      <a:pt x="8" y="1958"/>
                      <a:pt x="310" y="2380"/>
                      <a:pt x="760" y="2380"/>
                    </a:cubicBezTo>
                    <a:cubicBezTo>
                      <a:pt x="1270" y="2380"/>
                      <a:pt x="1560" y="1946"/>
                      <a:pt x="1560" y="1165"/>
                    </a:cubicBezTo>
                    <a:cubicBezTo>
                      <a:pt x="1560" y="434"/>
                      <a:pt x="1285" y="1"/>
                      <a:pt x="7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7" name="Google Shape;2157;p66"/>
            <p:cNvGrpSpPr/>
            <p:nvPr/>
          </p:nvGrpSpPr>
          <p:grpSpPr>
            <a:xfrm>
              <a:off x="6740408" y="4082745"/>
              <a:ext cx="1412936" cy="130770"/>
              <a:chOff x="2935989" y="4367723"/>
              <a:chExt cx="1685879" cy="156032"/>
            </a:xfrm>
          </p:grpSpPr>
          <p:sp>
            <p:nvSpPr>
              <p:cNvPr id="2158" name="Google Shape;2158;p66"/>
              <p:cNvSpPr/>
              <p:nvPr/>
            </p:nvSpPr>
            <p:spPr>
              <a:xfrm>
                <a:off x="2935989" y="4376368"/>
                <a:ext cx="179165" cy="138705"/>
              </a:xfrm>
              <a:custGeom>
                <a:rect b="b" l="l" r="r" t="t"/>
                <a:pathLst>
                  <a:path extrusionOk="0" h="3963" w="5119">
                    <a:moveTo>
                      <a:pt x="1323" y="1761"/>
                    </a:moveTo>
                    <a:lnTo>
                      <a:pt x="1323" y="2202"/>
                    </a:lnTo>
                    <a:lnTo>
                      <a:pt x="495" y="2202"/>
                    </a:lnTo>
                    <a:lnTo>
                      <a:pt x="495" y="1761"/>
                    </a:lnTo>
                    <a:close/>
                    <a:moveTo>
                      <a:pt x="4515" y="1761"/>
                    </a:moveTo>
                    <a:lnTo>
                      <a:pt x="4515" y="2202"/>
                    </a:lnTo>
                    <a:lnTo>
                      <a:pt x="1872" y="2202"/>
                    </a:lnTo>
                    <a:lnTo>
                      <a:pt x="1872" y="1761"/>
                    </a:lnTo>
                    <a:close/>
                    <a:moveTo>
                      <a:pt x="3191" y="2698"/>
                    </a:moveTo>
                    <a:lnTo>
                      <a:pt x="3191" y="3139"/>
                    </a:lnTo>
                    <a:lnTo>
                      <a:pt x="549" y="3139"/>
                    </a:lnTo>
                    <a:lnTo>
                      <a:pt x="549" y="2698"/>
                    </a:lnTo>
                    <a:close/>
                    <a:moveTo>
                      <a:pt x="4569" y="2698"/>
                    </a:moveTo>
                    <a:lnTo>
                      <a:pt x="4569" y="3139"/>
                    </a:lnTo>
                    <a:lnTo>
                      <a:pt x="3745" y="3139"/>
                    </a:lnTo>
                    <a:lnTo>
                      <a:pt x="3745" y="2698"/>
                    </a:lnTo>
                    <a:close/>
                    <a:moveTo>
                      <a:pt x="538" y="1"/>
                    </a:moveTo>
                    <a:cubicBezTo>
                      <a:pt x="240" y="1"/>
                      <a:pt x="0" y="241"/>
                      <a:pt x="0" y="539"/>
                    </a:cubicBezTo>
                    <a:lnTo>
                      <a:pt x="0" y="3429"/>
                    </a:lnTo>
                    <a:cubicBezTo>
                      <a:pt x="0" y="3723"/>
                      <a:pt x="240" y="3963"/>
                      <a:pt x="538" y="3963"/>
                    </a:cubicBezTo>
                    <a:lnTo>
                      <a:pt x="4584" y="3963"/>
                    </a:lnTo>
                    <a:cubicBezTo>
                      <a:pt x="4878" y="3963"/>
                      <a:pt x="5118" y="3723"/>
                      <a:pt x="5118" y="3429"/>
                    </a:cubicBezTo>
                    <a:lnTo>
                      <a:pt x="5118" y="539"/>
                    </a:lnTo>
                    <a:cubicBezTo>
                      <a:pt x="5118" y="241"/>
                      <a:pt x="4878" y="1"/>
                      <a:pt x="45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66"/>
              <p:cNvSpPr/>
              <p:nvPr/>
            </p:nvSpPr>
            <p:spPr>
              <a:xfrm>
                <a:off x="3835089" y="4383858"/>
                <a:ext cx="196525" cy="123760"/>
              </a:xfrm>
              <a:custGeom>
                <a:rect b="b" l="l" r="r" t="t"/>
                <a:pathLst>
                  <a:path extrusionOk="0" h="3536" w="5615">
                    <a:moveTo>
                      <a:pt x="5119" y="495"/>
                    </a:moveTo>
                    <a:lnTo>
                      <a:pt x="5119" y="3041"/>
                    </a:lnTo>
                    <a:lnTo>
                      <a:pt x="496" y="3041"/>
                    </a:lnTo>
                    <a:lnTo>
                      <a:pt x="496" y="495"/>
                    </a:lnTo>
                    <a:close/>
                    <a:moveTo>
                      <a:pt x="248" y="0"/>
                    </a:moveTo>
                    <a:cubicBezTo>
                      <a:pt x="109" y="0"/>
                      <a:pt x="0" y="112"/>
                      <a:pt x="0" y="247"/>
                    </a:cubicBezTo>
                    <a:lnTo>
                      <a:pt x="0" y="3288"/>
                    </a:lnTo>
                    <a:cubicBezTo>
                      <a:pt x="0" y="3424"/>
                      <a:pt x="109" y="3536"/>
                      <a:pt x="248" y="3536"/>
                    </a:cubicBezTo>
                    <a:lnTo>
                      <a:pt x="5367" y="3536"/>
                    </a:lnTo>
                    <a:cubicBezTo>
                      <a:pt x="5502" y="3536"/>
                      <a:pt x="5614" y="3424"/>
                      <a:pt x="5614" y="3288"/>
                    </a:cubicBezTo>
                    <a:lnTo>
                      <a:pt x="5614" y="247"/>
                    </a:lnTo>
                    <a:cubicBezTo>
                      <a:pt x="5614" y="112"/>
                      <a:pt x="5502" y="0"/>
                      <a:pt x="536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66"/>
              <p:cNvSpPr/>
              <p:nvPr/>
            </p:nvSpPr>
            <p:spPr>
              <a:xfrm>
                <a:off x="3239271" y="4379378"/>
                <a:ext cx="129115" cy="132720"/>
              </a:xfrm>
              <a:custGeom>
                <a:rect b="b" l="l" r="r" t="t"/>
                <a:pathLst>
                  <a:path extrusionOk="0" h="3792" w="3689">
                    <a:moveTo>
                      <a:pt x="1847" y="1173"/>
                    </a:moveTo>
                    <a:cubicBezTo>
                      <a:pt x="2245" y="1173"/>
                      <a:pt x="2570" y="1498"/>
                      <a:pt x="2570" y="1896"/>
                    </a:cubicBezTo>
                    <a:cubicBezTo>
                      <a:pt x="2570" y="2298"/>
                      <a:pt x="2245" y="2619"/>
                      <a:pt x="1847" y="2619"/>
                    </a:cubicBezTo>
                    <a:cubicBezTo>
                      <a:pt x="1444" y="2619"/>
                      <a:pt x="1119" y="2298"/>
                      <a:pt x="1119" y="1896"/>
                    </a:cubicBezTo>
                    <a:cubicBezTo>
                      <a:pt x="1119" y="1498"/>
                      <a:pt x="1444" y="1173"/>
                      <a:pt x="1847" y="1173"/>
                    </a:cubicBezTo>
                    <a:close/>
                    <a:moveTo>
                      <a:pt x="1336" y="0"/>
                    </a:moveTo>
                    <a:lnTo>
                      <a:pt x="1258" y="766"/>
                    </a:lnTo>
                    <a:lnTo>
                      <a:pt x="589" y="391"/>
                    </a:lnTo>
                    <a:lnTo>
                      <a:pt x="1" y="1223"/>
                    </a:lnTo>
                    <a:lnTo>
                      <a:pt x="783" y="1896"/>
                    </a:lnTo>
                    <a:lnTo>
                      <a:pt x="1" y="2569"/>
                    </a:lnTo>
                    <a:lnTo>
                      <a:pt x="589" y="3405"/>
                    </a:lnTo>
                    <a:lnTo>
                      <a:pt x="1258" y="3025"/>
                    </a:lnTo>
                    <a:lnTo>
                      <a:pt x="1336" y="3791"/>
                    </a:lnTo>
                    <a:lnTo>
                      <a:pt x="2353" y="3791"/>
                    </a:lnTo>
                    <a:lnTo>
                      <a:pt x="2431" y="3025"/>
                    </a:lnTo>
                    <a:lnTo>
                      <a:pt x="3100" y="3405"/>
                    </a:lnTo>
                    <a:lnTo>
                      <a:pt x="3688" y="2569"/>
                    </a:lnTo>
                    <a:lnTo>
                      <a:pt x="2910" y="1896"/>
                    </a:lnTo>
                    <a:lnTo>
                      <a:pt x="3688" y="1223"/>
                    </a:lnTo>
                    <a:lnTo>
                      <a:pt x="3100" y="391"/>
                    </a:lnTo>
                    <a:lnTo>
                      <a:pt x="2431" y="766"/>
                    </a:lnTo>
                    <a:lnTo>
                      <a:pt x="23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66"/>
              <p:cNvSpPr/>
              <p:nvPr/>
            </p:nvSpPr>
            <p:spPr>
              <a:xfrm>
                <a:off x="3313227" y="4379378"/>
                <a:ext cx="82880" cy="58660"/>
              </a:xfrm>
              <a:custGeom>
                <a:rect b="b" l="l" r="r" t="t"/>
                <a:pathLst>
                  <a:path extrusionOk="0" h="1676" w="2368">
                    <a:moveTo>
                      <a:pt x="0" y="0"/>
                    </a:moveTo>
                    <a:lnTo>
                      <a:pt x="0" y="1675"/>
                    </a:lnTo>
                    <a:lnTo>
                      <a:pt x="2368" y="1675"/>
                    </a:lnTo>
                    <a:lnTo>
                      <a:pt x="236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66"/>
              <p:cNvSpPr/>
              <p:nvPr/>
            </p:nvSpPr>
            <p:spPr>
              <a:xfrm>
                <a:off x="3329468" y="4393588"/>
                <a:ext cx="24535" cy="32935"/>
              </a:xfrm>
              <a:custGeom>
                <a:rect b="b" l="l" r="r" t="t"/>
                <a:pathLst>
                  <a:path extrusionOk="0" h="941" w="701">
                    <a:moveTo>
                      <a:pt x="1" y="1"/>
                    </a:moveTo>
                    <a:lnTo>
                      <a:pt x="1" y="940"/>
                    </a:lnTo>
                    <a:lnTo>
                      <a:pt x="124" y="940"/>
                    </a:lnTo>
                    <a:lnTo>
                      <a:pt x="124" y="499"/>
                    </a:lnTo>
                    <a:lnTo>
                      <a:pt x="577" y="499"/>
                    </a:lnTo>
                    <a:lnTo>
                      <a:pt x="577" y="940"/>
                    </a:lnTo>
                    <a:lnTo>
                      <a:pt x="701" y="940"/>
                    </a:lnTo>
                    <a:lnTo>
                      <a:pt x="701" y="1"/>
                    </a:lnTo>
                    <a:lnTo>
                      <a:pt x="577" y="1"/>
                    </a:lnTo>
                    <a:lnTo>
                      <a:pt x="577" y="395"/>
                    </a:lnTo>
                    <a:lnTo>
                      <a:pt x="124" y="395"/>
                    </a:lnTo>
                    <a:lnTo>
                      <a:pt x="1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66"/>
              <p:cNvSpPr/>
              <p:nvPr/>
            </p:nvSpPr>
            <p:spPr>
              <a:xfrm>
                <a:off x="3361283" y="4393308"/>
                <a:ext cx="26985" cy="33460"/>
              </a:xfrm>
              <a:custGeom>
                <a:rect b="b" l="l" r="r" t="t"/>
                <a:pathLst>
                  <a:path extrusionOk="0" h="956" w="771">
                    <a:moveTo>
                      <a:pt x="264" y="97"/>
                    </a:moveTo>
                    <a:cubicBezTo>
                      <a:pt x="520" y="97"/>
                      <a:pt x="647" y="241"/>
                      <a:pt x="647" y="461"/>
                    </a:cubicBezTo>
                    <a:cubicBezTo>
                      <a:pt x="647" y="713"/>
                      <a:pt x="504" y="859"/>
                      <a:pt x="245" y="859"/>
                    </a:cubicBezTo>
                    <a:cubicBezTo>
                      <a:pt x="198" y="859"/>
                      <a:pt x="152" y="856"/>
                      <a:pt x="120" y="852"/>
                    </a:cubicBezTo>
                    <a:lnTo>
                      <a:pt x="120" y="109"/>
                    </a:lnTo>
                    <a:cubicBezTo>
                      <a:pt x="156" y="105"/>
                      <a:pt x="202" y="97"/>
                      <a:pt x="264" y="97"/>
                    </a:cubicBezTo>
                    <a:close/>
                    <a:moveTo>
                      <a:pt x="260" y="0"/>
                    </a:moveTo>
                    <a:cubicBezTo>
                      <a:pt x="163" y="0"/>
                      <a:pt x="74" y="9"/>
                      <a:pt x="1" y="20"/>
                    </a:cubicBezTo>
                    <a:lnTo>
                      <a:pt x="1" y="945"/>
                    </a:lnTo>
                    <a:cubicBezTo>
                      <a:pt x="63" y="952"/>
                      <a:pt x="136" y="956"/>
                      <a:pt x="222" y="956"/>
                    </a:cubicBezTo>
                    <a:cubicBezTo>
                      <a:pt x="404" y="956"/>
                      <a:pt x="550" y="909"/>
                      <a:pt x="636" y="821"/>
                    </a:cubicBezTo>
                    <a:cubicBezTo>
                      <a:pt x="724" y="736"/>
                      <a:pt x="770" y="608"/>
                      <a:pt x="770" y="457"/>
                    </a:cubicBezTo>
                    <a:cubicBezTo>
                      <a:pt x="770" y="302"/>
                      <a:pt x="724" y="194"/>
                      <a:pt x="639" y="120"/>
                    </a:cubicBezTo>
                    <a:cubicBezTo>
                      <a:pt x="558" y="43"/>
                      <a:pt x="434" y="0"/>
                      <a:pt x="2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66"/>
              <p:cNvSpPr/>
              <p:nvPr/>
            </p:nvSpPr>
            <p:spPr>
              <a:xfrm>
                <a:off x="3520257" y="4370558"/>
                <a:ext cx="190715" cy="150325"/>
              </a:xfrm>
              <a:custGeom>
                <a:rect b="b" l="l" r="r" t="t"/>
                <a:pathLst>
                  <a:path extrusionOk="0" h="4295" w="5449">
                    <a:moveTo>
                      <a:pt x="4747" y="334"/>
                    </a:moveTo>
                    <a:cubicBezTo>
                      <a:pt x="4953" y="334"/>
                      <a:pt x="5119" y="500"/>
                      <a:pt x="5119" y="705"/>
                    </a:cubicBezTo>
                    <a:lnTo>
                      <a:pt x="5119" y="3595"/>
                    </a:lnTo>
                    <a:cubicBezTo>
                      <a:pt x="5119" y="3800"/>
                      <a:pt x="4953" y="3966"/>
                      <a:pt x="4747" y="3966"/>
                    </a:cubicBezTo>
                    <a:lnTo>
                      <a:pt x="701" y="3966"/>
                    </a:lnTo>
                    <a:cubicBezTo>
                      <a:pt x="496" y="3966"/>
                      <a:pt x="330" y="3800"/>
                      <a:pt x="330" y="3595"/>
                    </a:cubicBezTo>
                    <a:lnTo>
                      <a:pt x="330" y="705"/>
                    </a:lnTo>
                    <a:cubicBezTo>
                      <a:pt x="330" y="500"/>
                      <a:pt x="496" y="334"/>
                      <a:pt x="701" y="334"/>
                    </a:cubicBezTo>
                    <a:close/>
                    <a:moveTo>
                      <a:pt x="701" y="0"/>
                    </a:moveTo>
                    <a:cubicBezTo>
                      <a:pt x="314" y="0"/>
                      <a:pt x="1" y="318"/>
                      <a:pt x="1" y="705"/>
                    </a:cubicBezTo>
                    <a:lnTo>
                      <a:pt x="1" y="3595"/>
                    </a:lnTo>
                    <a:cubicBezTo>
                      <a:pt x="1" y="3982"/>
                      <a:pt x="314" y="4295"/>
                      <a:pt x="701" y="4295"/>
                    </a:cubicBezTo>
                    <a:lnTo>
                      <a:pt x="4747" y="4295"/>
                    </a:lnTo>
                    <a:cubicBezTo>
                      <a:pt x="5135" y="4295"/>
                      <a:pt x="5448" y="3982"/>
                      <a:pt x="5448" y="3595"/>
                    </a:cubicBezTo>
                    <a:lnTo>
                      <a:pt x="5448" y="705"/>
                    </a:lnTo>
                    <a:cubicBezTo>
                      <a:pt x="5448" y="318"/>
                      <a:pt x="5135" y="0"/>
                      <a:pt x="474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66"/>
              <p:cNvSpPr/>
              <p:nvPr/>
            </p:nvSpPr>
            <p:spPr>
              <a:xfrm>
                <a:off x="3623579" y="4446544"/>
                <a:ext cx="59080" cy="45640"/>
              </a:xfrm>
              <a:custGeom>
                <a:rect b="b" l="l" r="r" t="t"/>
                <a:pathLst>
                  <a:path extrusionOk="0" h="1304" w="1688">
                    <a:moveTo>
                      <a:pt x="179" y="0"/>
                    </a:moveTo>
                    <a:cubicBezTo>
                      <a:pt x="82" y="0"/>
                      <a:pt x="1" y="77"/>
                      <a:pt x="1" y="174"/>
                    </a:cubicBezTo>
                    <a:lnTo>
                      <a:pt x="1" y="1129"/>
                    </a:lnTo>
                    <a:cubicBezTo>
                      <a:pt x="1" y="1227"/>
                      <a:pt x="82" y="1304"/>
                      <a:pt x="179" y="1304"/>
                    </a:cubicBezTo>
                    <a:lnTo>
                      <a:pt x="1513" y="1304"/>
                    </a:lnTo>
                    <a:cubicBezTo>
                      <a:pt x="1610" y="1304"/>
                      <a:pt x="1688" y="1227"/>
                      <a:pt x="1688" y="1129"/>
                    </a:cubicBezTo>
                    <a:lnTo>
                      <a:pt x="1688" y="174"/>
                    </a:lnTo>
                    <a:cubicBezTo>
                      <a:pt x="1688" y="77"/>
                      <a:pt x="1610" y="0"/>
                      <a:pt x="15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66"/>
              <p:cNvSpPr/>
              <p:nvPr/>
            </p:nvSpPr>
            <p:spPr>
              <a:xfrm>
                <a:off x="4156710" y="4370558"/>
                <a:ext cx="190680" cy="150325"/>
              </a:xfrm>
              <a:custGeom>
                <a:rect b="b" l="l" r="r" t="t"/>
                <a:pathLst>
                  <a:path extrusionOk="0" h="4295" w="5448">
                    <a:moveTo>
                      <a:pt x="700" y="0"/>
                    </a:moveTo>
                    <a:cubicBezTo>
                      <a:pt x="314" y="0"/>
                      <a:pt x="0" y="318"/>
                      <a:pt x="0" y="705"/>
                    </a:cubicBezTo>
                    <a:lnTo>
                      <a:pt x="329" y="705"/>
                    </a:lnTo>
                    <a:cubicBezTo>
                      <a:pt x="329" y="500"/>
                      <a:pt x="496" y="334"/>
                      <a:pt x="700" y="334"/>
                    </a:cubicBezTo>
                    <a:lnTo>
                      <a:pt x="4748" y="334"/>
                    </a:lnTo>
                    <a:cubicBezTo>
                      <a:pt x="4953" y="334"/>
                      <a:pt x="5119" y="500"/>
                      <a:pt x="5119" y="705"/>
                    </a:cubicBezTo>
                    <a:lnTo>
                      <a:pt x="5119" y="3595"/>
                    </a:lnTo>
                    <a:cubicBezTo>
                      <a:pt x="5119" y="3800"/>
                      <a:pt x="4953" y="3966"/>
                      <a:pt x="4748" y="3966"/>
                    </a:cubicBezTo>
                    <a:lnTo>
                      <a:pt x="3769" y="3966"/>
                    </a:lnTo>
                    <a:lnTo>
                      <a:pt x="3769" y="4295"/>
                    </a:lnTo>
                    <a:lnTo>
                      <a:pt x="4748" y="4295"/>
                    </a:lnTo>
                    <a:cubicBezTo>
                      <a:pt x="5134" y="4295"/>
                      <a:pt x="5448" y="3982"/>
                      <a:pt x="5448" y="3595"/>
                    </a:cubicBezTo>
                    <a:lnTo>
                      <a:pt x="5448" y="705"/>
                    </a:lnTo>
                    <a:cubicBezTo>
                      <a:pt x="5448" y="318"/>
                      <a:pt x="5134" y="0"/>
                      <a:pt x="47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66"/>
              <p:cNvSpPr/>
              <p:nvPr/>
            </p:nvSpPr>
            <p:spPr>
              <a:xfrm>
                <a:off x="4155765" y="4407239"/>
                <a:ext cx="111755" cy="111755"/>
              </a:xfrm>
              <a:custGeom>
                <a:rect b="b" l="l" r="r" t="t"/>
                <a:pathLst>
                  <a:path extrusionOk="0" h="3193" w="3193">
                    <a:moveTo>
                      <a:pt x="0" y="1"/>
                    </a:moveTo>
                    <a:lnTo>
                      <a:pt x="0" y="477"/>
                    </a:lnTo>
                    <a:cubicBezTo>
                      <a:pt x="1498" y="477"/>
                      <a:pt x="2716" y="1695"/>
                      <a:pt x="2716" y="3193"/>
                    </a:cubicBezTo>
                    <a:lnTo>
                      <a:pt x="3192" y="3193"/>
                    </a:lnTo>
                    <a:cubicBezTo>
                      <a:pt x="3192" y="1433"/>
                      <a:pt x="1761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66"/>
              <p:cNvSpPr/>
              <p:nvPr/>
            </p:nvSpPr>
            <p:spPr>
              <a:xfrm>
                <a:off x="4155765" y="4445179"/>
                <a:ext cx="73815" cy="73815"/>
              </a:xfrm>
              <a:custGeom>
                <a:rect b="b" l="l" r="r" t="t"/>
                <a:pathLst>
                  <a:path extrusionOk="0" h="2109" w="2109">
                    <a:moveTo>
                      <a:pt x="0" y="0"/>
                    </a:moveTo>
                    <a:lnTo>
                      <a:pt x="0" y="477"/>
                    </a:lnTo>
                    <a:cubicBezTo>
                      <a:pt x="902" y="477"/>
                      <a:pt x="1632" y="1207"/>
                      <a:pt x="1632" y="2109"/>
                    </a:cubicBezTo>
                    <a:lnTo>
                      <a:pt x="2109" y="2109"/>
                    </a:lnTo>
                    <a:cubicBezTo>
                      <a:pt x="2109" y="945"/>
                      <a:pt x="1164" y="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66"/>
              <p:cNvSpPr/>
              <p:nvPr/>
            </p:nvSpPr>
            <p:spPr>
              <a:xfrm>
                <a:off x="4155765" y="4487145"/>
                <a:ext cx="31850" cy="31850"/>
              </a:xfrm>
              <a:custGeom>
                <a:rect b="b" l="l" r="r" t="t"/>
                <a:pathLst>
                  <a:path extrusionOk="0" h="910" w="910">
                    <a:moveTo>
                      <a:pt x="0" y="1"/>
                    </a:moveTo>
                    <a:lnTo>
                      <a:pt x="0" y="910"/>
                    </a:lnTo>
                    <a:lnTo>
                      <a:pt x="909" y="910"/>
                    </a:lnTo>
                    <a:cubicBezTo>
                      <a:pt x="909" y="407"/>
                      <a:pt x="503" y="1"/>
                      <a:pt x="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66"/>
              <p:cNvSpPr/>
              <p:nvPr/>
            </p:nvSpPr>
            <p:spPr>
              <a:xfrm>
                <a:off x="4471542" y="4367723"/>
                <a:ext cx="68530" cy="68530"/>
              </a:xfrm>
              <a:custGeom>
                <a:rect b="b" l="l" r="r" t="t"/>
                <a:pathLst>
                  <a:path extrusionOk="0" h="1958" w="1958">
                    <a:moveTo>
                      <a:pt x="248" y="1"/>
                    </a:moveTo>
                    <a:cubicBezTo>
                      <a:pt x="113" y="1"/>
                      <a:pt x="1" y="113"/>
                      <a:pt x="1" y="248"/>
                    </a:cubicBezTo>
                    <a:lnTo>
                      <a:pt x="1" y="1710"/>
                    </a:lnTo>
                    <a:cubicBezTo>
                      <a:pt x="1" y="1849"/>
                      <a:pt x="113" y="1958"/>
                      <a:pt x="248" y="1958"/>
                    </a:cubicBezTo>
                    <a:cubicBezTo>
                      <a:pt x="383" y="1958"/>
                      <a:pt x="495" y="1849"/>
                      <a:pt x="495" y="1710"/>
                    </a:cubicBezTo>
                    <a:lnTo>
                      <a:pt x="495" y="496"/>
                    </a:lnTo>
                    <a:lnTo>
                      <a:pt x="1710" y="496"/>
                    </a:lnTo>
                    <a:cubicBezTo>
                      <a:pt x="1845" y="496"/>
                      <a:pt x="1958" y="383"/>
                      <a:pt x="1958" y="248"/>
                    </a:cubicBezTo>
                    <a:cubicBezTo>
                      <a:pt x="1958" y="113"/>
                      <a:pt x="1845" y="1"/>
                      <a:pt x="171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66"/>
              <p:cNvSpPr/>
              <p:nvPr/>
            </p:nvSpPr>
            <p:spPr>
              <a:xfrm>
                <a:off x="4553164" y="4367723"/>
                <a:ext cx="68705" cy="68530"/>
              </a:xfrm>
              <a:custGeom>
                <a:rect b="b" l="l" r="r" t="t"/>
                <a:pathLst>
                  <a:path extrusionOk="0" h="1958" w="1963">
                    <a:moveTo>
                      <a:pt x="249" y="1"/>
                    </a:moveTo>
                    <a:cubicBezTo>
                      <a:pt x="113" y="1"/>
                      <a:pt x="1" y="113"/>
                      <a:pt x="1" y="248"/>
                    </a:cubicBezTo>
                    <a:cubicBezTo>
                      <a:pt x="1" y="383"/>
                      <a:pt x="113" y="496"/>
                      <a:pt x="249" y="496"/>
                    </a:cubicBezTo>
                    <a:lnTo>
                      <a:pt x="1467" y="496"/>
                    </a:lnTo>
                    <a:lnTo>
                      <a:pt x="1467" y="1710"/>
                    </a:lnTo>
                    <a:cubicBezTo>
                      <a:pt x="1467" y="1849"/>
                      <a:pt x="1576" y="1958"/>
                      <a:pt x="1715" y="1958"/>
                    </a:cubicBezTo>
                    <a:cubicBezTo>
                      <a:pt x="1851" y="1958"/>
                      <a:pt x="1963" y="1849"/>
                      <a:pt x="1963" y="1710"/>
                    </a:cubicBezTo>
                    <a:lnTo>
                      <a:pt x="1963" y="248"/>
                    </a:lnTo>
                    <a:cubicBezTo>
                      <a:pt x="1963" y="113"/>
                      <a:pt x="1851" y="1"/>
                      <a:pt x="1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66"/>
              <p:cNvSpPr/>
              <p:nvPr/>
            </p:nvSpPr>
            <p:spPr>
              <a:xfrm>
                <a:off x="4553164" y="4455190"/>
                <a:ext cx="68705" cy="68565"/>
              </a:xfrm>
              <a:custGeom>
                <a:rect b="b" l="l" r="r" t="t"/>
                <a:pathLst>
                  <a:path extrusionOk="0" h="1959" w="1963">
                    <a:moveTo>
                      <a:pt x="1715" y="0"/>
                    </a:moveTo>
                    <a:cubicBezTo>
                      <a:pt x="1576" y="0"/>
                      <a:pt x="1467" y="113"/>
                      <a:pt x="1467" y="248"/>
                    </a:cubicBezTo>
                    <a:lnTo>
                      <a:pt x="1467" y="1463"/>
                    </a:lnTo>
                    <a:lnTo>
                      <a:pt x="249" y="1463"/>
                    </a:lnTo>
                    <a:cubicBezTo>
                      <a:pt x="113" y="1463"/>
                      <a:pt x="1" y="1575"/>
                      <a:pt x="1" y="1711"/>
                    </a:cubicBezTo>
                    <a:cubicBezTo>
                      <a:pt x="1" y="1850"/>
                      <a:pt x="113" y="1959"/>
                      <a:pt x="249" y="1959"/>
                    </a:cubicBezTo>
                    <a:lnTo>
                      <a:pt x="1715" y="1959"/>
                    </a:lnTo>
                    <a:cubicBezTo>
                      <a:pt x="1851" y="1959"/>
                      <a:pt x="1963" y="1850"/>
                      <a:pt x="1963" y="1711"/>
                    </a:cubicBezTo>
                    <a:lnTo>
                      <a:pt x="1963" y="248"/>
                    </a:lnTo>
                    <a:cubicBezTo>
                      <a:pt x="1963" y="113"/>
                      <a:pt x="1851" y="0"/>
                      <a:pt x="171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66"/>
              <p:cNvSpPr/>
              <p:nvPr/>
            </p:nvSpPr>
            <p:spPr>
              <a:xfrm>
                <a:off x="4471542" y="4455190"/>
                <a:ext cx="68530" cy="68565"/>
              </a:xfrm>
              <a:custGeom>
                <a:rect b="b" l="l" r="r" t="t"/>
                <a:pathLst>
                  <a:path extrusionOk="0" h="1959" w="1958">
                    <a:moveTo>
                      <a:pt x="248" y="0"/>
                    </a:moveTo>
                    <a:cubicBezTo>
                      <a:pt x="113" y="0"/>
                      <a:pt x="1" y="113"/>
                      <a:pt x="1" y="248"/>
                    </a:cubicBezTo>
                    <a:lnTo>
                      <a:pt x="1" y="1711"/>
                    </a:lnTo>
                    <a:cubicBezTo>
                      <a:pt x="1" y="1850"/>
                      <a:pt x="113" y="1959"/>
                      <a:pt x="248" y="1959"/>
                    </a:cubicBezTo>
                    <a:lnTo>
                      <a:pt x="1710" y="1959"/>
                    </a:lnTo>
                    <a:cubicBezTo>
                      <a:pt x="1845" y="1959"/>
                      <a:pt x="1958" y="1850"/>
                      <a:pt x="1958" y="1711"/>
                    </a:cubicBezTo>
                    <a:cubicBezTo>
                      <a:pt x="1958" y="1575"/>
                      <a:pt x="1845" y="1463"/>
                      <a:pt x="1710" y="1463"/>
                    </a:cubicBezTo>
                    <a:lnTo>
                      <a:pt x="495" y="1463"/>
                    </a:lnTo>
                    <a:lnTo>
                      <a:pt x="495" y="248"/>
                    </a:lnTo>
                    <a:cubicBezTo>
                      <a:pt x="495" y="113"/>
                      <a:pt x="383" y="0"/>
                      <a:pt x="24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74" name="Google Shape;2174;p66"/>
          <p:cNvGrpSpPr/>
          <p:nvPr/>
        </p:nvGrpSpPr>
        <p:grpSpPr>
          <a:xfrm>
            <a:off x="2316329" y="2077127"/>
            <a:ext cx="646112" cy="646129"/>
            <a:chOff x="2389708" y="2922863"/>
            <a:chExt cx="300378" cy="300385"/>
          </a:xfrm>
        </p:grpSpPr>
        <p:sp>
          <p:nvSpPr>
            <p:cNvPr id="2175" name="Google Shape;2175;p66"/>
            <p:cNvSpPr/>
            <p:nvPr/>
          </p:nvSpPr>
          <p:spPr>
            <a:xfrm>
              <a:off x="2389708" y="2922863"/>
              <a:ext cx="300378" cy="300385"/>
            </a:xfrm>
            <a:custGeom>
              <a:rect b="b" l="l" r="r" t="t"/>
              <a:pathLst>
                <a:path extrusionOk="0" h="39681" w="39680">
                  <a:moveTo>
                    <a:pt x="19840" y="1"/>
                  </a:moveTo>
                  <a:cubicBezTo>
                    <a:pt x="8884" y="1"/>
                    <a:pt x="1" y="8884"/>
                    <a:pt x="1" y="19840"/>
                  </a:cubicBezTo>
                  <a:cubicBezTo>
                    <a:pt x="1" y="30797"/>
                    <a:pt x="8884" y="39680"/>
                    <a:pt x="19840" y="39680"/>
                  </a:cubicBezTo>
                  <a:cubicBezTo>
                    <a:pt x="30797" y="39680"/>
                    <a:pt x="39680" y="30797"/>
                    <a:pt x="39680" y="19840"/>
                  </a:cubicBezTo>
                  <a:cubicBezTo>
                    <a:pt x="39680" y="8884"/>
                    <a:pt x="30797" y="1"/>
                    <a:pt x="198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66"/>
            <p:cNvSpPr/>
            <p:nvPr/>
          </p:nvSpPr>
          <p:spPr>
            <a:xfrm>
              <a:off x="2488850" y="3005373"/>
              <a:ext cx="135374" cy="135374"/>
            </a:xfrm>
            <a:custGeom>
              <a:rect b="b" l="l" r="r" t="t"/>
              <a:pathLst>
                <a:path extrusionOk="0" h="17883" w="17883">
                  <a:moveTo>
                    <a:pt x="0" y="1"/>
                  </a:moveTo>
                  <a:lnTo>
                    <a:pt x="0" y="17882"/>
                  </a:lnTo>
                  <a:lnTo>
                    <a:pt x="17883" y="894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77" name="Google Shape;2177;p66" title="Screenshot 2025-07-16 22570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575" y="1178250"/>
            <a:ext cx="3793499" cy="21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5"/>
          <p:cNvSpPr txBox="1"/>
          <p:nvPr>
            <p:ph idx="13" type="subTitle"/>
          </p:nvPr>
        </p:nvSpPr>
        <p:spPr>
          <a:xfrm>
            <a:off x="5956350" y="3144075"/>
            <a:ext cx="2075700" cy="62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provide a </a:t>
            </a:r>
            <a:r>
              <a:rPr lang="en"/>
              <a:t>security</a:t>
            </a:r>
            <a:r>
              <a:rPr lang="en"/>
              <a:t> system on a high level</a:t>
            </a:r>
            <a:endParaRPr/>
          </a:p>
        </p:txBody>
      </p:sp>
      <p:sp>
        <p:nvSpPr>
          <p:cNvPr id="781" name="Google Shape;781;p35"/>
          <p:cNvSpPr txBox="1"/>
          <p:nvPr>
            <p:ph idx="9" type="title"/>
          </p:nvPr>
        </p:nvSpPr>
        <p:spPr>
          <a:xfrm>
            <a:off x="5956338" y="265927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Secure</a:t>
            </a:r>
            <a:r>
              <a:rPr lang="en"/>
              <a:t> apps and sites</a:t>
            </a:r>
            <a:endParaRPr/>
          </a:p>
        </p:txBody>
      </p:sp>
      <p:sp>
        <p:nvSpPr>
          <p:cNvPr id="782" name="Google Shape;782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SERVICES</a:t>
            </a:r>
            <a:endParaRPr/>
          </a:p>
        </p:txBody>
      </p:sp>
      <p:sp>
        <p:nvSpPr>
          <p:cNvPr id="783" name="Google Shape;783;p35"/>
          <p:cNvSpPr txBox="1"/>
          <p:nvPr>
            <p:ph idx="2" type="title"/>
          </p:nvPr>
        </p:nvSpPr>
        <p:spPr>
          <a:xfrm>
            <a:off x="1508125" y="132337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designing</a:t>
            </a:r>
            <a:endParaRPr/>
          </a:p>
        </p:txBody>
      </p:sp>
      <p:sp>
        <p:nvSpPr>
          <p:cNvPr id="784" name="Google Shape;784;p35"/>
          <p:cNvSpPr txBox="1"/>
          <p:nvPr>
            <p:ph idx="1" type="subTitle"/>
          </p:nvPr>
        </p:nvSpPr>
        <p:spPr>
          <a:xfrm>
            <a:off x="1307425" y="1886225"/>
            <a:ext cx="24771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provide a </a:t>
            </a:r>
            <a:r>
              <a:rPr lang="en"/>
              <a:t>professional designers to design your web site.</a:t>
            </a:r>
            <a:endParaRPr/>
          </a:p>
        </p:txBody>
      </p:sp>
      <p:sp>
        <p:nvSpPr>
          <p:cNvPr id="785" name="Google Shape;785;p35"/>
          <p:cNvSpPr txBox="1"/>
          <p:nvPr>
            <p:ph idx="3" type="title"/>
          </p:nvPr>
        </p:nvSpPr>
        <p:spPr>
          <a:xfrm>
            <a:off x="5851587" y="142342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 </a:t>
            </a:r>
            <a:r>
              <a:rPr lang="en"/>
              <a:t>development</a:t>
            </a:r>
            <a:endParaRPr/>
          </a:p>
        </p:txBody>
      </p:sp>
      <p:sp>
        <p:nvSpPr>
          <p:cNvPr id="786" name="Google Shape;786;p35"/>
          <p:cNvSpPr txBox="1"/>
          <p:nvPr>
            <p:ph idx="4" type="subTitle"/>
          </p:nvPr>
        </p:nvSpPr>
        <p:spPr>
          <a:xfrm>
            <a:off x="5851567" y="1886225"/>
            <a:ext cx="2075700" cy="52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develop a apps to show your  </a:t>
            </a:r>
            <a:r>
              <a:rPr lang="en"/>
              <a:t>services</a:t>
            </a:r>
            <a:r>
              <a:rPr lang="en"/>
              <a:t> </a:t>
            </a:r>
            <a:endParaRPr/>
          </a:p>
        </p:txBody>
      </p:sp>
      <p:sp>
        <p:nvSpPr>
          <p:cNvPr id="787" name="Google Shape;787;p35"/>
          <p:cNvSpPr txBox="1"/>
          <p:nvPr>
            <p:ph idx="5" type="title"/>
          </p:nvPr>
        </p:nvSpPr>
        <p:spPr>
          <a:xfrm>
            <a:off x="4085513" y="366532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</a:t>
            </a:r>
            <a:endParaRPr/>
          </a:p>
        </p:txBody>
      </p:sp>
      <p:sp>
        <p:nvSpPr>
          <p:cNvPr id="788" name="Google Shape;788;p35"/>
          <p:cNvSpPr txBox="1"/>
          <p:nvPr>
            <p:ph idx="6" type="subTitle"/>
          </p:nvPr>
        </p:nvSpPr>
        <p:spPr>
          <a:xfrm>
            <a:off x="4031425" y="4262425"/>
            <a:ext cx="2150400" cy="284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make courses to teach a important skills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career life</a:t>
            </a:r>
            <a:endParaRPr/>
          </a:p>
        </p:txBody>
      </p:sp>
      <p:sp>
        <p:nvSpPr>
          <p:cNvPr id="789" name="Google Shape;789;p35"/>
          <p:cNvSpPr txBox="1"/>
          <p:nvPr>
            <p:ph idx="7" type="title"/>
          </p:nvPr>
        </p:nvSpPr>
        <p:spPr>
          <a:xfrm>
            <a:off x="1582162" y="2491963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Logo design</a:t>
            </a:r>
            <a:endParaRPr/>
          </a:p>
        </p:txBody>
      </p:sp>
      <p:sp>
        <p:nvSpPr>
          <p:cNvPr id="790" name="Google Shape;790;p35"/>
          <p:cNvSpPr txBox="1"/>
          <p:nvPr>
            <p:ph idx="8" type="subTitle"/>
          </p:nvPr>
        </p:nvSpPr>
        <p:spPr>
          <a:xfrm>
            <a:off x="1582138" y="3054825"/>
            <a:ext cx="2075700" cy="48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design a </a:t>
            </a:r>
            <a:r>
              <a:rPr lang="en"/>
              <a:t>professional</a:t>
            </a:r>
            <a:r>
              <a:rPr lang="en"/>
              <a:t> logos to express your identity</a:t>
            </a:r>
            <a:endParaRPr/>
          </a:p>
        </p:txBody>
      </p:sp>
      <p:sp>
        <p:nvSpPr>
          <p:cNvPr id="791" name="Google Shape;791;p35"/>
          <p:cNvSpPr/>
          <p:nvPr/>
        </p:nvSpPr>
        <p:spPr>
          <a:xfrm>
            <a:off x="5545575" y="1518725"/>
            <a:ext cx="246900" cy="28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35"/>
          <p:cNvSpPr/>
          <p:nvPr/>
        </p:nvSpPr>
        <p:spPr>
          <a:xfrm>
            <a:off x="1195800" y="1423425"/>
            <a:ext cx="246900" cy="28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5"/>
          <p:cNvSpPr/>
          <p:nvPr/>
        </p:nvSpPr>
        <p:spPr>
          <a:xfrm>
            <a:off x="1261225" y="2592025"/>
            <a:ext cx="246900" cy="28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35"/>
          <p:cNvSpPr/>
          <p:nvPr/>
        </p:nvSpPr>
        <p:spPr>
          <a:xfrm>
            <a:off x="5545575" y="2592025"/>
            <a:ext cx="246900" cy="28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35"/>
          <p:cNvSpPr/>
          <p:nvPr/>
        </p:nvSpPr>
        <p:spPr>
          <a:xfrm>
            <a:off x="3784525" y="3765375"/>
            <a:ext cx="246900" cy="284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36"/>
          <p:cNvGrpSpPr/>
          <p:nvPr/>
        </p:nvGrpSpPr>
        <p:grpSpPr>
          <a:xfrm>
            <a:off x="5373300" y="2710565"/>
            <a:ext cx="3057679" cy="1878249"/>
            <a:chOff x="5565749" y="2591902"/>
            <a:chExt cx="3275149" cy="2011835"/>
          </a:xfrm>
        </p:grpSpPr>
        <p:sp>
          <p:nvSpPr>
            <p:cNvPr id="801" name="Google Shape;801;p36"/>
            <p:cNvSpPr/>
            <p:nvPr/>
          </p:nvSpPr>
          <p:spPr>
            <a:xfrm>
              <a:off x="8222923" y="3134384"/>
              <a:ext cx="617975" cy="1469351"/>
            </a:xfrm>
            <a:custGeom>
              <a:rect b="b" l="l" r="r" t="t"/>
              <a:pathLst>
                <a:path extrusionOk="0" fill="none" h="23123" w="9725">
                  <a:moveTo>
                    <a:pt x="1" y="23122"/>
                  </a:moveTo>
                  <a:lnTo>
                    <a:pt x="9724" y="23122"/>
                  </a:lnTo>
                  <a:lnTo>
                    <a:pt x="972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6"/>
            <p:cNvSpPr/>
            <p:nvPr/>
          </p:nvSpPr>
          <p:spPr>
            <a:xfrm>
              <a:off x="6451940" y="2591902"/>
              <a:ext cx="617975" cy="2011835"/>
            </a:xfrm>
            <a:custGeom>
              <a:rect b="b" l="l" r="r" t="t"/>
              <a:pathLst>
                <a:path extrusionOk="0" fill="none" h="31660" w="9725">
                  <a:moveTo>
                    <a:pt x="1" y="31659"/>
                  </a:moveTo>
                  <a:lnTo>
                    <a:pt x="9724" y="31659"/>
                  </a:lnTo>
                  <a:lnTo>
                    <a:pt x="9724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6"/>
            <p:cNvSpPr/>
            <p:nvPr/>
          </p:nvSpPr>
          <p:spPr>
            <a:xfrm>
              <a:off x="5565749" y="3159040"/>
              <a:ext cx="617975" cy="1444696"/>
            </a:xfrm>
            <a:custGeom>
              <a:rect b="b" l="l" r="r" t="t"/>
              <a:pathLst>
                <a:path extrusionOk="0" fill="none" h="22735" w="9725">
                  <a:moveTo>
                    <a:pt x="1" y="22734"/>
                  </a:moveTo>
                  <a:lnTo>
                    <a:pt x="9724" y="22734"/>
                  </a:lnTo>
                  <a:lnTo>
                    <a:pt x="972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6"/>
            <p:cNvSpPr/>
            <p:nvPr/>
          </p:nvSpPr>
          <p:spPr>
            <a:xfrm>
              <a:off x="7336733" y="3568078"/>
              <a:ext cx="617912" cy="1035656"/>
            </a:xfrm>
            <a:custGeom>
              <a:rect b="b" l="l" r="r" t="t"/>
              <a:pathLst>
                <a:path extrusionOk="0" fill="none" h="16298" w="9724">
                  <a:moveTo>
                    <a:pt x="0" y="16297"/>
                  </a:moveTo>
                  <a:lnTo>
                    <a:pt x="9724" y="16297"/>
                  </a:lnTo>
                  <a:lnTo>
                    <a:pt x="9724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5" name="Google Shape;805;p36"/>
          <p:cNvGrpSpPr/>
          <p:nvPr/>
        </p:nvGrpSpPr>
        <p:grpSpPr>
          <a:xfrm>
            <a:off x="5373289" y="2398378"/>
            <a:ext cx="3621730" cy="1517815"/>
            <a:chOff x="5598425" y="3272425"/>
            <a:chExt cx="1495100" cy="626575"/>
          </a:xfrm>
        </p:grpSpPr>
        <p:sp>
          <p:nvSpPr>
            <p:cNvPr id="806" name="Google Shape;806;p36"/>
            <p:cNvSpPr/>
            <p:nvPr/>
          </p:nvSpPr>
          <p:spPr>
            <a:xfrm>
              <a:off x="5611000" y="3272425"/>
              <a:ext cx="1482525" cy="617450"/>
            </a:xfrm>
            <a:custGeom>
              <a:rect b="b" l="l" r="r" t="t"/>
              <a:pathLst>
                <a:path extrusionOk="0" fill="none" h="24698" w="59301">
                  <a:moveTo>
                    <a:pt x="0" y="8834"/>
                  </a:moveTo>
                  <a:lnTo>
                    <a:pt x="11732" y="21456"/>
                  </a:lnTo>
                  <a:lnTo>
                    <a:pt x="15590" y="14403"/>
                  </a:lnTo>
                  <a:lnTo>
                    <a:pt x="18763" y="21867"/>
                  </a:lnTo>
                  <a:lnTo>
                    <a:pt x="25428" y="15499"/>
                  </a:lnTo>
                  <a:lnTo>
                    <a:pt x="31659" y="24697"/>
                  </a:lnTo>
                  <a:lnTo>
                    <a:pt x="38233" y="8605"/>
                  </a:lnTo>
                  <a:lnTo>
                    <a:pt x="46495" y="11618"/>
                  </a:lnTo>
                  <a:lnTo>
                    <a:pt x="53023" y="2488"/>
                  </a:lnTo>
                  <a:lnTo>
                    <a:pt x="56059" y="5090"/>
                  </a:lnTo>
                  <a:lnTo>
                    <a:pt x="59300" y="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2825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36"/>
            <p:cNvSpPr/>
            <p:nvPr/>
          </p:nvSpPr>
          <p:spPr>
            <a:xfrm>
              <a:off x="5893450" y="3796250"/>
              <a:ext cx="19425" cy="18875"/>
            </a:xfrm>
            <a:custGeom>
              <a:rect b="b" l="l" r="r" t="t"/>
              <a:pathLst>
                <a:path extrusionOk="0" h="755" w="777">
                  <a:moveTo>
                    <a:pt x="389" y="1"/>
                  </a:moveTo>
                  <a:cubicBezTo>
                    <a:pt x="183" y="1"/>
                    <a:pt x="1" y="161"/>
                    <a:pt x="1" y="389"/>
                  </a:cubicBezTo>
                  <a:cubicBezTo>
                    <a:pt x="1" y="594"/>
                    <a:pt x="183" y="754"/>
                    <a:pt x="389" y="754"/>
                  </a:cubicBezTo>
                  <a:cubicBezTo>
                    <a:pt x="594" y="754"/>
                    <a:pt x="777" y="594"/>
                    <a:pt x="777" y="389"/>
                  </a:cubicBezTo>
                  <a:cubicBezTo>
                    <a:pt x="777" y="161"/>
                    <a:pt x="594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36"/>
            <p:cNvSpPr/>
            <p:nvPr/>
          </p:nvSpPr>
          <p:spPr>
            <a:xfrm>
              <a:off x="5598425" y="3480125"/>
              <a:ext cx="18875" cy="18850"/>
            </a:xfrm>
            <a:custGeom>
              <a:rect b="b" l="l" r="r" t="t"/>
              <a:pathLst>
                <a:path extrusionOk="0" h="754" w="755">
                  <a:moveTo>
                    <a:pt x="389" y="1"/>
                  </a:moveTo>
                  <a:cubicBezTo>
                    <a:pt x="184" y="1"/>
                    <a:pt x="1" y="160"/>
                    <a:pt x="1" y="366"/>
                  </a:cubicBezTo>
                  <a:cubicBezTo>
                    <a:pt x="1" y="571"/>
                    <a:pt x="184" y="754"/>
                    <a:pt x="389" y="754"/>
                  </a:cubicBezTo>
                  <a:cubicBezTo>
                    <a:pt x="594" y="754"/>
                    <a:pt x="754" y="571"/>
                    <a:pt x="754" y="366"/>
                  </a:cubicBezTo>
                  <a:cubicBezTo>
                    <a:pt x="754" y="160"/>
                    <a:pt x="594" y="1"/>
                    <a:pt x="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6"/>
            <p:cNvSpPr/>
            <p:nvPr/>
          </p:nvSpPr>
          <p:spPr>
            <a:xfrm>
              <a:off x="6072050" y="3808825"/>
              <a:ext cx="18875" cy="18850"/>
            </a:xfrm>
            <a:custGeom>
              <a:rect b="b" l="l" r="r" t="t"/>
              <a:pathLst>
                <a:path extrusionOk="0" h="754" w="755">
                  <a:moveTo>
                    <a:pt x="389" y="0"/>
                  </a:moveTo>
                  <a:cubicBezTo>
                    <a:pt x="161" y="0"/>
                    <a:pt x="1" y="160"/>
                    <a:pt x="1" y="388"/>
                  </a:cubicBezTo>
                  <a:cubicBezTo>
                    <a:pt x="1" y="593"/>
                    <a:pt x="161" y="753"/>
                    <a:pt x="389" y="753"/>
                  </a:cubicBezTo>
                  <a:cubicBezTo>
                    <a:pt x="594" y="753"/>
                    <a:pt x="754" y="593"/>
                    <a:pt x="754" y="388"/>
                  </a:cubicBezTo>
                  <a:cubicBezTo>
                    <a:pt x="754" y="160"/>
                    <a:pt x="594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6"/>
            <p:cNvSpPr/>
            <p:nvPr/>
          </p:nvSpPr>
          <p:spPr>
            <a:xfrm>
              <a:off x="6392750" y="3880150"/>
              <a:ext cx="18875" cy="18850"/>
            </a:xfrm>
            <a:custGeom>
              <a:rect b="b" l="l" r="r" t="t"/>
              <a:pathLst>
                <a:path extrusionOk="0" h="754" w="755">
                  <a:moveTo>
                    <a:pt x="389" y="0"/>
                  </a:moveTo>
                  <a:cubicBezTo>
                    <a:pt x="183" y="0"/>
                    <a:pt x="1" y="160"/>
                    <a:pt x="1" y="388"/>
                  </a:cubicBezTo>
                  <a:cubicBezTo>
                    <a:pt x="1" y="594"/>
                    <a:pt x="183" y="753"/>
                    <a:pt x="389" y="753"/>
                  </a:cubicBezTo>
                  <a:cubicBezTo>
                    <a:pt x="594" y="753"/>
                    <a:pt x="754" y="594"/>
                    <a:pt x="754" y="388"/>
                  </a:cubicBezTo>
                  <a:cubicBezTo>
                    <a:pt x="754" y="160"/>
                    <a:pt x="594" y="0"/>
                    <a:pt x="3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6"/>
            <p:cNvSpPr/>
            <p:nvPr/>
          </p:nvSpPr>
          <p:spPr>
            <a:xfrm>
              <a:off x="6763675" y="3552600"/>
              <a:ext cx="18850" cy="19425"/>
            </a:xfrm>
            <a:custGeom>
              <a:rect b="b" l="l" r="r" t="t"/>
              <a:pathLst>
                <a:path extrusionOk="0" h="777" w="754">
                  <a:moveTo>
                    <a:pt x="388" y="0"/>
                  </a:moveTo>
                  <a:cubicBezTo>
                    <a:pt x="160" y="0"/>
                    <a:pt x="0" y="183"/>
                    <a:pt x="0" y="389"/>
                  </a:cubicBezTo>
                  <a:cubicBezTo>
                    <a:pt x="0" y="594"/>
                    <a:pt x="160" y="777"/>
                    <a:pt x="388" y="777"/>
                  </a:cubicBezTo>
                  <a:cubicBezTo>
                    <a:pt x="594" y="777"/>
                    <a:pt x="753" y="594"/>
                    <a:pt x="753" y="389"/>
                  </a:cubicBezTo>
                  <a:cubicBezTo>
                    <a:pt x="753" y="183"/>
                    <a:pt x="594" y="0"/>
                    <a:pt x="3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6"/>
            <p:cNvSpPr/>
            <p:nvPr/>
          </p:nvSpPr>
          <p:spPr>
            <a:xfrm>
              <a:off x="6926300" y="3323775"/>
              <a:ext cx="19425" cy="18850"/>
            </a:xfrm>
            <a:custGeom>
              <a:rect b="b" l="l" r="r" t="t"/>
              <a:pathLst>
                <a:path extrusionOk="0" h="754" w="777">
                  <a:moveTo>
                    <a:pt x="388" y="1"/>
                  </a:moveTo>
                  <a:cubicBezTo>
                    <a:pt x="183" y="1"/>
                    <a:pt x="0" y="183"/>
                    <a:pt x="0" y="389"/>
                  </a:cubicBezTo>
                  <a:cubicBezTo>
                    <a:pt x="0" y="594"/>
                    <a:pt x="183" y="754"/>
                    <a:pt x="388" y="754"/>
                  </a:cubicBezTo>
                  <a:cubicBezTo>
                    <a:pt x="594" y="754"/>
                    <a:pt x="777" y="594"/>
                    <a:pt x="777" y="389"/>
                  </a:cubicBezTo>
                  <a:cubicBezTo>
                    <a:pt x="777" y="183"/>
                    <a:pt x="594" y="1"/>
                    <a:pt x="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6"/>
            <p:cNvSpPr/>
            <p:nvPr/>
          </p:nvSpPr>
          <p:spPr>
            <a:xfrm>
              <a:off x="7002775" y="3389975"/>
              <a:ext cx="18850" cy="18850"/>
            </a:xfrm>
            <a:custGeom>
              <a:rect b="b" l="l" r="r" t="t"/>
              <a:pathLst>
                <a:path extrusionOk="0" h="754" w="754">
                  <a:moveTo>
                    <a:pt x="365" y="0"/>
                  </a:moveTo>
                  <a:cubicBezTo>
                    <a:pt x="160" y="0"/>
                    <a:pt x="0" y="160"/>
                    <a:pt x="0" y="388"/>
                  </a:cubicBezTo>
                  <a:cubicBezTo>
                    <a:pt x="0" y="594"/>
                    <a:pt x="160" y="754"/>
                    <a:pt x="365" y="754"/>
                  </a:cubicBezTo>
                  <a:cubicBezTo>
                    <a:pt x="571" y="754"/>
                    <a:pt x="753" y="594"/>
                    <a:pt x="753" y="388"/>
                  </a:cubicBezTo>
                  <a:cubicBezTo>
                    <a:pt x="753" y="160"/>
                    <a:pt x="571" y="0"/>
                    <a:pt x="3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4" name="Google Shape;814;p36"/>
          <p:cNvSpPr/>
          <p:nvPr/>
        </p:nvSpPr>
        <p:spPr>
          <a:xfrm>
            <a:off x="551450" y="1484250"/>
            <a:ext cx="929400" cy="929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36"/>
          <p:cNvSpPr txBox="1"/>
          <p:nvPr>
            <p:ph type="title"/>
          </p:nvPr>
        </p:nvSpPr>
        <p:spPr>
          <a:xfrm>
            <a:off x="1954775" y="1572750"/>
            <a:ext cx="2506800" cy="75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</a:t>
            </a:r>
            <a:endParaRPr/>
          </a:p>
        </p:txBody>
      </p:sp>
      <p:sp>
        <p:nvSpPr>
          <p:cNvPr id="816" name="Google Shape;816;p36"/>
          <p:cNvSpPr txBox="1"/>
          <p:nvPr>
            <p:ph idx="1" type="subTitle"/>
          </p:nvPr>
        </p:nvSpPr>
        <p:spPr>
          <a:xfrm>
            <a:off x="1954775" y="3436875"/>
            <a:ext cx="2357700" cy="825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Pixel Grow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 is a digital solutions company that specializes in designing websites, logos, and custom applications tailored to business needs.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 We also provide server security services to help companies protect their internal systems and grow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7" name="Google Shape;817;p36"/>
          <p:cNvGrpSpPr/>
          <p:nvPr/>
        </p:nvGrpSpPr>
        <p:grpSpPr>
          <a:xfrm>
            <a:off x="4817701" y="1401000"/>
            <a:ext cx="3057649" cy="3187835"/>
            <a:chOff x="5373251" y="1404825"/>
            <a:chExt cx="3057649" cy="3187835"/>
          </a:xfrm>
        </p:grpSpPr>
        <p:grpSp>
          <p:nvGrpSpPr>
            <p:cNvPr id="818" name="Google Shape;818;p36"/>
            <p:cNvGrpSpPr/>
            <p:nvPr/>
          </p:nvGrpSpPr>
          <p:grpSpPr>
            <a:xfrm flipH="1">
              <a:off x="5373251" y="1404825"/>
              <a:ext cx="1951500" cy="1360500"/>
              <a:chOff x="6815125" y="1404825"/>
              <a:chExt cx="1951500" cy="1360500"/>
            </a:xfrm>
          </p:grpSpPr>
          <p:grpSp>
            <p:nvGrpSpPr>
              <p:cNvPr id="819" name="Google Shape;819;p36"/>
              <p:cNvGrpSpPr/>
              <p:nvPr/>
            </p:nvGrpSpPr>
            <p:grpSpPr>
              <a:xfrm>
                <a:off x="6815125" y="1404825"/>
                <a:ext cx="1951500" cy="1360500"/>
                <a:chOff x="6815125" y="1532888"/>
                <a:chExt cx="1951500" cy="1360500"/>
              </a:xfrm>
            </p:grpSpPr>
            <p:sp>
              <p:nvSpPr>
                <p:cNvPr id="820" name="Google Shape;820;p36"/>
                <p:cNvSpPr/>
                <p:nvPr/>
              </p:nvSpPr>
              <p:spPr>
                <a:xfrm>
                  <a:off x="6815125" y="1532888"/>
                  <a:ext cx="1951500" cy="1360500"/>
                </a:xfrm>
                <a:prstGeom prst="roundRect">
                  <a:avLst>
                    <a:gd fmla="val 6387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36"/>
                <p:cNvSpPr/>
                <p:nvPr/>
              </p:nvSpPr>
              <p:spPr>
                <a:xfrm>
                  <a:off x="6815125" y="1532888"/>
                  <a:ext cx="1951500" cy="249900"/>
                </a:xfrm>
                <a:prstGeom prst="round2SameRect">
                  <a:avLst>
                    <a:gd fmla="val 33313" name="adj1"/>
                    <a:gd fmla="val 0" name="adj2"/>
                  </a:avLst>
                </a:prstGeom>
                <a:solidFill>
                  <a:schemeClr val="dk2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2" name="Google Shape;822;p36"/>
                <p:cNvSpPr/>
                <p:nvPr/>
              </p:nvSpPr>
              <p:spPr>
                <a:xfrm>
                  <a:off x="6914025" y="1633400"/>
                  <a:ext cx="64990" cy="66828"/>
                </a:xfrm>
                <a:custGeom>
                  <a:rect b="b" l="l" r="r" t="t"/>
                  <a:pathLst>
                    <a:path extrusionOk="0" fill="none" h="800" w="778">
                      <a:moveTo>
                        <a:pt x="777" y="411"/>
                      </a:moveTo>
                      <a:cubicBezTo>
                        <a:pt x="777" y="617"/>
                        <a:pt x="617" y="799"/>
                        <a:pt x="389" y="799"/>
                      </a:cubicBezTo>
                      <a:cubicBezTo>
                        <a:pt x="161" y="799"/>
                        <a:pt x="1" y="617"/>
                        <a:pt x="1" y="411"/>
                      </a:cubicBezTo>
                      <a:cubicBezTo>
                        <a:pt x="1" y="183"/>
                        <a:pt x="161" y="1"/>
                        <a:pt x="389" y="1"/>
                      </a:cubicBezTo>
                      <a:cubicBezTo>
                        <a:pt x="617" y="1"/>
                        <a:pt x="777" y="183"/>
                        <a:pt x="777" y="41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2282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3" name="Google Shape;823;p36"/>
                <p:cNvSpPr/>
                <p:nvPr/>
              </p:nvSpPr>
              <p:spPr>
                <a:xfrm>
                  <a:off x="7037988" y="1633400"/>
                  <a:ext cx="66828" cy="66828"/>
                </a:xfrm>
                <a:custGeom>
                  <a:rect b="b" l="l" r="r" t="t"/>
                  <a:pathLst>
                    <a:path extrusionOk="0" fill="none" h="800" w="800">
                      <a:moveTo>
                        <a:pt x="799" y="411"/>
                      </a:moveTo>
                      <a:cubicBezTo>
                        <a:pt x="799" y="617"/>
                        <a:pt x="617" y="799"/>
                        <a:pt x="411" y="799"/>
                      </a:cubicBezTo>
                      <a:cubicBezTo>
                        <a:pt x="183" y="799"/>
                        <a:pt x="1" y="617"/>
                        <a:pt x="1" y="411"/>
                      </a:cubicBezTo>
                      <a:cubicBezTo>
                        <a:pt x="1" y="183"/>
                        <a:pt x="183" y="1"/>
                        <a:pt x="411" y="1"/>
                      </a:cubicBezTo>
                      <a:cubicBezTo>
                        <a:pt x="617" y="1"/>
                        <a:pt x="799" y="183"/>
                        <a:pt x="799" y="41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2282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4" name="Google Shape;824;p36"/>
                <p:cNvSpPr/>
                <p:nvPr/>
              </p:nvSpPr>
              <p:spPr>
                <a:xfrm>
                  <a:off x="7163873" y="1633400"/>
                  <a:ext cx="66744" cy="66828"/>
                </a:xfrm>
                <a:custGeom>
                  <a:rect b="b" l="l" r="r" t="t"/>
                  <a:pathLst>
                    <a:path extrusionOk="0" fill="none" h="800" w="799">
                      <a:moveTo>
                        <a:pt x="799" y="411"/>
                      </a:moveTo>
                      <a:cubicBezTo>
                        <a:pt x="799" y="617"/>
                        <a:pt x="616" y="799"/>
                        <a:pt x="388" y="799"/>
                      </a:cubicBezTo>
                      <a:cubicBezTo>
                        <a:pt x="183" y="799"/>
                        <a:pt x="0" y="617"/>
                        <a:pt x="0" y="411"/>
                      </a:cubicBezTo>
                      <a:cubicBezTo>
                        <a:pt x="0" y="183"/>
                        <a:pt x="183" y="1"/>
                        <a:pt x="388" y="1"/>
                      </a:cubicBezTo>
                      <a:cubicBezTo>
                        <a:pt x="616" y="1"/>
                        <a:pt x="799" y="183"/>
                        <a:pt x="799" y="411"/>
                      </a:cubicBezTo>
                      <a:close/>
                    </a:path>
                  </a:pathLst>
                </a:custGeom>
                <a:noFill/>
                <a:ln cap="flat" cmpd="sng" w="9525">
                  <a:solidFill>
                    <a:schemeClr val="dk1"/>
                  </a:solidFill>
                  <a:prstDash val="solid"/>
                  <a:miter lim="22825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25" name="Google Shape;825;p36"/>
              <p:cNvSpPr/>
              <p:nvPr/>
            </p:nvSpPr>
            <p:spPr>
              <a:xfrm>
                <a:off x="7850181" y="2007128"/>
                <a:ext cx="84" cy="15287"/>
              </a:xfrm>
              <a:custGeom>
                <a:rect b="b" l="l" r="r" t="t"/>
                <a:pathLst>
                  <a:path extrusionOk="0" fill="none" h="183" w="1">
                    <a:moveTo>
                      <a:pt x="1" y="0"/>
                    </a:moveTo>
                    <a:lnTo>
                      <a:pt x="1" y="183"/>
                    </a:lnTo>
                  </a:path>
                </a:pathLst>
              </a:custGeom>
              <a:noFill/>
              <a:ln cap="flat" cmpd="sng" w="1150">
                <a:solidFill>
                  <a:srgbClr val="01000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36"/>
              <p:cNvSpPr/>
              <p:nvPr/>
            </p:nvSpPr>
            <p:spPr>
              <a:xfrm>
                <a:off x="8254398" y="2014730"/>
                <a:ext cx="320440" cy="21051"/>
              </a:xfrm>
              <a:custGeom>
                <a:rect b="b" l="l" r="r" t="t"/>
                <a:pathLst>
                  <a:path extrusionOk="0" h="252" w="3836">
                    <a:moveTo>
                      <a:pt x="115" y="1"/>
                    </a:moveTo>
                    <a:cubicBezTo>
                      <a:pt x="46" y="1"/>
                      <a:pt x="0" y="46"/>
                      <a:pt x="0" y="115"/>
                    </a:cubicBezTo>
                    <a:cubicBezTo>
                      <a:pt x="0" y="183"/>
                      <a:pt x="46" y="252"/>
                      <a:pt x="115" y="252"/>
                    </a:cubicBezTo>
                    <a:lnTo>
                      <a:pt x="3698" y="252"/>
                    </a:lnTo>
                    <a:cubicBezTo>
                      <a:pt x="3767" y="252"/>
                      <a:pt x="3835" y="183"/>
                      <a:pt x="3835" y="115"/>
                    </a:cubicBezTo>
                    <a:cubicBezTo>
                      <a:pt x="3835" y="46"/>
                      <a:pt x="3767" y="1"/>
                      <a:pt x="369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6"/>
              <p:cNvSpPr/>
              <p:nvPr/>
            </p:nvSpPr>
            <p:spPr>
              <a:xfrm>
                <a:off x="7836816" y="1965194"/>
                <a:ext cx="320440" cy="21051"/>
              </a:xfrm>
              <a:custGeom>
                <a:rect b="b" l="l" r="r" t="t"/>
                <a:pathLst>
                  <a:path extrusionOk="0" h="252" w="3836">
                    <a:moveTo>
                      <a:pt x="138" y="0"/>
                    </a:moveTo>
                    <a:cubicBezTo>
                      <a:pt x="46" y="0"/>
                      <a:pt x="1" y="46"/>
                      <a:pt x="1" y="114"/>
                    </a:cubicBezTo>
                    <a:cubicBezTo>
                      <a:pt x="1" y="183"/>
                      <a:pt x="46" y="251"/>
                      <a:pt x="138" y="251"/>
                    </a:cubicBezTo>
                    <a:lnTo>
                      <a:pt x="3698" y="251"/>
                    </a:lnTo>
                    <a:cubicBezTo>
                      <a:pt x="3767" y="251"/>
                      <a:pt x="3835" y="183"/>
                      <a:pt x="3835" y="114"/>
                    </a:cubicBezTo>
                    <a:cubicBezTo>
                      <a:pt x="3835" y="46"/>
                      <a:pt x="3767" y="0"/>
                      <a:pt x="36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36"/>
              <p:cNvSpPr/>
              <p:nvPr/>
            </p:nvSpPr>
            <p:spPr>
              <a:xfrm>
                <a:off x="7836816" y="1915576"/>
                <a:ext cx="173586" cy="21051"/>
              </a:xfrm>
              <a:custGeom>
                <a:rect b="b" l="l" r="r" t="t"/>
                <a:pathLst>
                  <a:path extrusionOk="0" h="252" w="2078">
                    <a:moveTo>
                      <a:pt x="69" y="1"/>
                    </a:moveTo>
                    <a:cubicBezTo>
                      <a:pt x="24" y="1"/>
                      <a:pt x="1" y="46"/>
                      <a:pt x="1" y="69"/>
                    </a:cubicBezTo>
                    <a:lnTo>
                      <a:pt x="1" y="183"/>
                    </a:lnTo>
                    <a:cubicBezTo>
                      <a:pt x="1" y="229"/>
                      <a:pt x="24" y="252"/>
                      <a:pt x="69" y="252"/>
                    </a:cubicBezTo>
                    <a:lnTo>
                      <a:pt x="2009" y="252"/>
                    </a:lnTo>
                    <a:cubicBezTo>
                      <a:pt x="2055" y="252"/>
                      <a:pt x="2078" y="229"/>
                      <a:pt x="2078" y="183"/>
                    </a:cubicBezTo>
                    <a:lnTo>
                      <a:pt x="2078" y="69"/>
                    </a:lnTo>
                    <a:cubicBezTo>
                      <a:pt x="2078" y="46"/>
                      <a:pt x="2055" y="1"/>
                      <a:pt x="200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36"/>
              <p:cNvSpPr/>
              <p:nvPr/>
            </p:nvSpPr>
            <p:spPr>
              <a:xfrm>
                <a:off x="8002713" y="1925098"/>
                <a:ext cx="84" cy="15370"/>
              </a:xfrm>
              <a:custGeom>
                <a:rect b="b" l="l" r="r" t="t"/>
                <a:pathLst>
                  <a:path extrusionOk="0" fill="none" h="184" w="1">
                    <a:moveTo>
                      <a:pt x="1" y="1"/>
                    </a:moveTo>
                    <a:lnTo>
                      <a:pt x="1" y="183"/>
                    </a:lnTo>
                  </a:path>
                </a:pathLst>
              </a:custGeom>
              <a:noFill/>
              <a:ln cap="flat" cmpd="sng" w="1150">
                <a:solidFill>
                  <a:srgbClr val="01000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36"/>
              <p:cNvSpPr/>
              <p:nvPr/>
            </p:nvSpPr>
            <p:spPr>
              <a:xfrm>
                <a:off x="7989348" y="1879322"/>
                <a:ext cx="350931" cy="22972"/>
              </a:xfrm>
              <a:custGeom>
                <a:rect b="b" l="l" r="r" t="t"/>
                <a:pathLst>
                  <a:path extrusionOk="0" h="275" w="4201">
                    <a:moveTo>
                      <a:pt x="138" y="1"/>
                    </a:moveTo>
                    <a:cubicBezTo>
                      <a:pt x="69" y="1"/>
                      <a:pt x="1" y="47"/>
                      <a:pt x="1" y="138"/>
                    </a:cubicBezTo>
                    <a:cubicBezTo>
                      <a:pt x="1" y="206"/>
                      <a:pt x="69" y="275"/>
                      <a:pt x="138" y="275"/>
                    </a:cubicBezTo>
                    <a:lnTo>
                      <a:pt x="4041" y="275"/>
                    </a:lnTo>
                    <a:cubicBezTo>
                      <a:pt x="4132" y="275"/>
                      <a:pt x="4201" y="206"/>
                      <a:pt x="4201" y="138"/>
                    </a:cubicBezTo>
                    <a:cubicBezTo>
                      <a:pt x="4201" y="47"/>
                      <a:pt x="4132" y="1"/>
                      <a:pt x="40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36"/>
              <p:cNvSpPr/>
              <p:nvPr/>
            </p:nvSpPr>
            <p:spPr>
              <a:xfrm>
                <a:off x="7989348" y="1825944"/>
                <a:ext cx="190794" cy="22972"/>
              </a:xfrm>
              <a:custGeom>
                <a:rect b="b" l="l" r="r" t="t"/>
                <a:pathLst>
                  <a:path extrusionOk="0" h="275" w="2284">
                    <a:moveTo>
                      <a:pt x="69" y="1"/>
                    </a:moveTo>
                    <a:cubicBezTo>
                      <a:pt x="24" y="1"/>
                      <a:pt x="1" y="24"/>
                      <a:pt x="1" y="69"/>
                    </a:cubicBezTo>
                    <a:lnTo>
                      <a:pt x="1" y="206"/>
                    </a:lnTo>
                    <a:cubicBezTo>
                      <a:pt x="1" y="252"/>
                      <a:pt x="24" y="275"/>
                      <a:pt x="69" y="275"/>
                    </a:cubicBezTo>
                    <a:lnTo>
                      <a:pt x="2215" y="275"/>
                    </a:lnTo>
                    <a:cubicBezTo>
                      <a:pt x="2260" y="275"/>
                      <a:pt x="2283" y="252"/>
                      <a:pt x="2283" y="206"/>
                    </a:cubicBezTo>
                    <a:lnTo>
                      <a:pt x="2283" y="69"/>
                    </a:lnTo>
                    <a:cubicBezTo>
                      <a:pt x="2283" y="24"/>
                      <a:pt x="2260" y="1"/>
                      <a:pt x="2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36"/>
              <p:cNvSpPr/>
              <p:nvPr/>
            </p:nvSpPr>
            <p:spPr>
              <a:xfrm>
                <a:off x="7150424" y="1876482"/>
                <a:ext cx="629269" cy="586082"/>
              </a:xfrm>
              <a:custGeom>
                <a:rect b="b" l="l" r="r" t="t"/>
                <a:pathLst>
                  <a:path extrusionOk="0" h="7016" w="7533">
                    <a:moveTo>
                      <a:pt x="3690" y="1"/>
                    </a:moveTo>
                    <a:cubicBezTo>
                      <a:pt x="3539" y="1"/>
                      <a:pt x="3390" y="12"/>
                      <a:pt x="3242" y="35"/>
                    </a:cubicBezTo>
                    <a:cubicBezTo>
                      <a:pt x="1325" y="332"/>
                      <a:pt x="1" y="2135"/>
                      <a:pt x="297" y="4052"/>
                    </a:cubicBezTo>
                    <a:cubicBezTo>
                      <a:pt x="566" y="5768"/>
                      <a:pt x="2070" y="7015"/>
                      <a:pt x="3759" y="7015"/>
                    </a:cubicBezTo>
                    <a:cubicBezTo>
                      <a:pt x="3935" y="7015"/>
                      <a:pt x="4113" y="7002"/>
                      <a:pt x="4292" y="6974"/>
                    </a:cubicBezTo>
                    <a:cubicBezTo>
                      <a:pt x="6209" y="6700"/>
                      <a:pt x="7533" y="4897"/>
                      <a:pt x="7236" y="2979"/>
                    </a:cubicBezTo>
                    <a:lnTo>
                      <a:pt x="7236" y="2979"/>
                    </a:lnTo>
                    <a:lnTo>
                      <a:pt x="3767" y="3504"/>
                    </a:lnTo>
                    <a:lnTo>
                      <a:pt x="4155" y="35"/>
                    </a:lnTo>
                    <a:cubicBezTo>
                      <a:pt x="3995" y="12"/>
                      <a:pt x="3841" y="1"/>
                      <a:pt x="369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36"/>
              <p:cNvSpPr/>
              <p:nvPr/>
            </p:nvSpPr>
            <p:spPr>
              <a:xfrm>
                <a:off x="7238134" y="1782757"/>
                <a:ext cx="688412" cy="641883"/>
              </a:xfrm>
              <a:custGeom>
                <a:rect b="b" l="l" r="r" t="t"/>
                <a:pathLst>
                  <a:path extrusionOk="0" h="7684" w="8241">
                    <a:moveTo>
                      <a:pt x="4119" y="1"/>
                    </a:moveTo>
                    <a:cubicBezTo>
                      <a:pt x="3921" y="1"/>
                      <a:pt x="3726" y="12"/>
                      <a:pt x="3539" y="39"/>
                    </a:cubicBezTo>
                    <a:cubicBezTo>
                      <a:pt x="1461" y="358"/>
                      <a:pt x="1" y="2344"/>
                      <a:pt x="320" y="4421"/>
                    </a:cubicBezTo>
                    <a:cubicBezTo>
                      <a:pt x="610" y="6306"/>
                      <a:pt x="2253" y="7683"/>
                      <a:pt x="4124" y="7683"/>
                    </a:cubicBezTo>
                    <a:cubicBezTo>
                      <a:pt x="4315" y="7683"/>
                      <a:pt x="4508" y="7669"/>
                      <a:pt x="4703" y="7639"/>
                    </a:cubicBezTo>
                    <a:cubicBezTo>
                      <a:pt x="6780" y="7320"/>
                      <a:pt x="8241" y="5357"/>
                      <a:pt x="7921" y="3257"/>
                    </a:cubicBezTo>
                    <a:lnTo>
                      <a:pt x="7921" y="3257"/>
                    </a:lnTo>
                    <a:lnTo>
                      <a:pt x="4109" y="3850"/>
                    </a:lnTo>
                    <a:lnTo>
                      <a:pt x="4543" y="16"/>
                    </a:lnTo>
                    <a:cubicBezTo>
                      <a:pt x="4401" y="6"/>
                      <a:pt x="4259" y="1"/>
                      <a:pt x="41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36"/>
              <p:cNvSpPr/>
              <p:nvPr/>
            </p:nvSpPr>
            <p:spPr>
              <a:xfrm>
                <a:off x="7646193" y="1785932"/>
                <a:ext cx="242251" cy="246094"/>
              </a:xfrm>
              <a:custGeom>
                <a:rect b="b" l="l" r="r" t="t"/>
                <a:pathLst>
                  <a:path extrusionOk="0" h="2946" w="2900">
                    <a:moveTo>
                      <a:pt x="457" y="1"/>
                    </a:moveTo>
                    <a:lnTo>
                      <a:pt x="0" y="2945"/>
                    </a:lnTo>
                    <a:lnTo>
                      <a:pt x="0" y="2945"/>
                    </a:lnTo>
                    <a:lnTo>
                      <a:pt x="2899" y="2397"/>
                    </a:lnTo>
                    <a:cubicBezTo>
                      <a:pt x="2899" y="2397"/>
                      <a:pt x="2465" y="754"/>
                      <a:pt x="4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5" name="Google Shape;835;p36"/>
            <p:cNvGrpSpPr/>
            <p:nvPr/>
          </p:nvGrpSpPr>
          <p:grpSpPr>
            <a:xfrm flipH="1">
              <a:off x="5784294" y="1478863"/>
              <a:ext cx="2646606" cy="3113797"/>
              <a:chOff x="5708976" y="1478863"/>
              <a:chExt cx="2646606" cy="3113797"/>
            </a:xfrm>
          </p:grpSpPr>
          <p:sp>
            <p:nvSpPr>
              <p:cNvPr id="836" name="Google Shape;836;p36"/>
              <p:cNvSpPr/>
              <p:nvPr/>
            </p:nvSpPr>
            <p:spPr>
              <a:xfrm>
                <a:off x="7171391" y="2444259"/>
                <a:ext cx="169827" cy="180686"/>
              </a:xfrm>
              <a:custGeom>
                <a:rect b="b" l="l" r="r" t="t"/>
                <a:pathLst>
                  <a:path extrusionOk="0" h="2163" w="2033">
                    <a:moveTo>
                      <a:pt x="1460" y="0"/>
                    </a:moveTo>
                    <a:cubicBezTo>
                      <a:pt x="1317" y="0"/>
                      <a:pt x="1173" y="107"/>
                      <a:pt x="1051" y="245"/>
                    </a:cubicBezTo>
                    <a:cubicBezTo>
                      <a:pt x="868" y="428"/>
                      <a:pt x="1" y="1295"/>
                      <a:pt x="1" y="1295"/>
                    </a:cubicBezTo>
                    <a:lnTo>
                      <a:pt x="891" y="2163"/>
                    </a:lnTo>
                    <a:cubicBezTo>
                      <a:pt x="891" y="2163"/>
                      <a:pt x="1667" y="1387"/>
                      <a:pt x="1850" y="1181"/>
                    </a:cubicBezTo>
                    <a:cubicBezTo>
                      <a:pt x="2032" y="976"/>
                      <a:pt x="1850" y="291"/>
                      <a:pt x="1667" y="86"/>
                    </a:cubicBezTo>
                    <a:cubicBezTo>
                      <a:pt x="1600" y="26"/>
                      <a:pt x="1530" y="0"/>
                      <a:pt x="14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36"/>
              <p:cNvSpPr/>
              <p:nvPr/>
            </p:nvSpPr>
            <p:spPr>
              <a:xfrm>
                <a:off x="6492601" y="2362981"/>
                <a:ext cx="779966" cy="586082"/>
              </a:xfrm>
              <a:custGeom>
                <a:rect b="b" l="l" r="r" t="t"/>
                <a:pathLst>
                  <a:path extrusionOk="0" h="7016" w="9337">
                    <a:moveTo>
                      <a:pt x="168" y="1"/>
                    </a:moveTo>
                    <a:cubicBezTo>
                      <a:pt x="116" y="1"/>
                      <a:pt x="92" y="9"/>
                      <a:pt x="92" y="9"/>
                    </a:cubicBezTo>
                    <a:cubicBezTo>
                      <a:pt x="92" y="9"/>
                      <a:pt x="1" y="3113"/>
                      <a:pt x="1165" y="5121"/>
                    </a:cubicBezTo>
                    <a:cubicBezTo>
                      <a:pt x="2058" y="6650"/>
                      <a:pt x="3002" y="7015"/>
                      <a:pt x="3833" y="7015"/>
                    </a:cubicBezTo>
                    <a:cubicBezTo>
                      <a:pt x="4107" y="7015"/>
                      <a:pt x="4368" y="6976"/>
                      <a:pt x="4612" y="6925"/>
                    </a:cubicBezTo>
                    <a:cubicBezTo>
                      <a:pt x="6369" y="6537"/>
                      <a:pt x="9336" y="3547"/>
                      <a:pt x="9336" y="3547"/>
                    </a:cubicBezTo>
                    <a:lnTo>
                      <a:pt x="7990" y="2063"/>
                    </a:lnTo>
                    <a:lnTo>
                      <a:pt x="4292" y="3136"/>
                    </a:lnTo>
                    <a:cubicBezTo>
                      <a:pt x="1558" y="228"/>
                      <a:pt x="448" y="1"/>
                      <a:pt x="16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36"/>
              <p:cNvSpPr/>
              <p:nvPr/>
            </p:nvSpPr>
            <p:spPr>
              <a:xfrm>
                <a:off x="6492601" y="2337002"/>
                <a:ext cx="779966" cy="623505"/>
              </a:xfrm>
              <a:custGeom>
                <a:rect b="b" l="l" r="r" t="t"/>
                <a:pathLst>
                  <a:path extrusionOk="0" fill="none" h="7464" w="9337">
                    <a:moveTo>
                      <a:pt x="92" y="320"/>
                    </a:moveTo>
                    <a:cubicBezTo>
                      <a:pt x="92" y="320"/>
                      <a:pt x="1051" y="0"/>
                      <a:pt x="4292" y="3447"/>
                    </a:cubicBezTo>
                    <a:lnTo>
                      <a:pt x="7990" y="2374"/>
                    </a:lnTo>
                    <a:lnTo>
                      <a:pt x="9336" y="3858"/>
                    </a:lnTo>
                    <a:cubicBezTo>
                      <a:pt x="9336" y="3858"/>
                      <a:pt x="6369" y="6848"/>
                      <a:pt x="4612" y="7236"/>
                    </a:cubicBezTo>
                    <a:cubicBezTo>
                      <a:pt x="3630" y="7441"/>
                      <a:pt x="2352" y="7464"/>
                      <a:pt x="1165" y="5432"/>
                    </a:cubicBezTo>
                    <a:cubicBezTo>
                      <a:pt x="1" y="3424"/>
                      <a:pt x="92" y="320"/>
                      <a:pt x="92" y="320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36"/>
              <p:cNvSpPr/>
              <p:nvPr/>
            </p:nvSpPr>
            <p:spPr>
              <a:xfrm>
                <a:off x="7093204" y="2535227"/>
                <a:ext cx="179350" cy="177428"/>
              </a:xfrm>
              <a:custGeom>
                <a:rect b="b" l="l" r="r" t="t"/>
                <a:pathLst>
                  <a:path extrusionOk="0" h="2124" w="2147">
                    <a:moveTo>
                      <a:pt x="800" y="1"/>
                    </a:moveTo>
                    <a:lnTo>
                      <a:pt x="1" y="298"/>
                    </a:lnTo>
                    <a:lnTo>
                      <a:pt x="1462" y="2124"/>
                    </a:lnTo>
                    <a:cubicBezTo>
                      <a:pt x="1827" y="1736"/>
                      <a:pt x="2146" y="1485"/>
                      <a:pt x="2146" y="1485"/>
                    </a:cubicBezTo>
                    <a:lnTo>
                      <a:pt x="8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36"/>
              <p:cNvSpPr/>
              <p:nvPr/>
            </p:nvSpPr>
            <p:spPr>
              <a:xfrm>
                <a:off x="7093204" y="2535227"/>
                <a:ext cx="179350" cy="177428"/>
              </a:xfrm>
              <a:custGeom>
                <a:rect b="b" l="l" r="r" t="t"/>
                <a:pathLst>
                  <a:path extrusionOk="0" fill="none" h="2124" w="2147">
                    <a:moveTo>
                      <a:pt x="1462" y="2124"/>
                    </a:moveTo>
                    <a:cubicBezTo>
                      <a:pt x="1827" y="1736"/>
                      <a:pt x="2146" y="1485"/>
                      <a:pt x="2146" y="1485"/>
                    </a:cubicBezTo>
                    <a:lnTo>
                      <a:pt x="800" y="1"/>
                    </a:lnTo>
                    <a:lnTo>
                      <a:pt x="1" y="298"/>
                    </a:ln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36"/>
              <p:cNvSpPr/>
              <p:nvPr/>
            </p:nvSpPr>
            <p:spPr>
              <a:xfrm>
                <a:off x="6790062" y="2617256"/>
                <a:ext cx="87795" cy="57305"/>
              </a:xfrm>
              <a:custGeom>
                <a:rect b="b" l="l" r="r" t="t"/>
                <a:pathLst>
                  <a:path extrusionOk="0" fill="none" h="686" w="1051">
                    <a:moveTo>
                      <a:pt x="1" y="685"/>
                    </a:moveTo>
                    <a:cubicBezTo>
                      <a:pt x="1" y="685"/>
                      <a:pt x="480" y="160"/>
                      <a:pt x="1051" y="0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36"/>
              <p:cNvSpPr/>
              <p:nvPr/>
            </p:nvSpPr>
            <p:spPr>
              <a:xfrm>
                <a:off x="6523174" y="4199798"/>
                <a:ext cx="120207" cy="192632"/>
              </a:xfrm>
              <a:custGeom>
                <a:rect b="b" l="l" r="r" t="t"/>
                <a:pathLst>
                  <a:path extrusionOk="0" h="2306" w="1439">
                    <a:moveTo>
                      <a:pt x="1438" y="0"/>
                    </a:moveTo>
                    <a:lnTo>
                      <a:pt x="23" y="114"/>
                    </a:lnTo>
                    <a:lnTo>
                      <a:pt x="0" y="2306"/>
                    </a:lnTo>
                    <a:lnTo>
                      <a:pt x="0" y="2306"/>
                    </a:lnTo>
                    <a:lnTo>
                      <a:pt x="1324" y="2077"/>
                    </a:lnTo>
                    <a:lnTo>
                      <a:pt x="1438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36"/>
              <p:cNvSpPr/>
              <p:nvPr/>
            </p:nvSpPr>
            <p:spPr>
              <a:xfrm>
                <a:off x="6469796" y="4338964"/>
                <a:ext cx="423355" cy="253696"/>
              </a:xfrm>
              <a:custGeom>
                <a:rect b="b" l="l" r="r" t="t"/>
                <a:pathLst>
                  <a:path extrusionOk="0" h="3037" w="5068">
                    <a:moveTo>
                      <a:pt x="114" y="1"/>
                    </a:moveTo>
                    <a:lnTo>
                      <a:pt x="0" y="3014"/>
                    </a:lnTo>
                    <a:lnTo>
                      <a:pt x="5067" y="3036"/>
                    </a:lnTo>
                    <a:lnTo>
                      <a:pt x="2556" y="1347"/>
                    </a:lnTo>
                    <a:lnTo>
                      <a:pt x="2488" y="183"/>
                    </a:lnTo>
                    <a:lnTo>
                      <a:pt x="114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36"/>
              <p:cNvSpPr/>
              <p:nvPr/>
            </p:nvSpPr>
            <p:spPr>
              <a:xfrm>
                <a:off x="6742448" y="4485816"/>
                <a:ext cx="26731" cy="59143"/>
              </a:xfrm>
              <a:custGeom>
                <a:rect b="b" l="l" r="r" t="t"/>
                <a:pathLst>
                  <a:path extrusionOk="0" fill="none" h="708" w="320">
                    <a:moveTo>
                      <a:pt x="320" y="0"/>
                    </a:moveTo>
                    <a:lnTo>
                      <a:pt x="0" y="708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36"/>
              <p:cNvSpPr/>
              <p:nvPr/>
            </p:nvSpPr>
            <p:spPr>
              <a:xfrm>
                <a:off x="6704274" y="4464849"/>
                <a:ext cx="26815" cy="57221"/>
              </a:xfrm>
              <a:custGeom>
                <a:rect b="b" l="l" r="r" t="t"/>
                <a:pathLst>
                  <a:path extrusionOk="0" fill="none" h="685" w="321">
                    <a:moveTo>
                      <a:pt x="320" y="0"/>
                    </a:moveTo>
                    <a:lnTo>
                      <a:pt x="1" y="685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36"/>
              <p:cNvSpPr/>
              <p:nvPr/>
            </p:nvSpPr>
            <p:spPr>
              <a:xfrm>
                <a:off x="6700431" y="4331363"/>
                <a:ext cx="110684" cy="123966"/>
              </a:xfrm>
              <a:custGeom>
                <a:rect b="b" l="l" r="r" t="t"/>
                <a:pathLst>
                  <a:path extrusionOk="0" fill="none" h="1484" w="1325">
                    <a:moveTo>
                      <a:pt x="1" y="1484"/>
                    </a:moveTo>
                    <a:cubicBezTo>
                      <a:pt x="1" y="1484"/>
                      <a:pt x="1325" y="959"/>
                      <a:pt x="1096" y="594"/>
                    </a:cubicBezTo>
                    <a:cubicBezTo>
                      <a:pt x="754" y="0"/>
                      <a:pt x="1" y="1484"/>
                      <a:pt x="1" y="1484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36"/>
              <p:cNvSpPr/>
              <p:nvPr/>
            </p:nvSpPr>
            <p:spPr>
              <a:xfrm>
                <a:off x="6698593" y="4350408"/>
                <a:ext cx="26731" cy="106841"/>
              </a:xfrm>
              <a:custGeom>
                <a:rect b="b" l="l" r="r" t="t"/>
                <a:pathLst>
                  <a:path extrusionOk="0" fill="none" h="1279" w="320">
                    <a:moveTo>
                      <a:pt x="320" y="1"/>
                    </a:moveTo>
                    <a:lnTo>
                      <a:pt x="0" y="1279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8" name="Google Shape;848;p36"/>
              <p:cNvSpPr/>
              <p:nvPr/>
            </p:nvSpPr>
            <p:spPr>
              <a:xfrm>
                <a:off x="6473555" y="4479969"/>
                <a:ext cx="87795" cy="110767"/>
              </a:xfrm>
              <a:custGeom>
                <a:rect b="b" l="l" r="r" t="t"/>
                <a:pathLst>
                  <a:path extrusionOk="0" h="1326" w="1051">
                    <a:moveTo>
                      <a:pt x="155" y="1"/>
                    </a:moveTo>
                    <a:cubicBezTo>
                      <a:pt x="142" y="1"/>
                      <a:pt x="128" y="1"/>
                      <a:pt x="115" y="2"/>
                    </a:cubicBezTo>
                    <a:lnTo>
                      <a:pt x="1" y="2"/>
                    </a:lnTo>
                    <a:lnTo>
                      <a:pt x="1" y="70"/>
                    </a:lnTo>
                    <a:cubicBezTo>
                      <a:pt x="23" y="70"/>
                      <a:pt x="69" y="47"/>
                      <a:pt x="115" y="47"/>
                    </a:cubicBezTo>
                    <a:cubicBezTo>
                      <a:pt x="571" y="47"/>
                      <a:pt x="959" y="390"/>
                      <a:pt x="982" y="869"/>
                    </a:cubicBezTo>
                    <a:cubicBezTo>
                      <a:pt x="1005" y="1029"/>
                      <a:pt x="959" y="1189"/>
                      <a:pt x="868" y="1326"/>
                    </a:cubicBezTo>
                    <a:lnTo>
                      <a:pt x="936" y="1326"/>
                    </a:lnTo>
                    <a:cubicBezTo>
                      <a:pt x="1005" y="1189"/>
                      <a:pt x="1051" y="1029"/>
                      <a:pt x="1051" y="869"/>
                    </a:cubicBezTo>
                    <a:cubicBezTo>
                      <a:pt x="1028" y="381"/>
                      <a:pt x="618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9" name="Google Shape;849;p36"/>
              <p:cNvSpPr/>
              <p:nvPr/>
            </p:nvSpPr>
            <p:spPr>
              <a:xfrm>
                <a:off x="6364878" y="3072931"/>
                <a:ext cx="387185" cy="1168905"/>
              </a:xfrm>
              <a:custGeom>
                <a:rect b="b" l="l" r="r" t="t"/>
                <a:pathLst>
                  <a:path extrusionOk="0" h="13993" w="4635">
                    <a:moveTo>
                      <a:pt x="1" y="1"/>
                    </a:moveTo>
                    <a:lnTo>
                      <a:pt x="708" y="13992"/>
                    </a:lnTo>
                    <a:lnTo>
                      <a:pt x="3995" y="13924"/>
                    </a:lnTo>
                    <a:lnTo>
                      <a:pt x="4634" y="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36"/>
              <p:cNvSpPr/>
              <p:nvPr/>
            </p:nvSpPr>
            <p:spPr>
              <a:xfrm>
                <a:off x="6364878" y="3072931"/>
                <a:ext cx="59226" cy="1168905"/>
              </a:xfrm>
              <a:custGeom>
                <a:rect b="b" l="l" r="r" t="t"/>
                <a:pathLst>
                  <a:path extrusionOk="0" fill="none" h="13993" w="709">
                    <a:moveTo>
                      <a:pt x="1" y="1"/>
                    </a:moveTo>
                    <a:lnTo>
                      <a:pt x="708" y="13992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36"/>
              <p:cNvSpPr/>
              <p:nvPr/>
            </p:nvSpPr>
            <p:spPr>
              <a:xfrm>
                <a:off x="6418256" y="4131133"/>
                <a:ext cx="284186" cy="84"/>
              </a:xfrm>
              <a:custGeom>
                <a:rect b="b" l="l" r="r" t="t"/>
                <a:pathLst>
                  <a:path extrusionOk="0" fill="none" h="1" w="3402">
                    <a:moveTo>
                      <a:pt x="1" y="1"/>
                    </a:moveTo>
                    <a:lnTo>
                      <a:pt x="3402" y="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2" name="Google Shape;852;p36"/>
              <p:cNvSpPr/>
              <p:nvPr/>
            </p:nvSpPr>
            <p:spPr>
              <a:xfrm>
                <a:off x="5994993" y="4188354"/>
                <a:ext cx="145017" cy="215520"/>
              </a:xfrm>
              <a:custGeom>
                <a:rect b="b" l="l" r="r" t="t"/>
                <a:pathLst>
                  <a:path extrusionOk="0" h="2580" w="1736">
                    <a:moveTo>
                      <a:pt x="389" y="0"/>
                    </a:moveTo>
                    <a:lnTo>
                      <a:pt x="1" y="2055"/>
                    </a:lnTo>
                    <a:lnTo>
                      <a:pt x="1256" y="2580"/>
                    </a:lnTo>
                    <a:lnTo>
                      <a:pt x="1735" y="434"/>
                    </a:lnTo>
                    <a:lnTo>
                      <a:pt x="389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36"/>
              <p:cNvSpPr/>
              <p:nvPr/>
            </p:nvSpPr>
            <p:spPr>
              <a:xfrm>
                <a:off x="5708976" y="4340886"/>
                <a:ext cx="440564" cy="249853"/>
              </a:xfrm>
              <a:custGeom>
                <a:rect b="b" l="l" r="r" t="t"/>
                <a:pathLst>
                  <a:path extrusionOk="0" h="2991" w="5274">
                    <a:moveTo>
                      <a:pt x="5273" y="0"/>
                    </a:moveTo>
                    <a:lnTo>
                      <a:pt x="2831" y="115"/>
                    </a:lnTo>
                    <a:lnTo>
                      <a:pt x="2511" y="1301"/>
                    </a:lnTo>
                    <a:lnTo>
                      <a:pt x="1" y="2991"/>
                    </a:lnTo>
                    <a:lnTo>
                      <a:pt x="5068" y="2968"/>
                    </a:lnTo>
                    <a:lnTo>
                      <a:pt x="5273" y="0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36"/>
              <p:cNvSpPr/>
              <p:nvPr/>
            </p:nvSpPr>
            <p:spPr>
              <a:xfrm>
                <a:off x="5871030" y="4462928"/>
                <a:ext cx="26815" cy="57221"/>
              </a:xfrm>
              <a:custGeom>
                <a:rect b="b" l="l" r="r" t="t"/>
                <a:pathLst>
                  <a:path extrusionOk="0" fill="none" h="685" w="321">
                    <a:moveTo>
                      <a:pt x="1" y="0"/>
                    </a:moveTo>
                    <a:lnTo>
                      <a:pt x="320" y="685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36"/>
              <p:cNvSpPr/>
              <p:nvPr/>
            </p:nvSpPr>
            <p:spPr>
              <a:xfrm>
                <a:off x="5792927" y="4329441"/>
                <a:ext cx="108763" cy="124049"/>
              </a:xfrm>
              <a:custGeom>
                <a:rect b="b" l="l" r="r" t="t"/>
                <a:pathLst>
                  <a:path extrusionOk="0" fill="none" h="1485" w="1302">
                    <a:moveTo>
                      <a:pt x="1301" y="1484"/>
                    </a:moveTo>
                    <a:cubicBezTo>
                      <a:pt x="1301" y="1484"/>
                      <a:pt x="0" y="959"/>
                      <a:pt x="205" y="594"/>
                    </a:cubicBezTo>
                    <a:cubicBezTo>
                      <a:pt x="548" y="0"/>
                      <a:pt x="1301" y="1484"/>
                      <a:pt x="1301" y="1484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36"/>
              <p:cNvSpPr/>
              <p:nvPr/>
            </p:nvSpPr>
            <p:spPr>
              <a:xfrm>
                <a:off x="5876794" y="4348487"/>
                <a:ext cx="26731" cy="106841"/>
              </a:xfrm>
              <a:custGeom>
                <a:rect b="b" l="l" r="r" t="t"/>
                <a:pathLst>
                  <a:path extrusionOk="0" fill="none" h="1279" w="320">
                    <a:moveTo>
                      <a:pt x="0" y="1"/>
                    </a:moveTo>
                    <a:lnTo>
                      <a:pt x="320" y="1279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36"/>
              <p:cNvSpPr/>
              <p:nvPr/>
            </p:nvSpPr>
            <p:spPr>
              <a:xfrm>
                <a:off x="6040770" y="4478047"/>
                <a:ext cx="97318" cy="110767"/>
              </a:xfrm>
              <a:custGeom>
                <a:rect b="b" l="l" r="r" t="t"/>
                <a:pathLst>
                  <a:path extrusionOk="0" h="1326" w="1165">
                    <a:moveTo>
                      <a:pt x="896" y="1"/>
                    </a:moveTo>
                    <a:cubicBezTo>
                      <a:pt x="433" y="1"/>
                      <a:pt x="22" y="381"/>
                      <a:pt x="0" y="869"/>
                    </a:cubicBezTo>
                    <a:cubicBezTo>
                      <a:pt x="0" y="1029"/>
                      <a:pt x="46" y="1189"/>
                      <a:pt x="114" y="1326"/>
                    </a:cubicBezTo>
                    <a:lnTo>
                      <a:pt x="183" y="1326"/>
                    </a:lnTo>
                    <a:cubicBezTo>
                      <a:pt x="92" y="1189"/>
                      <a:pt x="69" y="1029"/>
                      <a:pt x="69" y="869"/>
                    </a:cubicBezTo>
                    <a:cubicBezTo>
                      <a:pt x="91" y="426"/>
                      <a:pt x="457" y="69"/>
                      <a:pt x="896" y="69"/>
                    </a:cubicBezTo>
                    <a:cubicBezTo>
                      <a:pt x="909" y="69"/>
                      <a:pt x="923" y="70"/>
                      <a:pt x="936" y="70"/>
                    </a:cubicBezTo>
                    <a:cubicBezTo>
                      <a:pt x="982" y="70"/>
                      <a:pt x="1119" y="93"/>
                      <a:pt x="1164" y="93"/>
                    </a:cubicBezTo>
                    <a:lnTo>
                      <a:pt x="1164" y="25"/>
                    </a:lnTo>
                    <a:cubicBezTo>
                      <a:pt x="1142" y="25"/>
                      <a:pt x="982" y="2"/>
                      <a:pt x="936" y="2"/>
                    </a:cubicBezTo>
                    <a:cubicBezTo>
                      <a:pt x="923" y="1"/>
                      <a:pt x="909" y="1"/>
                      <a:pt x="8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36"/>
              <p:cNvSpPr/>
              <p:nvPr/>
            </p:nvSpPr>
            <p:spPr>
              <a:xfrm>
                <a:off x="5958740" y="3093898"/>
                <a:ext cx="591177" cy="1178428"/>
              </a:xfrm>
              <a:custGeom>
                <a:rect b="b" l="l" r="r" t="t"/>
                <a:pathLst>
                  <a:path extrusionOk="0" h="14107" w="7077">
                    <a:moveTo>
                      <a:pt x="2489" y="1"/>
                    </a:moveTo>
                    <a:lnTo>
                      <a:pt x="1" y="13376"/>
                    </a:lnTo>
                    <a:lnTo>
                      <a:pt x="3379" y="14107"/>
                    </a:lnTo>
                    <a:lnTo>
                      <a:pt x="7077" y="229"/>
                    </a:lnTo>
                    <a:lnTo>
                      <a:pt x="2489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36"/>
              <p:cNvSpPr/>
              <p:nvPr/>
            </p:nvSpPr>
            <p:spPr>
              <a:xfrm>
                <a:off x="6240915" y="3215941"/>
                <a:ext cx="366217" cy="1056384"/>
              </a:xfrm>
              <a:custGeom>
                <a:rect b="b" l="l" r="r" t="t"/>
                <a:pathLst>
                  <a:path extrusionOk="0" fill="none" h="12646" w="4384">
                    <a:moveTo>
                      <a:pt x="1" y="12646"/>
                    </a:moveTo>
                    <a:lnTo>
                      <a:pt x="3379" y="0"/>
                    </a:lnTo>
                    <a:lnTo>
                      <a:pt x="4383" y="0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36"/>
              <p:cNvSpPr/>
              <p:nvPr/>
            </p:nvSpPr>
            <p:spPr>
              <a:xfrm>
                <a:off x="6128479" y="3202575"/>
                <a:ext cx="139253" cy="103082"/>
              </a:xfrm>
              <a:custGeom>
                <a:rect b="b" l="l" r="r" t="t"/>
                <a:pathLst>
                  <a:path extrusionOk="0" fill="none" h="1234" w="1667">
                    <a:moveTo>
                      <a:pt x="0" y="1233"/>
                    </a:moveTo>
                    <a:cubicBezTo>
                      <a:pt x="0" y="1233"/>
                      <a:pt x="1050" y="1233"/>
                      <a:pt x="1667" y="1"/>
                    </a:cubicBezTo>
                  </a:path>
                </a:pathLst>
              </a:custGeom>
              <a:noFill/>
              <a:ln cap="rnd" cmpd="sng" w="2275">
                <a:solidFill>
                  <a:srgbClr val="FFFFFF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36"/>
              <p:cNvSpPr/>
              <p:nvPr/>
            </p:nvSpPr>
            <p:spPr>
              <a:xfrm>
                <a:off x="5975948" y="4121610"/>
                <a:ext cx="287945" cy="61064"/>
              </a:xfrm>
              <a:custGeom>
                <a:rect b="b" l="l" r="r" t="t"/>
                <a:pathLst>
                  <a:path extrusionOk="0" fill="none" h="731" w="3447">
                    <a:moveTo>
                      <a:pt x="0" y="0"/>
                    </a:moveTo>
                    <a:lnTo>
                      <a:pt x="3447" y="731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36"/>
              <p:cNvSpPr/>
              <p:nvPr/>
            </p:nvSpPr>
            <p:spPr>
              <a:xfrm>
                <a:off x="6143682" y="2382695"/>
                <a:ext cx="621667" cy="758999"/>
              </a:xfrm>
              <a:custGeom>
                <a:rect b="b" l="l" r="r" t="t"/>
                <a:pathLst>
                  <a:path extrusionOk="0" h="9086" w="7442">
                    <a:moveTo>
                      <a:pt x="3149" y="1"/>
                    </a:moveTo>
                    <a:cubicBezTo>
                      <a:pt x="2185" y="1"/>
                      <a:pt x="433" y="1340"/>
                      <a:pt x="206" y="3128"/>
                    </a:cubicBezTo>
                    <a:cubicBezTo>
                      <a:pt x="1" y="4931"/>
                      <a:pt x="1" y="9085"/>
                      <a:pt x="1" y="9085"/>
                    </a:cubicBezTo>
                    <a:lnTo>
                      <a:pt x="7442" y="9085"/>
                    </a:lnTo>
                    <a:lnTo>
                      <a:pt x="6894" y="3516"/>
                    </a:lnTo>
                    <a:lnTo>
                      <a:pt x="4931" y="252"/>
                    </a:lnTo>
                    <a:cubicBezTo>
                      <a:pt x="4931" y="252"/>
                      <a:pt x="4109" y="47"/>
                      <a:pt x="3174" y="1"/>
                    </a:cubicBezTo>
                    <a:cubicBezTo>
                      <a:pt x="3166" y="1"/>
                      <a:pt x="3158" y="1"/>
                      <a:pt x="31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36"/>
              <p:cNvSpPr/>
              <p:nvPr/>
            </p:nvSpPr>
            <p:spPr>
              <a:xfrm>
                <a:off x="6143682" y="2380857"/>
                <a:ext cx="621667" cy="760837"/>
              </a:xfrm>
              <a:custGeom>
                <a:rect b="b" l="l" r="r" t="t"/>
                <a:pathLst>
                  <a:path extrusionOk="0" fill="none" h="9108" w="7442">
                    <a:moveTo>
                      <a:pt x="6666" y="3173"/>
                    </a:moveTo>
                    <a:lnTo>
                      <a:pt x="7442" y="9107"/>
                    </a:lnTo>
                    <a:lnTo>
                      <a:pt x="1" y="9107"/>
                    </a:lnTo>
                    <a:cubicBezTo>
                      <a:pt x="1" y="9107"/>
                      <a:pt x="1" y="4953"/>
                      <a:pt x="206" y="3150"/>
                    </a:cubicBezTo>
                    <a:cubicBezTo>
                      <a:pt x="435" y="1347"/>
                      <a:pt x="2215" y="0"/>
                      <a:pt x="3174" y="23"/>
                    </a:cubicBezTo>
                    <a:cubicBezTo>
                      <a:pt x="4109" y="69"/>
                      <a:pt x="4931" y="274"/>
                      <a:pt x="4931" y="274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36"/>
              <p:cNvSpPr/>
              <p:nvPr/>
            </p:nvSpPr>
            <p:spPr>
              <a:xfrm>
                <a:off x="6143682" y="3042442"/>
                <a:ext cx="621667" cy="99240"/>
              </a:xfrm>
              <a:custGeom>
                <a:rect b="b" l="l" r="r" t="t"/>
                <a:pathLst>
                  <a:path extrusionOk="0" h="1188" w="7442">
                    <a:moveTo>
                      <a:pt x="24" y="0"/>
                    </a:moveTo>
                    <a:cubicBezTo>
                      <a:pt x="1" y="708"/>
                      <a:pt x="1" y="1187"/>
                      <a:pt x="1" y="1187"/>
                    </a:cubicBezTo>
                    <a:lnTo>
                      <a:pt x="7442" y="1187"/>
                    </a:lnTo>
                    <a:lnTo>
                      <a:pt x="728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36"/>
              <p:cNvSpPr/>
              <p:nvPr/>
            </p:nvSpPr>
            <p:spPr>
              <a:xfrm>
                <a:off x="6143682" y="3042442"/>
                <a:ext cx="621667" cy="99240"/>
              </a:xfrm>
              <a:custGeom>
                <a:rect b="b" l="l" r="r" t="t"/>
                <a:pathLst>
                  <a:path extrusionOk="0" fill="none" h="1188" w="7442">
                    <a:moveTo>
                      <a:pt x="1" y="1187"/>
                    </a:moveTo>
                    <a:lnTo>
                      <a:pt x="7442" y="1187"/>
                    </a:lnTo>
                    <a:lnTo>
                      <a:pt x="7282" y="0"/>
                    </a:lnTo>
                    <a:lnTo>
                      <a:pt x="24" y="0"/>
                    </a:lnTo>
                    <a:cubicBezTo>
                      <a:pt x="1" y="708"/>
                      <a:pt x="1" y="1187"/>
                      <a:pt x="1" y="1187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36"/>
              <p:cNvSpPr/>
              <p:nvPr/>
            </p:nvSpPr>
            <p:spPr>
              <a:xfrm>
                <a:off x="6914025" y="2337002"/>
                <a:ext cx="499623" cy="427114"/>
              </a:xfrm>
              <a:custGeom>
                <a:rect b="b" l="l" r="r" t="t"/>
                <a:pathLst>
                  <a:path extrusionOk="0" h="5113" w="5981">
                    <a:moveTo>
                      <a:pt x="5364" y="0"/>
                    </a:moveTo>
                    <a:lnTo>
                      <a:pt x="0" y="4268"/>
                    </a:lnTo>
                    <a:lnTo>
                      <a:pt x="685" y="5113"/>
                    </a:lnTo>
                    <a:lnTo>
                      <a:pt x="5981" y="890"/>
                    </a:lnTo>
                    <a:lnTo>
                      <a:pt x="5364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36"/>
              <p:cNvSpPr/>
              <p:nvPr/>
            </p:nvSpPr>
            <p:spPr>
              <a:xfrm>
                <a:off x="6292455" y="2674477"/>
                <a:ext cx="696014" cy="580401"/>
              </a:xfrm>
              <a:custGeom>
                <a:rect b="b" l="l" r="r" t="t"/>
                <a:pathLst>
                  <a:path extrusionOk="0" h="6948" w="8332">
                    <a:moveTo>
                      <a:pt x="7533" y="0"/>
                    </a:moveTo>
                    <a:lnTo>
                      <a:pt x="411" y="5615"/>
                    </a:lnTo>
                    <a:cubicBezTo>
                      <a:pt x="92" y="5866"/>
                      <a:pt x="0" y="6254"/>
                      <a:pt x="183" y="6482"/>
                    </a:cubicBezTo>
                    <a:lnTo>
                      <a:pt x="411" y="6779"/>
                    </a:lnTo>
                    <a:cubicBezTo>
                      <a:pt x="500" y="6891"/>
                      <a:pt x="644" y="6948"/>
                      <a:pt x="804" y="6948"/>
                    </a:cubicBezTo>
                    <a:cubicBezTo>
                      <a:pt x="973" y="6948"/>
                      <a:pt x="1161" y="6885"/>
                      <a:pt x="1324" y="6756"/>
                    </a:cubicBezTo>
                    <a:lnTo>
                      <a:pt x="8331" y="1073"/>
                    </a:lnTo>
                    <a:lnTo>
                      <a:pt x="7533" y="0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36"/>
              <p:cNvSpPr/>
              <p:nvPr/>
            </p:nvSpPr>
            <p:spPr>
              <a:xfrm>
                <a:off x="7232454" y="1478863"/>
                <a:ext cx="1123128" cy="1102411"/>
              </a:xfrm>
              <a:custGeom>
                <a:rect b="b" l="l" r="r" t="t"/>
                <a:pathLst>
                  <a:path extrusionOk="0" h="13197" w="13445">
                    <a:moveTo>
                      <a:pt x="6825" y="1074"/>
                    </a:moveTo>
                    <a:cubicBezTo>
                      <a:pt x="7122" y="1074"/>
                      <a:pt x="7396" y="1120"/>
                      <a:pt x="7692" y="1166"/>
                    </a:cubicBezTo>
                    <a:cubicBezTo>
                      <a:pt x="7829" y="1189"/>
                      <a:pt x="7966" y="1211"/>
                      <a:pt x="8080" y="1234"/>
                    </a:cubicBezTo>
                    <a:cubicBezTo>
                      <a:pt x="8103" y="1234"/>
                      <a:pt x="8126" y="1257"/>
                      <a:pt x="8126" y="1257"/>
                    </a:cubicBezTo>
                    <a:cubicBezTo>
                      <a:pt x="8172" y="1257"/>
                      <a:pt x="8217" y="1280"/>
                      <a:pt x="8240" y="1280"/>
                    </a:cubicBezTo>
                    <a:cubicBezTo>
                      <a:pt x="8331" y="1303"/>
                      <a:pt x="8400" y="1326"/>
                      <a:pt x="8468" y="1348"/>
                    </a:cubicBezTo>
                    <a:cubicBezTo>
                      <a:pt x="8765" y="1440"/>
                      <a:pt x="9039" y="1577"/>
                      <a:pt x="9290" y="1691"/>
                    </a:cubicBezTo>
                    <a:cubicBezTo>
                      <a:pt x="9313" y="1714"/>
                      <a:pt x="9404" y="1759"/>
                      <a:pt x="9427" y="1759"/>
                    </a:cubicBezTo>
                    <a:cubicBezTo>
                      <a:pt x="9473" y="1805"/>
                      <a:pt x="9541" y="1828"/>
                      <a:pt x="9587" y="1873"/>
                    </a:cubicBezTo>
                    <a:cubicBezTo>
                      <a:pt x="9724" y="1942"/>
                      <a:pt x="9861" y="2033"/>
                      <a:pt x="9975" y="2124"/>
                    </a:cubicBezTo>
                    <a:cubicBezTo>
                      <a:pt x="10089" y="2216"/>
                      <a:pt x="10203" y="2307"/>
                      <a:pt x="10317" y="2398"/>
                    </a:cubicBezTo>
                    <a:cubicBezTo>
                      <a:pt x="10386" y="2444"/>
                      <a:pt x="10431" y="2490"/>
                      <a:pt x="10477" y="2535"/>
                    </a:cubicBezTo>
                    <a:cubicBezTo>
                      <a:pt x="10500" y="2558"/>
                      <a:pt x="10545" y="2581"/>
                      <a:pt x="10568" y="2604"/>
                    </a:cubicBezTo>
                    <a:cubicBezTo>
                      <a:pt x="10568" y="2604"/>
                      <a:pt x="10568" y="2604"/>
                      <a:pt x="10568" y="2627"/>
                    </a:cubicBezTo>
                    <a:cubicBezTo>
                      <a:pt x="10591" y="2627"/>
                      <a:pt x="10591" y="2627"/>
                      <a:pt x="10591" y="2649"/>
                    </a:cubicBezTo>
                    <a:cubicBezTo>
                      <a:pt x="10819" y="2878"/>
                      <a:pt x="11025" y="3106"/>
                      <a:pt x="11207" y="3357"/>
                    </a:cubicBezTo>
                    <a:cubicBezTo>
                      <a:pt x="11299" y="3494"/>
                      <a:pt x="11390" y="3608"/>
                      <a:pt x="11458" y="3745"/>
                    </a:cubicBezTo>
                    <a:lnTo>
                      <a:pt x="11481" y="3745"/>
                    </a:lnTo>
                    <a:cubicBezTo>
                      <a:pt x="11504" y="3791"/>
                      <a:pt x="11527" y="3813"/>
                      <a:pt x="11527" y="3836"/>
                    </a:cubicBezTo>
                    <a:cubicBezTo>
                      <a:pt x="11573" y="3928"/>
                      <a:pt x="11618" y="3996"/>
                      <a:pt x="11664" y="4087"/>
                    </a:cubicBezTo>
                    <a:cubicBezTo>
                      <a:pt x="11801" y="4338"/>
                      <a:pt x="11915" y="4612"/>
                      <a:pt x="12006" y="4909"/>
                    </a:cubicBezTo>
                    <a:cubicBezTo>
                      <a:pt x="12029" y="4955"/>
                      <a:pt x="12052" y="5023"/>
                      <a:pt x="12052" y="5092"/>
                    </a:cubicBezTo>
                    <a:cubicBezTo>
                      <a:pt x="12052" y="5090"/>
                      <a:pt x="12052" y="5089"/>
                      <a:pt x="12053" y="5089"/>
                    </a:cubicBezTo>
                    <a:cubicBezTo>
                      <a:pt x="12059" y="5089"/>
                      <a:pt x="12098" y="5208"/>
                      <a:pt x="12098" y="5229"/>
                    </a:cubicBezTo>
                    <a:cubicBezTo>
                      <a:pt x="12143" y="5366"/>
                      <a:pt x="12166" y="5525"/>
                      <a:pt x="12189" y="5662"/>
                    </a:cubicBezTo>
                    <a:cubicBezTo>
                      <a:pt x="12212" y="5822"/>
                      <a:pt x="12234" y="5959"/>
                      <a:pt x="12234" y="6096"/>
                    </a:cubicBezTo>
                    <a:cubicBezTo>
                      <a:pt x="12257" y="6165"/>
                      <a:pt x="12257" y="6233"/>
                      <a:pt x="12257" y="6301"/>
                    </a:cubicBezTo>
                    <a:cubicBezTo>
                      <a:pt x="12257" y="6347"/>
                      <a:pt x="12257" y="6393"/>
                      <a:pt x="12257" y="6416"/>
                    </a:cubicBezTo>
                    <a:cubicBezTo>
                      <a:pt x="12257" y="6438"/>
                      <a:pt x="12257" y="6484"/>
                      <a:pt x="12257" y="6507"/>
                    </a:cubicBezTo>
                    <a:cubicBezTo>
                      <a:pt x="12280" y="6781"/>
                      <a:pt x="12257" y="7055"/>
                      <a:pt x="12212" y="7351"/>
                    </a:cubicBezTo>
                    <a:cubicBezTo>
                      <a:pt x="12189" y="7488"/>
                      <a:pt x="12166" y="7625"/>
                      <a:pt x="12143" y="7762"/>
                    </a:cubicBezTo>
                    <a:cubicBezTo>
                      <a:pt x="12143" y="7831"/>
                      <a:pt x="12120" y="7876"/>
                      <a:pt x="12098" y="7945"/>
                    </a:cubicBezTo>
                    <a:cubicBezTo>
                      <a:pt x="12098" y="7945"/>
                      <a:pt x="12098" y="7968"/>
                      <a:pt x="12098" y="7968"/>
                    </a:cubicBezTo>
                    <a:cubicBezTo>
                      <a:pt x="12075" y="8013"/>
                      <a:pt x="12075" y="8059"/>
                      <a:pt x="12052" y="8105"/>
                    </a:cubicBezTo>
                    <a:cubicBezTo>
                      <a:pt x="11983" y="8401"/>
                      <a:pt x="11869" y="8675"/>
                      <a:pt x="11755" y="8949"/>
                    </a:cubicBezTo>
                    <a:cubicBezTo>
                      <a:pt x="11710" y="9018"/>
                      <a:pt x="11687" y="9086"/>
                      <a:pt x="11664" y="9132"/>
                    </a:cubicBezTo>
                    <a:cubicBezTo>
                      <a:pt x="11641" y="9155"/>
                      <a:pt x="11573" y="9269"/>
                      <a:pt x="11573" y="9269"/>
                    </a:cubicBezTo>
                    <a:cubicBezTo>
                      <a:pt x="11504" y="9406"/>
                      <a:pt x="11436" y="9543"/>
                      <a:pt x="11344" y="9657"/>
                    </a:cubicBezTo>
                    <a:cubicBezTo>
                      <a:pt x="11185" y="9908"/>
                      <a:pt x="11002" y="10136"/>
                      <a:pt x="10797" y="10364"/>
                    </a:cubicBezTo>
                    <a:cubicBezTo>
                      <a:pt x="10774" y="10387"/>
                      <a:pt x="10751" y="10410"/>
                      <a:pt x="10728" y="10433"/>
                    </a:cubicBezTo>
                    <a:cubicBezTo>
                      <a:pt x="10728" y="10456"/>
                      <a:pt x="10705" y="10456"/>
                      <a:pt x="10705" y="10456"/>
                    </a:cubicBezTo>
                    <a:cubicBezTo>
                      <a:pt x="10660" y="10501"/>
                      <a:pt x="10591" y="10570"/>
                      <a:pt x="10545" y="10615"/>
                    </a:cubicBezTo>
                    <a:cubicBezTo>
                      <a:pt x="10431" y="10730"/>
                      <a:pt x="10317" y="10821"/>
                      <a:pt x="10180" y="10935"/>
                    </a:cubicBezTo>
                    <a:cubicBezTo>
                      <a:pt x="10066" y="11026"/>
                      <a:pt x="9952" y="11118"/>
                      <a:pt x="9815" y="11186"/>
                    </a:cubicBezTo>
                    <a:cubicBezTo>
                      <a:pt x="9747" y="11232"/>
                      <a:pt x="9678" y="11277"/>
                      <a:pt x="9610" y="11323"/>
                    </a:cubicBezTo>
                    <a:cubicBezTo>
                      <a:pt x="9610" y="11323"/>
                      <a:pt x="9587" y="11346"/>
                      <a:pt x="9587" y="11346"/>
                    </a:cubicBezTo>
                    <a:cubicBezTo>
                      <a:pt x="9541" y="11369"/>
                      <a:pt x="9518" y="11391"/>
                      <a:pt x="9473" y="11414"/>
                    </a:cubicBezTo>
                    <a:cubicBezTo>
                      <a:pt x="9222" y="11551"/>
                      <a:pt x="8925" y="11688"/>
                      <a:pt x="8651" y="11802"/>
                    </a:cubicBezTo>
                    <a:cubicBezTo>
                      <a:pt x="8514" y="11848"/>
                      <a:pt x="8400" y="11871"/>
                      <a:pt x="8263" y="11916"/>
                    </a:cubicBezTo>
                    <a:cubicBezTo>
                      <a:pt x="8263" y="11916"/>
                      <a:pt x="8172" y="11939"/>
                      <a:pt x="8126" y="11962"/>
                    </a:cubicBezTo>
                    <a:cubicBezTo>
                      <a:pt x="8057" y="11962"/>
                      <a:pt x="7966" y="11985"/>
                      <a:pt x="7875" y="12008"/>
                    </a:cubicBezTo>
                    <a:cubicBezTo>
                      <a:pt x="7601" y="12076"/>
                      <a:pt x="7304" y="12099"/>
                      <a:pt x="7007" y="12122"/>
                    </a:cubicBezTo>
                    <a:lnTo>
                      <a:pt x="6688" y="12122"/>
                    </a:lnTo>
                    <a:cubicBezTo>
                      <a:pt x="6528" y="12122"/>
                      <a:pt x="6368" y="12122"/>
                      <a:pt x="6209" y="12099"/>
                    </a:cubicBezTo>
                    <a:cubicBezTo>
                      <a:pt x="6072" y="12076"/>
                      <a:pt x="5935" y="12076"/>
                      <a:pt x="5798" y="12053"/>
                    </a:cubicBezTo>
                    <a:cubicBezTo>
                      <a:pt x="5729" y="12031"/>
                      <a:pt x="5661" y="12031"/>
                      <a:pt x="5592" y="12008"/>
                    </a:cubicBezTo>
                    <a:cubicBezTo>
                      <a:pt x="5547" y="12008"/>
                      <a:pt x="5501" y="11985"/>
                      <a:pt x="5478" y="11985"/>
                    </a:cubicBezTo>
                    <a:cubicBezTo>
                      <a:pt x="5455" y="11985"/>
                      <a:pt x="5433" y="11962"/>
                      <a:pt x="5410" y="11962"/>
                    </a:cubicBezTo>
                    <a:cubicBezTo>
                      <a:pt x="5136" y="11894"/>
                      <a:pt x="4862" y="11802"/>
                      <a:pt x="4611" y="11711"/>
                    </a:cubicBezTo>
                    <a:cubicBezTo>
                      <a:pt x="4474" y="11643"/>
                      <a:pt x="4360" y="11597"/>
                      <a:pt x="4223" y="11528"/>
                    </a:cubicBezTo>
                    <a:cubicBezTo>
                      <a:pt x="4200" y="11506"/>
                      <a:pt x="4154" y="11483"/>
                      <a:pt x="4109" y="11460"/>
                    </a:cubicBezTo>
                    <a:lnTo>
                      <a:pt x="4086" y="11460"/>
                    </a:lnTo>
                    <a:cubicBezTo>
                      <a:pt x="4017" y="11414"/>
                      <a:pt x="3949" y="11369"/>
                      <a:pt x="3880" y="11346"/>
                    </a:cubicBezTo>
                    <a:cubicBezTo>
                      <a:pt x="3629" y="11186"/>
                      <a:pt x="3378" y="11003"/>
                      <a:pt x="3150" y="10798"/>
                    </a:cubicBezTo>
                    <a:cubicBezTo>
                      <a:pt x="3104" y="10752"/>
                      <a:pt x="3036" y="10707"/>
                      <a:pt x="2990" y="10661"/>
                    </a:cubicBezTo>
                    <a:cubicBezTo>
                      <a:pt x="2967" y="10638"/>
                      <a:pt x="2945" y="10615"/>
                      <a:pt x="2899" y="10593"/>
                    </a:cubicBezTo>
                    <a:cubicBezTo>
                      <a:pt x="2899" y="10570"/>
                      <a:pt x="2899" y="10570"/>
                      <a:pt x="2899" y="10570"/>
                    </a:cubicBezTo>
                    <a:cubicBezTo>
                      <a:pt x="2785" y="10456"/>
                      <a:pt x="2671" y="10342"/>
                      <a:pt x="2557" y="10227"/>
                    </a:cubicBezTo>
                    <a:cubicBezTo>
                      <a:pt x="2374" y="9976"/>
                      <a:pt x="2191" y="9725"/>
                      <a:pt x="2009" y="9474"/>
                    </a:cubicBezTo>
                    <a:cubicBezTo>
                      <a:pt x="2009" y="9451"/>
                      <a:pt x="2009" y="9451"/>
                      <a:pt x="2009" y="9451"/>
                    </a:cubicBezTo>
                    <a:cubicBezTo>
                      <a:pt x="1986" y="9406"/>
                      <a:pt x="1963" y="9383"/>
                      <a:pt x="1940" y="9337"/>
                    </a:cubicBezTo>
                    <a:cubicBezTo>
                      <a:pt x="1917" y="9292"/>
                      <a:pt x="1872" y="9223"/>
                      <a:pt x="1849" y="9177"/>
                    </a:cubicBezTo>
                    <a:cubicBezTo>
                      <a:pt x="1781" y="9018"/>
                      <a:pt x="1712" y="8881"/>
                      <a:pt x="1644" y="8721"/>
                    </a:cubicBezTo>
                    <a:cubicBezTo>
                      <a:pt x="1575" y="8584"/>
                      <a:pt x="1529" y="8447"/>
                      <a:pt x="1484" y="8310"/>
                    </a:cubicBezTo>
                    <a:cubicBezTo>
                      <a:pt x="1461" y="8242"/>
                      <a:pt x="1438" y="8173"/>
                      <a:pt x="1415" y="8105"/>
                    </a:cubicBezTo>
                    <a:cubicBezTo>
                      <a:pt x="1415" y="8105"/>
                      <a:pt x="1415" y="8105"/>
                      <a:pt x="1415" y="8082"/>
                    </a:cubicBezTo>
                    <a:cubicBezTo>
                      <a:pt x="1415" y="8036"/>
                      <a:pt x="1392" y="7991"/>
                      <a:pt x="1392" y="7945"/>
                    </a:cubicBezTo>
                    <a:cubicBezTo>
                      <a:pt x="1324" y="7671"/>
                      <a:pt x="1256" y="7374"/>
                      <a:pt x="1233" y="7078"/>
                    </a:cubicBezTo>
                    <a:cubicBezTo>
                      <a:pt x="1233" y="7009"/>
                      <a:pt x="1233" y="6941"/>
                      <a:pt x="1233" y="6872"/>
                    </a:cubicBezTo>
                    <a:cubicBezTo>
                      <a:pt x="1210" y="6849"/>
                      <a:pt x="1210" y="6804"/>
                      <a:pt x="1210" y="6781"/>
                    </a:cubicBezTo>
                    <a:cubicBezTo>
                      <a:pt x="1210" y="6781"/>
                      <a:pt x="1210" y="6735"/>
                      <a:pt x="1210" y="6712"/>
                    </a:cubicBezTo>
                    <a:cubicBezTo>
                      <a:pt x="1210" y="6689"/>
                      <a:pt x="1210" y="6644"/>
                      <a:pt x="1210" y="6644"/>
                    </a:cubicBezTo>
                    <a:cubicBezTo>
                      <a:pt x="1210" y="6598"/>
                      <a:pt x="1210" y="6575"/>
                      <a:pt x="1210" y="6553"/>
                    </a:cubicBezTo>
                    <a:cubicBezTo>
                      <a:pt x="1210" y="6461"/>
                      <a:pt x="1210" y="6393"/>
                      <a:pt x="1233" y="6301"/>
                    </a:cubicBezTo>
                    <a:cubicBezTo>
                      <a:pt x="1233" y="6005"/>
                      <a:pt x="1278" y="5708"/>
                      <a:pt x="1347" y="5411"/>
                    </a:cubicBezTo>
                    <a:cubicBezTo>
                      <a:pt x="1347" y="5388"/>
                      <a:pt x="1347" y="5366"/>
                      <a:pt x="1370" y="5320"/>
                    </a:cubicBezTo>
                    <a:cubicBezTo>
                      <a:pt x="1370" y="5308"/>
                      <a:pt x="1370" y="5280"/>
                      <a:pt x="1370" y="5251"/>
                    </a:cubicBezTo>
                    <a:cubicBezTo>
                      <a:pt x="1392" y="5229"/>
                      <a:pt x="1392" y="5183"/>
                      <a:pt x="1392" y="5183"/>
                    </a:cubicBezTo>
                    <a:cubicBezTo>
                      <a:pt x="1415" y="5160"/>
                      <a:pt x="1415" y="5137"/>
                      <a:pt x="1415" y="5092"/>
                    </a:cubicBezTo>
                    <a:cubicBezTo>
                      <a:pt x="1461" y="4955"/>
                      <a:pt x="1529" y="4795"/>
                      <a:pt x="1575" y="4658"/>
                    </a:cubicBezTo>
                    <a:cubicBezTo>
                      <a:pt x="1621" y="4521"/>
                      <a:pt x="1689" y="4384"/>
                      <a:pt x="1735" y="4247"/>
                    </a:cubicBezTo>
                    <a:cubicBezTo>
                      <a:pt x="1758" y="4202"/>
                      <a:pt x="1803" y="4133"/>
                      <a:pt x="1826" y="4087"/>
                    </a:cubicBezTo>
                    <a:cubicBezTo>
                      <a:pt x="1849" y="4042"/>
                      <a:pt x="1849" y="4019"/>
                      <a:pt x="1872" y="3973"/>
                    </a:cubicBezTo>
                    <a:cubicBezTo>
                      <a:pt x="1872" y="3973"/>
                      <a:pt x="1895" y="3950"/>
                      <a:pt x="1895" y="3950"/>
                    </a:cubicBezTo>
                    <a:cubicBezTo>
                      <a:pt x="1895" y="3950"/>
                      <a:pt x="1895" y="3950"/>
                      <a:pt x="1895" y="3928"/>
                    </a:cubicBezTo>
                    <a:cubicBezTo>
                      <a:pt x="2054" y="3677"/>
                      <a:pt x="2214" y="3425"/>
                      <a:pt x="2397" y="3197"/>
                    </a:cubicBezTo>
                    <a:cubicBezTo>
                      <a:pt x="2488" y="3083"/>
                      <a:pt x="2579" y="2969"/>
                      <a:pt x="2671" y="2855"/>
                    </a:cubicBezTo>
                    <a:cubicBezTo>
                      <a:pt x="2694" y="2832"/>
                      <a:pt x="2739" y="2786"/>
                      <a:pt x="2762" y="2764"/>
                    </a:cubicBezTo>
                    <a:cubicBezTo>
                      <a:pt x="2762" y="2764"/>
                      <a:pt x="2762" y="2764"/>
                      <a:pt x="2785" y="2741"/>
                    </a:cubicBezTo>
                    <a:cubicBezTo>
                      <a:pt x="2830" y="2695"/>
                      <a:pt x="2899" y="2627"/>
                      <a:pt x="2967" y="2581"/>
                    </a:cubicBezTo>
                    <a:cubicBezTo>
                      <a:pt x="3196" y="2376"/>
                      <a:pt x="3424" y="2170"/>
                      <a:pt x="3698" y="1987"/>
                    </a:cubicBezTo>
                    <a:cubicBezTo>
                      <a:pt x="3743" y="1965"/>
                      <a:pt x="3812" y="1919"/>
                      <a:pt x="3880" y="1873"/>
                    </a:cubicBezTo>
                    <a:lnTo>
                      <a:pt x="3903" y="1873"/>
                    </a:lnTo>
                    <a:cubicBezTo>
                      <a:pt x="3926" y="1851"/>
                      <a:pt x="3949" y="1828"/>
                      <a:pt x="3995" y="1805"/>
                    </a:cubicBezTo>
                    <a:cubicBezTo>
                      <a:pt x="4109" y="1736"/>
                      <a:pt x="4246" y="1668"/>
                      <a:pt x="4405" y="1599"/>
                    </a:cubicBezTo>
                    <a:cubicBezTo>
                      <a:pt x="4656" y="1485"/>
                      <a:pt x="4930" y="1371"/>
                      <a:pt x="5227" y="1280"/>
                    </a:cubicBezTo>
                    <a:cubicBezTo>
                      <a:pt x="5227" y="1280"/>
                      <a:pt x="5341" y="1257"/>
                      <a:pt x="5364" y="1257"/>
                    </a:cubicBezTo>
                    <a:cubicBezTo>
                      <a:pt x="5433" y="1234"/>
                      <a:pt x="5501" y="1211"/>
                      <a:pt x="5570" y="1189"/>
                    </a:cubicBezTo>
                    <a:cubicBezTo>
                      <a:pt x="5729" y="1166"/>
                      <a:pt x="5889" y="1143"/>
                      <a:pt x="6049" y="1120"/>
                    </a:cubicBezTo>
                    <a:cubicBezTo>
                      <a:pt x="6186" y="1097"/>
                      <a:pt x="6323" y="1097"/>
                      <a:pt x="6460" y="1074"/>
                    </a:cubicBezTo>
                    <a:close/>
                    <a:moveTo>
                      <a:pt x="6756" y="1"/>
                    </a:moveTo>
                    <a:cubicBezTo>
                      <a:pt x="5428" y="1"/>
                      <a:pt x="4145" y="388"/>
                      <a:pt x="3036" y="1143"/>
                    </a:cubicBezTo>
                    <a:cubicBezTo>
                      <a:pt x="1895" y="1896"/>
                      <a:pt x="1027" y="3037"/>
                      <a:pt x="548" y="4316"/>
                    </a:cubicBezTo>
                    <a:cubicBezTo>
                      <a:pt x="91" y="5525"/>
                      <a:pt x="0" y="6895"/>
                      <a:pt x="320" y="8173"/>
                    </a:cubicBezTo>
                    <a:cubicBezTo>
                      <a:pt x="685" y="9543"/>
                      <a:pt x="1438" y="10752"/>
                      <a:pt x="2511" y="11665"/>
                    </a:cubicBezTo>
                    <a:cubicBezTo>
                      <a:pt x="3693" y="12674"/>
                      <a:pt x="5230" y="13197"/>
                      <a:pt x="6767" y="13197"/>
                    </a:cubicBezTo>
                    <a:cubicBezTo>
                      <a:pt x="7872" y="13197"/>
                      <a:pt x="8978" y="12927"/>
                      <a:pt x="9952" y="12373"/>
                    </a:cubicBezTo>
                    <a:cubicBezTo>
                      <a:pt x="10272" y="12190"/>
                      <a:pt x="10568" y="11985"/>
                      <a:pt x="10865" y="11780"/>
                    </a:cubicBezTo>
                    <a:cubicBezTo>
                      <a:pt x="11915" y="10912"/>
                      <a:pt x="12714" y="9748"/>
                      <a:pt x="13079" y="8447"/>
                    </a:cubicBezTo>
                    <a:cubicBezTo>
                      <a:pt x="13444" y="7146"/>
                      <a:pt x="13421" y="5776"/>
                      <a:pt x="12988" y="4475"/>
                    </a:cubicBezTo>
                    <a:cubicBezTo>
                      <a:pt x="12143" y="1896"/>
                      <a:pt x="9610" y="47"/>
                      <a:pt x="6871" y="2"/>
                    </a:cubicBezTo>
                    <a:cubicBezTo>
                      <a:pt x="6832" y="1"/>
                      <a:pt x="6794" y="1"/>
                      <a:pt x="67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36"/>
              <p:cNvSpPr/>
              <p:nvPr/>
            </p:nvSpPr>
            <p:spPr>
              <a:xfrm>
                <a:off x="7249662" y="2424461"/>
                <a:ext cx="163979" cy="189290"/>
              </a:xfrm>
              <a:custGeom>
                <a:rect b="b" l="l" r="r" t="t"/>
                <a:pathLst>
                  <a:path extrusionOk="0" h="2266" w="1963">
                    <a:moveTo>
                      <a:pt x="1287" y="1"/>
                    </a:moveTo>
                    <a:cubicBezTo>
                      <a:pt x="1237" y="1"/>
                      <a:pt x="1213" y="103"/>
                      <a:pt x="1180" y="103"/>
                    </a:cubicBezTo>
                    <a:cubicBezTo>
                      <a:pt x="1175" y="103"/>
                      <a:pt x="1169" y="100"/>
                      <a:pt x="1164" y="94"/>
                    </a:cubicBezTo>
                    <a:cubicBezTo>
                      <a:pt x="1148" y="79"/>
                      <a:pt x="1079" y="42"/>
                      <a:pt x="1023" y="42"/>
                    </a:cubicBezTo>
                    <a:cubicBezTo>
                      <a:pt x="996" y="42"/>
                      <a:pt x="973" y="50"/>
                      <a:pt x="958" y="71"/>
                    </a:cubicBezTo>
                    <a:cubicBezTo>
                      <a:pt x="913" y="117"/>
                      <a:pt x="935" y="254"/>
                      <a:pt x="935" y="254"/>
                    </a:cubicBezTo>
                    <a:cubicBezTo>
                      <a:pt x="935" y="254"/>
                      <a:pt x="905" y="244"/>
                      <a:pt x="864" y="244"/>
                    </a:cubicBezTo>
                    <a:cubicBezTo>
                      <a:pt x="844" y="244"/>
                      <a:pt x="821" y="246"/>
                      <a:pt x="798" y="254"/>
                    </a:cubicBezTo>
                    <a:cubicBezTo>
                      <a:pt x="730" y="254"/>
                      <a:pt x="707" y="300"/>
                      <a:pt x="707" y="368"/>
                    </a:cubicBezTo>
                    <a:cubicBezTo>
                      <a:pt x="684" y="414"/>
                      <a:pt x="707" y="437"/>
                      <a:pt x="639" y="460"/>
                    </a:cubicBezTo>
                    <a:cubicBezTo>
                      <a:pt x="593" y="482"/>
                      <a:pt x="593" y="596"/>
                      <a:pt x="570" y="711"/>
                    </a:cubicBezTo>
                    <a:cubicBezTo>
                      <a:pt x="570" y="848"/>
                      <a:pt x="684" y="1624"/>
                      <a:pt x="639" y="1646"/>
                    </a:cubicBezTo>
                    <a:cubicBezTo>
                      <a:pt x="616" y="1692"/>
                      <a:pt x="182" y="1989"/>
                      <a:pt x="91" y="2057"/>
                    </a:cubicBezTo>
                    <a:cubicBezTo>
                      <a:pt x="6" y="2142"/>
                      <a:pt x="0" y="2265"/>
                      <a:pt x="18" y="2265"/>
                    </a:cubicBezTo>
                    <a:cubicBezTo>
                      <a:pt x="19" y="2265"/>
                      <a:pt x="21" y="2264"/>
                      <a:pt x="22" y="2263"/>
                    </a:cubicBezTo>
                    <a:cubicBezTo>
                      <a:pt x="68" y="2240"/>
                      <a:pt x="456" y="1943"/>
                      <a:pt x="753" y="1920"/>
                    </a:cubicBezTo>
                    <a:cubicBezTo>
                      <a:pt x="1050" y="1898"/>
                      <a:pt x="1278" y="1738"/>
                      <a:pt x="1346" y="1646"/>
                    </a:cubicBezTo>
                    <a:cubicBezTo>
                      <a:pt x="1415" y="1555"/>
                      <a:pt x="1803" y="1076"/>
                      <a:pt x="1803" y="1076"/>
                    </a:cubicBezTo>
                    <a:cubicBezTo>
                      <a:pt x="1803" y="1076"/>
                      <a:pt x="1963" y="848"/>
                      <a:pt x="1963" y="779"/>
                    </a:cubicBezTo>
                    <a:cubicBezTo>
                      <a:pt x="1963" y="711"/>
                      <a:pt x="1757" y="391"/>
                      <a:pt x="1666" y="277"/>
                    </a:cubicBezTo>
                    <a:cubicBezTo>
                      <a:pt x="1552" y="163"/>
                      <a:pt x="1369" y="26"/>
                      <a:pt x="1301" y="3"/>
                    </a:cubicBezTo>
                    <a:cubicBezTo>
                      <a:pt x="1296" y="1"/>
                      <a:pt x="1292" y="1"/>
                      <a:pt x="128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36"/>
              <p:cNvSpPr/>
              <p:nvPr/>
            </p:nvSpPr>
            <p:spPr>
              <a:xfrm>
                <a:off x="7295354" y="2460882"/>
                <a:ext cx="49620" cy="97318"/>
              </a:xfrm>
              <a:custGeom>
                <a:rect b="b" l="l" r="r" t="t"/>
                <a:pathLst>
                  <a:path extrusionOk="0" fill="none" h="1165" w="594">
                    <a:moveTo>
                      <a:pt x="594" y="982"/>
                    </a:moveTo>
                    <a:cubicBezTo>
                      <a:pt x="594" y="982"/>
                      <a:pt x="320" y="69"/>
                      <a:pt x="160" y="46"/>
                    </a:cubicBezTo>
                    <a:cubicBezTo>
                      <a:pt x="0" y="1"/>
                      <a:pt x="23" y="229"/>
                      <a:pt x="46" y="663"/>
                    </a:cubicBezTo>
                    <a:lnTo>
                      <a:pt x="114" y="1165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36"/>
              <p:cNvSpPr/>
              <p:nvPr/>
            </p:nvSpPr>
            <p:spPr>
              <a:xfrm>
                <a:off x="7304877" y="2443758"/>
                <a:ext cx="59226" cy="78272"/>
              </a:xfrm>
              <a:custGeom>
                <a:rect b="b" l="l" r="r" t="t"/>
                <a:pathLst>
                  <a:path extrusionOk="0" fill="none" h="937" w="709">
                    <a:moveTo>
                      <a:pt x="708" y="936"/>
                    </a:moveTo>
                    <a:cubicBezTo>
                      <a:pt x="708" y="936"/>
                      <a:pt x="434" y="320"/>
                      <a:pt x="411" y="274"/>
                    </a:cubicBezTo>
                    <a:cubicBezTo>
                      <a:pt x="389" y="229"/>
                      <a:pt x="274" y="0"/>
                      <a:pt x="137" y="23"/>
                    </a:cubicBezTo>
                    <a:cubicBezTo>
                      <a:pt x="0" y="23"/>
                      <a:pt x="23" y="274"/>
                      <a:pt x="23" y="274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36"/>
              <p:cNvSpPr/>
              <p:nvPr/>
            </p:nvSpPr>
            <p:spPr>
              <a:xfrm>
                <a:off x="7323923" y="2422791"/>
                <a:ext cx="68749" cy="80110"/>
              </a:xfrm>
              <a:custGeom>
                <a:rect b="b" l="l" r="r" t="t"/>
                <a:pathLst>
                  <a:path extrusionOk="0" fill="none" h="959" w="823">
                    <a:moveTo>
                      <a:pt x="822" y="959"/>
                    </a:moveTo>
                    <a:cubicBezTo>
                      <a:pt x="822" y="959"/>
                      <a:pt x="389" y="137"/>
                      <a:pt x="206" y="69"/>
                    </a:cubicBezTo>
                    <a:cubicBezTo>
                      <a:pt x="24" y="0"/>
                      <a:pt x="1" y="160"/>
                      <a:pt x="46" y="343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36"/>
              <p:cNvSpPr/>
              <p:nvPr/>
            </p:nvSpPr>
            <p:spPr>
              <a:xfrm>
                <a:off x="7241977" y="2417027"/>
                <a:ext cx="173586" cy="207919"/>
              </a:xfrm>
              <a:custGeom>
                <a:rect b="b" l="l" r="r" t="t"/>
                <a:pathLst>
                  <a:path extrusionOk="0" fill="none" h="2489" w="2078">
                    <a:moveTo>
                      <a:pt x="1324" y="252"/>
                    </a:moveTo>
                    <a:cubicBezTo>
                      <a:pt x="1324" y="252"/>
                      <a:pt x="1233" y="1"/>
                      <a:pt x="1507" y="138"/>
                    </a:cubicBezTo>
                    <a:cubicBezTo>
                      <a:pt x="1689" y="229"/>
                      <a:pt x="2032" y="754"/>
                      <a:pt x="2055" y="868"/>
                    </a:cubicBezTo>
                    <a:cubicBezTo>
                      <a:pt x="2077" y="1005"/>
                      <a:pt x="1644" y="1439"/>
                      <a:pt x="1507" y="1644"/>
                    </a:cubicBezTo>
                    <a:cubicBezTo>
                      <a:pt x="1370" y="1850"/>
                      <a:pt x="1119" y="2032"/>
                      <a:pt x="776" y="2009"/>
                    </a:cubicBezTo>
                    <a:cubicBezTo>
                      <a:pt x="594" y="2009"/>
                      <a:pt x="251" y="2283"/>
                      <a:pt x="0" y="2489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36"/>
              <p:cNvSpPr/>
              <p:nvPr/>
            </p:nvSpPr>
            <p:spPr>
              <a:xfrm>
                <a:off x="6309496" y="2922070"/>
                <a:ext cx="356778" cy="178347"/>
              </a:xfrm>
              <a:custGeom>
                <a:rect b="b" l="l" r="r" t="t"/>
                <a:pathLst>
                  <a:path extrusionOk="0" h="2135" w="4271">
                    <a:moveTo>
                      <a:pt x="587" y="0"/>
                    </a:moveTo>
                    <a:cubicBezTo>
                      <a:pt x="0" y="0"/>
                      <a:pt x="139" y="1441"/>
                      <a:pt x="139" y="1441"/>
                    </a:cubicBezTo>
                    <a:cubicBezTo>
                      <a:pt x="139" y="1441"/>
                      <a:pt x="2584" y="2135"/>
                      <a:pt x="3558" y="2135"/>
                    </a:cubicBezTo>
                    <a:cubicBezTo>
                      <a:pt x="3674" y="2135"/>
                      <a:pt x="3769" y="2125"/>
                      <a:pt x="3836" y="2103"/>
                    </a:cubicBezTo>
                    <a:cubicBezTo>
                      <a:pt x="4115" y="2018"/>
                      <a:pt x="3814" y="1914"/>
                      <a:pt x="3471" y="1835"/>
                    </a:cubicBezTo>
                    <a:lnTo>
                      <a:pt x="3471" y="1835"/>
                    </a:lnTo>
                    <a:cubicBezTo>
                      <a:pt x="3558" y="1845"/>
                      <a:pt x="3644" y="1852"/>
                      <a:pt x="3721" y="1852"/>
                    </a:cubicBezTo>
                    <a:cubicBezTo>
                      <a:pt x="3869" y="1852"/>
                      <a:pt x="3985" y="1828"/>
                      <a:pt x="4019" y="1761"/>
                    </a:cubicBezTo>
                    <a:cubicBezTo>
                      <a:pt x="4078" y="1628"/>
                      <a:pt x="3581" y="1514"/>
                      <a:pt x="3224" y="1450"/>
                    </a:cubicBezTo>
                    <a:lnTo>
                      <a:pt x="3224" y="1450"/>
                    </a:lnTo>
                    <a:cubicBezTo>
                      <a:pt x="3420" y="1477"/>
                      <a:pt x="3664" y="1504"/>
                      <a:pt x="3853" y="1504"/>
                    </a:cubicBezTo>
                    <a:cubicBezTo>
                      <a:pt x="4023" y="1504"/>
                      <a:pt x="4149" y="1482"/>
                      <a:pt x="4156" y="1419"/>
                    </a:cubicBezTo>
                    <a:cubicBezTo>
                      <a:pt x="4181" y="1317"/>
                      <a:pt x="3800" y="1223"/>
                      <a:pt x="3455" y="1159"/>
                    </a:cubicBezTo>
                    <a:lnTo>
                      <a:pt x="3455" y="1159"/>
                    </a:lnTo>
                    <a:cubicBezTo>
                      <a:pt x="3594" y="1176"/>
                      <a:pt x="3740" y="1188"/>
                      <a:pt x="3867" y="1188"/>
                    </a:cubicBezTo>
                    <a:cubicBezTo>
                      <a:pt x="4060" y="1188"/>
                      <a:pt x="4209" y="1160"/>
                      <a:pt x="4224" y="1076"/>
                    </a:cubicBezTo>
                    <a:cubicBezTo>
                      <a:pt x="4270" y="848"/>
                      <a:pt x="2969" y="711"/>
                      <a:pt x="2969" y="711"/>
                    </a:cubicBezTo>
                    <a:cubicBezTo>
                      <a:pt x="2969" y="711"/>
                      <a:pt x="3791" y="711"/>
                      <a:pt x="3745" y="528"/>
                    </a:cubicBezTo>
                    <a:cubicBezTo>
                      <a:pt x="3699" y="346"/>
                      <a:pt x="2010" y="460"/>
                      <a:pt x="732" y="26"/>
                    </a:cubicBezTo>
                    <a:cubicBezTo>
                      <a:pt x="679" y="9"/>
                      <a:pt x="631" y="0"/>
                      <a:pt x="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36"/>
              <p:cNvSpPr/>
              <p:nvPr/>
            </p:nvSpPr>
            <p:spPr>
              <a:xfrm>
                <a:off x="5855827" y="2348362"/>
                <a:ext cx="568289" cy="743712"/>
              </a:xfrm>
              <a:custGeom>
                <a:rect b="b" l="l" r="r" t="t"/>
                <a:pathLst>
                  <a:path extrusionOk="0" h="8903" w="6803">
                    <a:moveTo>
                      <a:pt x="6802" y="1"/>
                    </a:moveTo>
                    <a:cubicBezTo>
                      <a:pt x="6802" y="1"/>
                      <a:pt x="6026" y="115"/>
                      <a:pt x="4999" y="663"/>
                    </a:cubicBezTo>
                    <a:cubicBezTo>
                      <a:pt x="4246" y="1051"/>
                      <a:pt x="3333" y="1713"/>
                      <a:pt x="2557" y="2557"/>
                    </a:cubicBezTo>
                    <a:cubicBezTo>
                      <a:pt x="2123" y="3037"/>
                      <a:pt x="1735" y="3493"/>
                      <a:pt x="1415" y="4132"/>
                    </a:cubicBezTo>
                    <a:cubicBezTo>
                      <a:pt x="1119" y="4726"/>
                      <a:pt x="776" y="5205"/>
                      <a:pt x="617" y="5639"/>
                    </a:cubicBezTo>
                    <a:cubicBezTo>
                      <a:pt x="0" y="7602"/>
                      <a:pt x="822" y="8287"/>
                      <a:pt x="1781" y="8538"/>
                    </a:cubicBezTo>
                    <a:cubicBezTo>
                      <a:pt x="2945" y="8857"/>
                      <a:pt x="5752" y="8903"/>
                      <a:pt x="5752" y="8903"/>
                    </a:cubicBezTo>
                    <a:lnTo>
                      <a:pt x="6620" y="6643"/>
                    </a:lnTo>
                    <a:lnTo>
                      <a:pt x="3812" y="5753"/>
                    </a:lnTo>
                    <a:cubicBezTo>
                      <a:pt x="3812" y="5753"/>
                      <a:pt x="4223" y="4246"/>
                      <a:pt x="4542" y="3425"/>
                    </a:cubicBezTo>
                    <a:lnTo>
                      <a:pt x="680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36"/>
              <p:cNvSpPr/>
              <p:nvPr/>
            </p:nvSpPr>
            <p:spPr>
              <a:xfrm>
                <a:off x="5813894" y="2348362"/>
                <a:ext cx="610223" cy="743712"/>
              </a:xfrm>
              <a:custGeom>
                <a:rect b="b" l="l" r="r" t="t"/>
                <a:pathLst>
                  <a:path extrusionOk="0" fill="none" h="8903" w="7305">
                    <a:moveTo>
                      <a:pt x="7304" y="1"/>
                    </a:moveTo>
                    <a:cubicBezTo>
                      <a:pt x="7304" y="1"/>
                      <a:pt x="4314" y="412"/>
                      <a:pt x="2100" y="3858"/>
                    </a:cubicBezTo>
                    <a:cubicBezTo>
                      <a:pt x="0" y="7077"/>
                      <a:pt x="1119" y="8241"/>
                      <a:pt x="2283" y="8538"/>
                    </a:cubicBezTo>
                    <a:cubicBezTo>
                      <a:pt x="3447" y="8857"/>
                      <a:pt x="6254" y="8903"/>
                      <a:pt x="6254" y="8903"/>
                    </a:cubicBezTo>
                    <a:lnTo>
                      <a:pt x="7122" y="6643"/>
                    </a:lnTo>
                    <a:lnTo>
                      <a:pt x="3515" y="5502"/>
                    </a:ln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36"/>
              <p:cNvSpPr/>
              <p:nvPr/>
            </p:nvSpPr>
            <p:spPr>
              <a:xfrm>
                <a:off x="6174256" y="2634381"/>
                <a:ext cx="61064" cy="194553"/>
              </a:xfrm>
              <a:custGeom>
                <a:rect b="b" l="l" r="r" t="t"/>
                <a:pathLst>
                  <a:path extrusionOk="0" fill="none" h="2329" w="731">
                    <a:moveTo>
                      <a:pt x="0" y="2329"/>
                    </a:moveTo>
                    <a:cubicBezTo>
                      <a:pt x="0" y="2329"/>
                      <a:pt x="411" y="822"/>
                      <a:pt x="730" y="1"/>
                    </a:cubicBezTo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36"/>
              <p:cNvSpPr/>
              <p:nvPr/>
            </p:nvSpPr>
            <p:spPr>
              <a:xfrm>
                <a:off x="6271488" y="2882308"/>
                <a:ext cx="137332" cy="209756"/>
              </a:xfrm>
              <a:custGeom>
                <a:rect b="b" l="l" r="r" t="t"/>
                <a:pathLst>
                  <a:path extrusionOk="0" h="2511" w="1644">
                    <a:moveTo>
                      <a:pt x="868" y="0"/>
                    </a:moveTo>
                    <a:lnTo>
                      <a:pt x="0" y="2488"/>
                    </a:lnTo>
                    <a:cubicBezTo>
                      <a:pt x="457" y="2511"/>
                      <a:pt x="776" y="2511"/>
                      <a:pt x="776" y="2511"/>
                    </a:cubicBezTo>
                    <a:lnTo>
                      <a:pt x="1644" y="251"/>
                    </a:lnTo>
                    <a:lnTo>
                      <a:pt x="8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36"/>
              <p:cNvSpPr/>
              <p:nvPr/>
            </p:nvSpPr>
            <p:spPr>
              <a:xfrm>
                <a:off x="6271488" y="2882308"/>
                <a:ext cx="137332" cy="209756"/>
              </a:xfrm>
              <a:custGeom>
                <a:rect b="b" l="l" r="r" t="t"/>
                <a:pathLst>
                  <a:path extrusionOk="0" fill="none" h="2511" w="1644">
                    <a:moveTo>
                      <a:pt x="1644" y="251"/>
                    </a:moveTo>
                    <a:lnTo>
                      <a:pt x="868" y="0"/>
                    </a:lnTo>
                    <a:lnTo>
                      <a:pt x="0" y="2488"/>
                    </a:lnTo>
                    <a:cubicBezTo>
                      <a:pt x="457" y="2511"/>
                      <a:pt x="776" y="2511"/>
                      <a:pt x="776" y="2511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36"/>
              <p:cNvSpPr/>
              <p:nvPr/>
            </p:nvSpPr>
            <p:spPr>
              <a:xfrm>
                <a:off x="6380165" y="2356047"/>
                <a:ext cx="156378" cy="110684"/>
              </a:xfrm>
              <a:custGeom>
                <a:rect b="b" l="l" r="r" t="t"/>
                <a:pathLst>
                  <a:path extrusionOk="0" h="1325" w="1872">
                    <a:moveTo>
                      <a:pt x="936" y="0"/>
                    </a:moveTo>
                    <a:cubicBezTo>
                      <a:pt x="411" y="0"/>
                      <a:pt x="0" y="297"/>
                      <a:pt x="0" y="662"/>
                    </a:cubicBezTo>
                    <a:cubicBezTo>
                      <a:pt x="0" y="1027"/>
                      <a:pt x="411" y="1324"/>
                      <a:pt x="936" y="1324"/>
                    </a:cubicBezTo>
                    <a:cubicBezTo>
                      <a:pt x="1438" y="1324"/>
                      <a:pt x="1872" y="1027"/>
                      <a:pt x="1872" y="662"/>
                    </a:cubicBezTo>
                    <a:cubicBezTo>
                      <a:pt x="1872" y="297"/>
                      <a:pt x="1438" y="0"/>
                      <a:pt x="93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36"/>
              <p:cNvSpPr/>
              <p:nvPr/>
            </p:nvSpPr>
            <p:spPr>
              <a:xfrm>
                <a:off x="6380165" y="2356047"/>
                <a:ext cx="156378" cy="110684"/>
              </a:xfrm>
              <a:custGeom>
                <a:rect b="b" l="l" r="r" t="t"/>
                <a:pathLst>
                  <a:path extrusionOk="0" fill="none" h="1325" w="1872">
                    <a:moveTo>
                      <a:pt x="1872" y="662"/>
                    </a:moveTo>
                    <a:cubicBezTo>
                      <a:pt x="1872" y="1027"/>
                      <a:pt x="1438" y="1324"/>
                      <a:pt x="936" y="1324"/>
                    </a:cubicBezTo>
                    <a:cubicBezTo>
                      <a:pt x="411" y="1324"/>
                      <a:pt x="0" y="1027"/>
                      <a:pt x="0" y="662"/>
                    </a:cubicBezTo>
                    <a:cubicBezTo>
                      <a:pt x="0" y="297"/>
                      <a:pt x="411" y="0"/>
                      <a:pt x="936" y="0"/>
                    </a:cubicBezTo>
                    <a:cubicBezTo>
                      <a:pt x="1438" y="0"/>
                      <a:pt x="1872" y="297"/>
                      <a:pt x="1872" y="662"/>
                    </a:cubicBezTo>
                    <a:close/>
                  </a:path>
                </a:pathLst>
              </a:custGeom>
              <a:noFill/>
              <a:ln cap="rnd" cmpd="sng" w="2275">
                <a:solidFill>
                  <a:srgbClr val="01000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36"/>
              <p:cNvSpPr/>
              <p:nvPr/>
            </p:nvSpPr>
            <p:spPr>
              <a:xfrm>
                <a:off x="6414497" y="2388458"/>
                <a:ext cx="95397" cy="74430"/>
              </a:xfrm>
              <a:custGeom>
                <a:rect b="b" l="l" r="r" t="t"/>
                <a:pathLst>
                  <a:path extrusionOk="0" h="891" w="1142">
                    <a:moveTo>
                      <a:pt x="0" y="0"/>
                    </a:moveTo>
                    <a:lnTo>
                      <a:pt x="46" y="366"/>
                    </a:lnTo>
                    <a:lnTo>
                      <a:pt x="365" y="891"/>
                    </a:lnTo>
                    <a:lnTo>
                      <a:pt x="776" y="891"/>
                    </a:lnTo>
                    <a:lnTo>
                      <a:pt x="1096" y="366"/>
                    </a:lnTo>
                    <a:lnTo>
                      <a:pt x="1141" y="0"/>
                    </a:ln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36"/>
              <p:cNvSpPr/>
              <p:nvPr/>
            </p:nvSpPr>
            <p:spPr>
              <a:xfrm>
                <a:off x="6441144" y="2458961"/>
                <a:ext cx="42018" cy="7769"/>
              </a:xfrm>
              <a:custGeom>
                <a:rect b="b" l="l" r="r" t="t"/>
                <a:pathLst>
                  <a:path extrusionOk="0" h="93" w="503">
                    <a:moveTo>
                      <a:pt x="69" y="1"/>
                    </a:moveTo>
                    <a:cubicBezTo>
                      <a:pt x="1" y="1"/>
                      <a:pt x="1" y="92"/>
                      <a:pt x="69" y="92"/>
                    </a:cubicBezTo>
                    <a:lnTo>
                      <a:pt x="434" y="92"/>
                    </a:lnTo>
                    <a:cubicBezTo>
                      <a:pt x="503" y="92"/>
                      <a:pt x="503" y="1"/>
                      <a:pt x="434" y="1"/>
                    </a:cubicBezTo>
                    <a:close/>
                  </a:path>
                </a:pathLst>
              </a:custGeom>
              <a:solidFill>
                <a:srgbClr val="01000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36"/>
              <p:cNvSpPr/>
              <p:nvPr/>
            </p:nvSpPr>
            <p:spPr>
              <a:xfrm>
                <a:off x="6341990" y="2323636"/>
                <a:ext cx="230807" cy="158299"/>
              </a:xfrm>
              <a:custGeom>
                <a:rect b="b" l="l" r="r" t="t"/>
                <a:pathLst>
                  <a:path extrusionOk="0" h="1895" w="2763">
                    <a:moveTo>
                      <a:pt x="1393" y="343"/>
                    </a:moveTo>
                    <a:cubicBezTo>
                      <a:pt x="1872" y="343"/>
                      <a:pt x="2283" y="617"/>
                      <a:pt x="2283" y="959"/>
                    </a:cubicBezTo>
                    <a:cubicBezTo>
                      <a:pt x="2283" y="1278"/>
                      <a:pt x="1872" y="1552"/>
                      <a:pt x="1393" y="1552"/>
                    </a:cubicBezTo>
                    <a:cubicBezTo>
                      <a:pt x="891" y="1552"/>
                      <a:pt x="480" y="1278"/>
                      <a:pt x="480" y="959"/>
                    </a:cubicBezTo>
                    <a:cubicBezTo>
                      <a:pt x="480" y="617"/>
                      <a:pt x="891" y="343"/>
                      <a:pt x="1393" y="343"/>
                    </a:cubicBezTo>
                    <a:close/>
                    <a:moveTo>
                      <a:pt x="1393" y="0"/>
                    </a:moveTo>
                    <a:cubicBezTo>
                      <a:pt x="617" y="0"/>
                      <a:pt x="1" y="434"/>
                      <a:pt x="1" y="959"/>
                    </a:cubicBezTo>
                    <a:cubicBezTo>
                      <a:pt x="1" y="1461"/>
                      <a:pt x="617" y="1895"/>
                      <a:pt x="1393" y="1895"/>
                    </a:cubicBezTo>
                    <a:cubicBezTo>
                      <a:pt x="2146" y="1895"/>
                      <a:pt x="2763" y="1461"/>
                      <a:pt x="2763" y="959"/>
                    </a:cubicBezTo>
                    <a:cubicBezTo>
                      <a:pt x="2763" y="434"/>
                      <a:pt x="2146" y="0"/>
                      <a:pt x="13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36"/>
              <p:cNvSpPr/>
              <p:nvPr/>
            </p:nvSpPr>
            <p:spPr>
              <a:xfrm>
                <a:off x="6341990" y="2323636"/>
                <a:ext cx="230807" cy="158299"/>
              </a:xfrm>
              <a:custGeom>
                <a:rect b="b" l="l" r="r" t="t"/>
                <a:pathLst>
                  <a:path extrusionOk="0" fill="none" h="1895" w="2763">
                    <a:moveTo>
                      <a:pt x="1393" y="1552"/>
                    </a:moveTo>
                    <a:cubicBezTo>
                      <a:pt x="891" y="1552"/>
                      <a:pt x="480" y="1278"/>
                      <a:pt x="480" y="959"/>
                    </a:cubicBezTo>
                    <a:cubicBezTo>
                      <a:pt x="480" y="617"/>
                      <a:pt x="891" y="343"/>
                      <a:pt x="1393" y="343"/>
                    </a:cubicBezTo>
                    <a:cubicBezTo>
                      <a:pt x="1872" y="343"/>
                      <a:pt x="2283" y="617"/>
                      <a:pt x="2283" y="959"/>
                    </a:cubicBezTo>
                    <a:cubicBezTo>
                      <a:pt x="2283" y="1278"/>
                      <a:pt x="1872" y="1552"/>
                      <a:pt x="1393" y="1552"/>
                    </a:cubicBezTo>
                    <a:close/>
                    <a:moveTo>
                      <a:pt x="1393" y="0"/>
                    </a:moveTo>
                    <a:cubicBezTo>
                      <a:pt x="617" y="0"/>
                      <a:pt x="1" y="434"/>
                      <a:pt x="1" y="959"/>
                    </a:cubicBezTo>
                    <a:cubicBezTo>
                      <a:pt x="1" y="1461"/>
                      <a:pt x="617" y="1895"/>
                      <a:pt x="1393" y="1895"/>
                    </a:cubicBezTo>
                    <a:cubicBezTo>
                      <a:pt x="2146" y="1895"/>
                      <a:pt x="2763" y="1461"/>
                      <a:pt x="2763" y="959"/>
                    </a:cubicBezTo>
                    <a:cubicBezTo>
                      <a:pt x="2763" y="434"/>
                      <a:pt x="2146" y="0"/>
                      <a:pt x="1393" y="0"/>
                    </a:cubicBezTo>
                    <a:close/>
                  </a:path>
                </a:pathLst>
              </a:custGeom>
              <a:noFill/>
              <a:ln cap="rnd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36"/>
              <p:cNvSpPr/>
              <p:nvPr/>
            </p:nvSpPr>
            <p:spPr>
              <a:xfrm>
                <a:off x="6361036" y="2308350"/>
                <a:ext cx="196474" cy="143095"/>
              </a:xfrm>
              <a:custGeom>
                <a:rect b="b" l="l" r="r" t="t"/>
                <a:pathLst>
                  <a:path extrusionOk="0" h="1713" w="2352">
                    <a:moveTo>
                      <a:pt x="1256" y="1"/>
                    </a:moveTo>
                    <a:lnTo>
                      <a:pt x="1097" y="23"/>
                    </a:lnTo>
                    <a:lnTo>
                      <a:pt x="503" y="206"/>
                    </a:lnTo>
                    <a:lnTo>
                      <a:pt x="1" y="594"/>
                    </a:lnTo>
                    <a:lnTo>
                      <a:pt x="389" y="1713"/>
                    </a:lnTo>
                    <a:lnTo>
                      <a:pt x="1165" y="1119"/>
                    </a:lnTo>
                    <a:lnTo>
                      <a:pt x="1918" y="1713"/>
                    </a:lnTo>
                    <a:lnTo>
                      <a:pt x="2352" y="640"/>
                    </a:lnTo>
                    <a:lnTo>
                      <a:pt x="1804" y="206"/>
                    </a:lnTo>
                    <a:lnTo>
                      <a:pt x="1256" y="1"/>
                    </a:ln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36"/>
              <p:cNvSpPr/>
              <p:nvPr/>
            </p:nvSpPr>
            <p:spPr>
              <a:xfrm>
                <a:off x="6408733" y="2039539"/>
                <a:ext cx="204076" cy="343245"/>
              </a:xfrm>
              <a:custGeom>
                <a:rect b="b" l="l" r="r" t="t"/>
                <a:pathLst>
                  <a:path extrusionOk="0" h="4109" w="2443">
                    <a:moveTo>
                      <a:pt x="868" y="0"/>
                    </a:moveTo>
                    <a:cubicBezTo>
                      <a:pt x="389" y="0"/>
                      <a:pt x="1" y="457"/>
                      <a:pt x="1" y="982"/>
                    </a:cubicBezTo>
                    <a:lnTo>
                      <a:pt x="1" y="2100"/>
                    </a:lnTo>
                    <a:cubicBezTo>
                      <a:pt x="1" y="2123"/>
                      <a:pt x="1" y="2169"/>
                      <a:pt x="1" y="2192"/>
                    </a:cubicBezTo>
                    <a:cubicBezTo>
                      <a:pt x="1" y="2214"/>
                      <a:pt x="1" y="2260"/>
                      <a:pt x="1" y="2283"/>
                    </a:cubicBezTo>
                    <a:lnTo>
                      <a:pt x="1" y="2968"/>
                    </a:lnTo>
                    <a:lnTo>
                      <a:pt x="1" y="2990"/>
                    </a:lnTo>
                    <a:lnTo>
                      <a:pt x="1" y="3675"/>
                    </a:lnTo>
                    <a:cubicBezTo>
                      <a:pt x="1" y="3926"/>
                      <a:pt x="206" y="4109"/>
                      <a:pt x="434" y="4109"/>
                    </a:cubicBezTo>
                    <a:lnTo>
                      <a:pt x="731" y="4109"/>
                    </a:lnTo>
                    <a:cubicBezTo>
                      <a:pt x="959" y="4109"/>
                      <a:pt x="1165" y="3926"/>
                      <a:pt x="1165" y="3675"/>
                    </a:cubicBezTo>
                    <a:lnTo>
                      <a:pt x="1165" y="3082"/>
                    </a:lnTo>
                    <a:lnTo>
                      <a:pt x="1576" y="3082"/>
                    </a:lnTo>
                    <a:cubicBezTo>
                      <a:pt x="2055" y="3082"/>
                      <a:pt x="2443" y="2648"/>
                      <a:pt x="2443" y="2100"/>
                    </a:cubicBezTo>
                    <a:lnTo>
                      <a:pt x="2443" y="982"/>
                    </a:lnTo>
                    <a:cubicBezTo>
                      <a:pt x="2443" y="457"/>
                      <a:pt x="2055" y="0"/>
                      <a:pt x="157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36"/>
              <p:cNvSpPr/>
              <p:nvPr/>
            </p:nvSpPr>
            <p:spPr>
              <a:xfrm>
                <a:off x="6408733" y="2039539"/>
                <a:ext cx="204076" cy="343245"/>
              </a:xfrm>
              <a:custGeom>
                <a:rect b="b" l="l" r="r" t="t"/>
                <a:pathLst>
                  <a:path extrusionOk="0" fill="none" h="4109" w="2443">
                    <a:moveTo>
                      <a:pt x="1576" y="0"/>
                    </a:moveTo>
                    <a:lnTo>
                      <a:pt x="868" y="0"/>
                    </a:lnTo>
                    <a:cubicBezTo>
                      <a:pt x="389" y="0"/>
                      <a:pt x="1" y="457"/>
                      <a:pt x="1" y="982"/>
                    </a:cubicBezTo>
                    <a:lnTo>
                      <a:pt x="1" y="2100"/>
                    </a:lnTo>
                    <a:cubicBezTo>
                      <a:pt x="1" y="2123"/>
                      <a:pt x="1" y="2169"/>
                      <a:pt x="1" y="2192"/>
                    </a:cubicBezTo>
                    <a:cubicBezTo>
                      <a:pt x="1" y="2214"/>
                      <a:pt x="1" y="2260"/>
                      <a:pt x="1" y="2283"/>
                    </a:cubicBezTo>
                    <a:lnTo>
                      <a:pt x="1" y="2968"/>
                    </a:lnTo>
                    <a:lnTo>
                      <a:pt x="1" y="2990"/>
                    </a:lnTo>
                    <a:lnTo>
                      <a:pt x="1" y="3675"/>
                    </a:lnTo>
                    <a:cubicBezTo>
                      <a:pt x="1" y="3926"/>
                      <a:pt x="206" y="4109"/>
                      <a:pt x="434" y="4109"/>
                    </a:cubicBezTo>
                    <a:lnTo>
                      <a:pt x="731" y="4109"/>
                    </a:lnTo>
                    <a:cubicBezTo>
                      <a:pt x="959" y="4109"/>
                      <a:pt x="1165" y="3926"/>
                      <a:pt x="1165" y="3675"/>
                    </a:cubicBezTo>
                    <a:lnTo>
                      <a:pt x="1165" y="3082"/>
                    </a:lnTo>
                    <a:lnTo>
                      <a:pt x="1576" y="3082"/>
                    </a:lnTo>
                    <a:cubicBezTo>
                      <a:pt x="2055" y="3082"/>
                      <a:pt x="2443" y="2648"/>
                      <a:pt x="2443" y="2100"/>
                    </a:cubicBezTo>
                    <a:lnTo>
                      <a:pt x="2443" y="982"/>
                    </a:lnTo>
                    <a:cubicBezTo>
                      <a:pt x="2443" y="457"/>
                      <a:pt x="2055" y="0"/>
                      <a:pt x="1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36"/>
              <p:cNvSpPr/>
              <p:nvPr/>
            </p:nvSpPr>
            <p:spPr>
              <a:xfrm>
                <a:off x="6416335" y="2101270"/>
                <a:ext cx="200317" cy="196140"/>
              </a:xfrm>
              <a:custGeom>
                <a:rect b="b" l="l" r="r" t="t"/>
                <a:pathLst>
                  <a:path extrusionOk="0" h="2348" w="2398">
                    <a:moveTo>
                      <a:pt x="195" y="1"/>
                    </a:moveTo>
                    <a:cubicBezTo>
                      <a:pt x="140" y="1"/>
                      <a:pt x="1" y="813"/>
                      <a:pt x="1" y="813"/>
                    </a:cubicBezTo>
                    <a:cubicBezTo>
                      <a:pt x="1" y="813"/>
                      <a:pt x="47" y="1704"/>
                      <a:pt x="298" y="2046"/>
                    </a:cubicBezTo>
                    <a:cubicBezTo>
                      <a:pt x="497" y="2326"/>
                      <a:pt x="942" y="2343"/>
                      <a:pt x="1050" y="2343"/>
                    </a:cubicBezTo>
                    <a:cubicBezTo>
                      <a:pt x="1065" y="2343"/>
                      <a:pt x="1074" y="2343"/>
                      <a:pt x="1074" y="2343"/>
                    </a:cubicBezTo>
                    <a:cubicBezTo>
                      <a:pt x="1074" y="2343"/>
                      <a:pt x="1134" y="2347"/>
                      <a:pt x="1225" y="2347"/>
                    </a:cubicBezTo>
                    <a:cubicBezTo>
                      <a:pt x="1428" y="2347"/>
                      <a:pt x="1783" y="2325"/>
                      <a:pt x="1941" y="2183"/>
                    </a:cubicBezTo>
                    <a:cubicBezTo>
                      <a:pt x="2124" y="2046"/>
                      <a:pt x="2398" y="1726"/>
                      <a:pt x="2352" y="1498"/>
                    </a:cubicBezTo>
                    <a:cubicBezTo>
                      <a:pt x="2286" y="1279"/>
                      <a:pt x="1989" y="1018"/>
                      <a:pt x="1480" y="1018"/>
                    </a:cubicBezTo>
                    <a:cubicBezTo>
                      <a:pt x="1459" y="1018"/>
                      <a:pt x="1438" y="1018"/>
                      <a:pt x="1416" y="1019"/>
                    </a:cubicBezTo>
                    <a:cubicBezTo>
                      <a:pt x="917" y="1039"/>
                      <a:pt x="784" y="1409"/>
                      <a:pt x="560" y="1409"/>
                    </a:cubicBezTo>
                    <a:cubicBezTo>
                      <a:pt x="528" y="1409"/>
                      <a:pt x="494" y="1401"/>
                      <a:pt x="457" y="1384"/>
                    </a:cubicBezTo>
                    <a:cubicBezTo>
                      <a:pt x="252" y="1293"/>
                      <a:pt x="252" y="197"/>
                      <a:pt x="206" y="15"/>
                    </a:cubicBezTo>
                    <a:cubicBezTo>
                      <a:pt x="203" y="5"/>
                      <a:pt x="200" y="1"/>
                      <a:pt x="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36"/>
              <p:cNvSpPr/>
              <p:nvPr/>
            </p:nvSpPr>
            <p:spPr>
              <a:xfrm>
                <a:off x="6492601" y="2138693"/>
                <a:ext cx="26815" cy="26731"/>
              </a:xfrm>
              <a:custGeom>
                <a:rect b="b" l="l" r="r" t="t"/>
                <a:pathLst>
                  <a:path extrusionOk="0" h="320" w="321">
                    <a:moveTo>
                      <a:pt x="161" y="0"/>
                    </a:moveTo>
                    <a:cubicBezTo>
                      <a:pt x="69" y="0"/>
                      <a:pt x="1" y="69"/>
                      <a:pt x="1" y="160"/>
                    </a:cubicBezTo>
                    <a:cubicBezTo>
                      <a:pt x="1" y="251"/>
                      <a:pt x="69" y="320"/>
                      <a:pt x="161" y="320"/>
                    </a:cubicBezTo>
                    <a:cubicBezTo>
                      <a:pt x="252" y="320"/>
                      <a:pt x="320" y="251"/>
                      <a:pt x="320" y="160"/>
                    </a:cubicBezTo>
                    <a:cubicBezTo>
                      <a:pt x="320" y="69"/>
                      <a:pt x="252" y="0"/>
                      <a:pt x="1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36"/>
              <p:cNvSpPr/>
              <p:nvPr/>
            </p:nvSpPr>
            <p:spPr>
              <a:xfrm>
                <a:off x="6580310" y="2138693"/>
                <a:ext cx="22972" cy="22972"/>
              </a:xfrm>
              <a:custGeom>
                <a:rect b="b" l="l" r="r" t="t"/>
                <a:pathLst>
                  <a:path extrusionOk="0" h="275" w="275">
                    <a:moveTo>
                      <a:pt x="138" y="0"/>
                    </a:moveTo>
                    <a:cubicBezTo>
                      <a:pt x="69" y="0"/>
                      <a:pt x="1" y="69"/>
                      <a:pt x="1" y="137"/>
                    </a:cubicBezTo>
                    <a:cubicBezTo>
                      <a:pt x="1" y="228"/>
                      <a:pt x="69" y="274"/>
                      <a:pt x="138" y="274"/>
                    </a:cubicBezTo>
                    <a:cubicBezTo>
                      <a:pt x="229" y="274"/>
                      <a:pt x="275" y="228"/>
                      <a:pt x="275" y="137"/>
                    </a:cubicBezTo>
                    <a:cubicBezTo>
                      <a:pt x="275" y="69"/>
                      <a:pt x="229" y="0"/>
                      <a:pt x="1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36"/>
              <p:cNvSpPr/>
              <p:nvPr/>
            </p:nvSpPr>
            <p:spPr>
              <a:xfrm>
                <a:off x="6521252" y="2199673"/>
                <a:ext cx="47698" cy="26898"/>
              </a:xfrm>
              <a:custGeom>
                <a:rect b="b" l="l" r="r" t="t"/>
                <a:pathLst>
                  <a:path extrusionOk="0" h="322" w="571">
                    <a:moveTo>
                      <a:pt x="0" y="1"/>
                    </a:moveTo>
                    <a:cubicBezTo>
                      <a:pt x="0" y="130"/>
                      <a:pt x="123" y="322"/>
                      <a:pt x="292" y="322"/>
                    </a:cubicBezTo>
                    <a:cubicBezTo>
                      <a:pt x="301" y="322"/>
                      <a:pt x="310" y="321"/>
                      <a:pt x="320" y="320"/>
                    </a:cubicBezTo>
                    <a:cubicBezTo>
                      <a:pt x="480" y="297"/>
                      <a:pt x="571" y="69"/>
                      <a:pt x="571" y="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36"/>
              <p:cNvSpPr/>
              <p:nvPr/>
            </p:nvSpPr>
            <p:spPr>
              <a:xfrm>
                <a:off x="6483495" y="2123407"/>
                <a:ext cx="33999" cy="13783"/>
              </a:xfrm>
              <a:custGeom>
                <a:rect b="b" l="l" r="r" t="t"/>
                <a:pathLst>
                  <a:path extrusionOk="0" h="165" w="407">
                    <a:moveTo>
                      <a:pt x="338" y="1"/>
                    </a:moveTo>
                    <a:cubicBezTo>
                      <a:pt x="247" y="1"/>
                      <a:pt x="156" y="23"/>
                      <a:pt x="41" y="69"/>
                    </a:cubicBezTo>
                    <a:cubicBezTo>
                      <a:pt x="1" y="89"/>
                      <a:pt x="14" y="164"/>
                      <a:pt x="50" y="164"/>
                    </a:cubicBezTo>
                    <a:cubicBezTo>
                      <a:pt x="55" y="164"/>
                      <a:pt x="59" y="163"/>
                      <a:pt x="64" y="160"/>
                    </a:cubicBezTo>
                    <a:cubicBezTo>
                      <a:pt x="156" y="138"/>
                      <a:pt x="247" y="115"/>
                      <a:pt x="338" y="92"/>
                    </a:cubicBezTo>
                    <a:cubicBezTo>
                      <a:pt x="407" y="92"/>
                      <a:pt x="407" y="1"/>
                      <a:pt x="3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6570871" y="2117727"/>
                <a:ext cx="31827" cy="11778"/>
              </a:xfrm>
              <a:custGeom>
                <a:rect b="b" l="l" r="r" t="t"/>
                <a:pathLst>
                  <a:path extrusionOk="0" h="141" w="381">
                    <a:moveTo>
                      <a:pt x="68" y="0"/>
                    </a:moveTo>
                    <a:cubicBezTo>
                      <a:pt x="6" y="0"/>
                      <a:pt x="0" y="94"/>
                      <a:pt x="51" y="94"/>
                    </a:cubicBezTo>
                    <a:cubicBezTo>
                      <a:pt x="56" y="94"/>
                      <a:pt x="62" y="94"/>
                      <a:pt x="68" y="91"/>
                    </a:cubicBezTo>
                    <a:cubicBezTo>
                      <a:pt x="160" y="91"/>
                      <a:pt x="228" y="114"/>
                      <a:pt x="296" y="137"/>
                    </a:cubicBezTo>
                    <a:cubicBezTo>
                      <a:pt x="304" y="140"/>
                      <a:pt x="311" y="141"/>
                      <a:pt x="317" y="141"/>
                    </a:cubicBezTo>
                    <a:cubicBezTo>
                      <a:pt x="369" y="141"/>
                      <a:pt x="380" y="66"/>
                      <a:pt x="319" y="46"/>
                    </a:cubicBezTo>
                    <a:cubicBezTo>
                      <a:pt x="251" y="23"/>
                      <a:pt x="160" y="0"/>
                      <a:pt x="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6544725" y="2133347"/>
                <a:ext cx="28068" cy="43856"/>
              </a:xfrm>
              <a:custGeom>
                <a:rect b="b" l="l" r="r" t="t"/>
                <a:pathLst>
                  <a:path extrusionOk="0" h="525" w="336">
                    <a:moveTo>
                      <a:pt x="135" y="0"/>
                    </a:moveTo>
                    <a:cubicBezTo>
                      <a:pt x="99" y="0"/>
                      <a:pt x="68" y="38"/>
                      <a:pt x="84" y="87"/>
                    </a:cubicBezTo>
                    <a:cubicBezTo>
                      <a:pt x="107" y="156"/>
                      <a:pt x="176" y="224"/>
                      <a:pt x="199" y="315"/>
                    </a:cubicBezTo>
                    <a:cubicBezTo>
                      <a:pt x="221" y="338"/>
                      <a:pt x="244" y="384"/>
                      <a:pt x="199" y="407"/>
                    </a:cubicBezTo>
                    <a:cubicBezTo>
                      <a:pt x="153" y="407"/>
                      <a:pt x="107" y="429"/>
                      <a:pt x="62" y="429"/>
                    </a:cubicBezTo>
                    <a:cubicBezTo>
                      <a:pt x="1" y="450"/>
                      <a:pt x="30" y="524"/>
                      <a:pt x="70" y="524"/>
                    </a:cubicBezTo>
                    <a:cubicBezTo>
                      <a:pt x="74" y="524"/>
                      <a:pt x="79" y="523"/>
                      <a:pt x="84" y="521"/>
                    </a:cubicBezTo>
                    <a:cubicBezTo>
                      <a:pt x="176" y="498"/>
                      <a:pt x="244" y="498"/>
                      <a:pt x="313" y="475"/>
                    </a:cubicBezTo>
                    <a:cubicBezTo>
                      <a:pt x="336" y="452"/>
                      <a:pt x="336" y="452"/>
                      <a:pt x="336" y="429"/>
                    </a:cubicBezTo>
                    <a:cubicBezTo>
                      <a:pt x="336" y="292"/>
                      <a:pt x="221" y="156"/>
                      <a:pt x="176" y="19"/>
                    </a:cubicBezTo>
                    <a:cubicBezTo>
                      <a:pt x="163" y="6"/>
                      <a:pt x="149" y="0"/>
                      <a:pt x="1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6288613" y="1909311"/>
                <a:ext cx="472557" cy="351515"/>
              </a:xfrm>
              <a:custGeom>
                <a:rect b="b" l="l" r="r" t="t"/>
                <a:pathLst>
                  <a:path extrusionOk="0" h="4208" w="5657">
                    <a:moveTo>
                      <a:pt x="4577" y="1"/>
                    </a:moveTo>
                    <a:cubicBezTo>
                      <a:pt x="4549" y="1"/>
                      <a:pt x="4522" y="3"/>
                      <a:pt x="4497" y="7"/>
                    </a:cubicBezTo>
                    <a:cubicBezTo>
                      <a:pt x="4109" y="76"/>
                      <a:pt x="3630" y="646"/>
                      <a:pt x="3630" y="646"/>
                    </a:cubicBezTo>
                    <a:cubicBezTo>
                      <a:pt x="3630" y="646"/>
                      <a:pt x="4018" y="144"/>
                      <a:pt x="3630" y="53"/>
                    </a:cubicBezTo>
                    <a:cubicBezTo>
                      <a:pt x="3601" y="47"/>
                      <a:pt x="3573" y="45"/>
                      <a:pt x="3544" y="45"/>
                    </a:cubicBezTo>
                    <a:cubicBezTo>
                      <a:pt x="3205" y="45"/>
                      <a:pt x="2859" y="403"/>
                      <a:pt x="2648" y="760"/>
                    </a:cubicBezTo>
                    <a:cubicBezTo>
                      <a:pt x="2648" y="760"/>
                      <a:pt x="2568" y="753"/>
                      <a:pt x="2437" y="753"/>
                    </a:cubicBezTo>
                    <a:cubicBezTo>
                      <a:pt x="1989" y="753"/>
                      <a:pt x="955" y="835"/>
                      <a:pt x="548" y="1559"/>
                    </a:cubicBezTo>
                    <a:cubicBezTo>
                      <a:pt x="1" y="2518"/>
                      <a:pt x="411" y="3226"/>
                      <a:pt x="1370" y="4207"/>
                    </a:cubicBezTo>
                    <a:lnTo>
                      <a:pt x="1644" y="3568"/>
                    </a:lnTo>
                    <a:lnTo>
                      <a:pt x="1621" y="3294"/>
                    </a:lnTo>
                    <a:lnTo>
                      <a:pt x="1758" y="2427"/>
                    </a:lnTo>
                    <a:cubicBezTo>
                      <a:pt x="1758" y="2427"/>
                      <a:pt x="2031" y="2460"/>
                      <a:pt x="2423" y="2460"/>
                    </a:cubicBezTo>
                    <a:cubicBezTo>
                      <a:pt x="3192" y="2460"/>
                      <a:pt x="4417" y="2330"/>
                      <a:pt x="4931" y="1559"/>
                    </a:cubicBezTo>
                    <a:cubicBezTo>
                      <a:pt x="5657" y="470"/>
                      <a:pt x="4985" y="1"/>
                      <a:pt x="45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7" name="Google Shape;897;p36"/>
              <p:cNvSpPr/>
              <p:nvPr/>
            </p:nvSpPr>
            <p:spPr>
              <a:xfrm>
                <a:off x="6336310" y="2142452"/>
                <a:ext cx="95397" cy="95481"/>
              </a:xfrm>
              <a:custGeom>
                <a:rect b="b" l="l" r="r" t="t"/>
                <a:pathLst>
                  <a:path extrusionOk="0" h="1143" w="1142">
                    <a:moveTo>
                      <a:pt x="571" y="1"/>
                    </a:moveTo>
                    <a:cubicBezTo>
                      <a:pt x="251" y="1"/>
                      <a:pt x="0" y="252"/>
                      <a:pt x="0" y="572"/>
                    </a:cubicBezTo>
                    <a:cubicBezTo>
                      <a:pt x="0" y="891"/>
                      <a:pt x="251" y="1142"/>
                      <a:pt x="571" y="1142"/>
                    </a:cubicBezTo>
                    <a:cubicBezTo>
                      <a:pt x="868" y="1142"/>
                      <a:pt x="1141" y="891"/>
                      <a:pt x="1141" y="572"/>
                    </a:cubicBezTo>
                    <a:cubicBezTo>
                      <a:pt x="1141" y="252"/>
                      <a:pt x="868" y="1"/>
                      <a:pt x="5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8" name="Google Shape;898;p36"/>
              <p:cNvSpPr/>
              <p:nvPr/>
            </p:nvSpPr>
            <p:spPr>
              <a:xfrm>
                <a:off x="6336310" y="2142452"/>
                <a:ext cx="95397" cy="95481"/>
              </a:xfrm>
              <a:custGeom>
                <a:rect b="b" l="l" r="r" t="t"/>
                <a:pathLst>
                  <a:path extrusionOk="0" fill="none" h="1143" w="1142">
                    <a:moveTo>
                      <a:pt x="1141" y="572"/>
                    </a:moveTo>
                    <a:cubicBezTo>
                      <a:pt x="1141" y="891"/>
                      <a:pt x="868" y="1142"/>
                      <a:pt x="571" y="1142"/>
                    </a:cubicBezTo>
                    <a:cubicBezTo>
                      <a:pt x="251" y="1142"/>
                      <a:pt x="0" y="891"/>
                      <a:pt x="0" y="572"/>
                    </a:cubicBezTo>
                    <a:cubicBezTo>
                      <a:pt x="0" y="252"/>
                      <a:pt x="251" y="1"/>
                      <a:pt x="571" y="1"/>
                    </a:cubicBezTo>
                    <a:cubicBezTo>
                      <a:pt x="868" y="1"/>
                      <a:pt x="1141" y="252"/>
                      <a:pt x="1141" y="572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miter lim="22825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36"/>
              <p:cNvSpPr/>
              <p:nvPr/>
            </p:nvSpPr>
            <p:spPr>
              <a:xfrm>
                <a:off x="6372480" y="2161331"/>
                <a:ext cx="38259" cy="33665"/>
              </a:xfrm>
              <a:custGeom>
                <a:rect b="b" l="l" r="r" t="t"/>
                <a:pathLst>
                  <a:path extrusionOk="0" h="403" w="458">
                    <a:moveTo>
                      <a:pt x="95" y="1"/>
                    </a:moveTo>
                    <a:cubicBezTo>
                      <a:pt x="79" y="1"/>
                      <a:pt x="63" y="1"/>
                      <a:pt x="47" y="3"/>
                    </a:cubicBezTo>
                    <a:cubicBezTo>
                      <a:pt x="1" y="3"/>
                      <a:pt x="1" y="72"/>
                      <a:pt x="47" y="72"/>
                    </a:cubicBezTo>
                    <a:cubicBezTo>
                      <a:pt x="252" y="72"/>
                      <a:pt x="389" y="163"/>
                      <a:pt x="366" y="368"/>
                    </a:cubicBezTo>
                    <a:cubicBezTo>
                      <a:pt x="366" y="391"/>
                      <a:pt x="389" y="403"/>
                      <a:pt x="412" y="403"/>
                    </a:cubicBezTo>
                    <a:cubicBezTo>
                      <a:pt x="435" y="403"/>
                      <a:pt x="457" y="391"/>
                      <a:pt x="457" y="368"/>
                    </a:cubicBezTo>
                    <a:cubicBezTo>
                      <a:pt x="457" y="135"/>
                      <a:pt x="300" y="1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00" name="Google Shape;900;p36"/>
          <p:cNvSpPr/>
          <p:nvPr/>
        </p:nvSpPr>
        <p:spPr>
          <a:xfrm>
            <a:off x="5091167" y="4588837"/>
            <a:ext cx="3621811" cy="64"/>
          </a:xfrm>
          <a:custGeom>
            <a:rect b="b" l="l" r="r" t="t"/>
            <a:pathLst>
              <a:path extrusionOk="0" fill="none" h="1" w="56996">
                <a:moveTo>
                  <a:pt x="1" y="0"/>
                </a:moveTo>
                <a:lnTo>
                  <a:pt x="56995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1" name="Google Shape;901;p36"/>
          <p:cNvSpPr/>
          <p:nvPr/>
        </p:nvSpPr>
        <p:spPr>
          <a:xfrm>
            <a:off x="8317603" y="953490"/>
            <a:ext cx="251003" cy="252401"/>
          </a:xfrm>
          <a:custGeom>
            <a:rect b="b" l="l" r="r" t="t"/>
            <a:pathLst>
              <a:path extrusionOk="0" h="3972" w="3950">
                <a:moveTo>
                  <a:pt x="1256" y="2146"/>
                </a:moveTo>
                <a:cubicBezTo>
                  <a:pt x="1347" y="2534"/>
                  <a:pt x="1712" y="2762"/>
                  <a:pt x="2101" y="2694"/>
                </a:cubicBezTo>
                <a:cubicBezTo>
                  <a:pt x="2489" y="2602"/>
                  <a:pt x="2717" y="2214"/>
                  <a:pt x="2625" y="1849"/>
                </a:cubicBezTo>
                <a:cubicBezTo>
                  <a:pt x="2557" y="1461"/>
                  <a:pt x="2169" y="1210"/>
                  <a:pt x="1781" y="1301"/>
                </a:cubicBezTo>
                <a:cubicBezTo>
                  <a:pt x="1416" y="1392"/>
                  <a:pt x="1165" y="1758"/>
                  <a:pt x="1256" y="2146"/>
                </a:cubicBezTo>
                <a:close/>
                <a:moveTo>
                  <a:pt x="1210" y="548"/>
                </a:moveTo>
                <a:lnTo>
                  <a:pt x="1233" y="160"/>
                </a:lnTo>
                <a:lnTo>
                  <a:pt x="1872" y="0"/>
                </a:lnTo>
                <a:lnTo>
                  <a:pt x="2032" y="365"/>
                </a:lnTo>
                <a:cubicBezTo>
                  <a:pt x="2192" y="365"/>
                  <a:pt x="2329" y="388"/>
                  <a:pt x="2466" y="434"/>
                </a:cubicBezTo>
                <a:lnTo>
                  <a:pt x="2740" y="160"/>
                </a:lnTo>
                <a:lnTo>
                  <a:pt x="3287" y="502"/>
                </a:lnTo>
                <a:lnTo>
                  <a:pt x="3173" y="890"/>
                </a:lnTo>
                <a:cubicBezTo>
                  <a:pt x="3265" y="982"/>
                  <a:pt x="3333" y="1119"/>
                  <a:pt x="3402" y="1233"/>
                </a:cubicBezTo>
                <a:lnTo>
                  <a:pt x="3812" y="1233"/>
                </a:lnTo>
                <a:lnTo>
                  <a:pt x="3949" y="1872"/>
                </a:lnTo>
                <a:lnTo>
                  <a:pt x="3584" y="2054"/>
                </a:lnTo>
                <a:cubicBezTo>
                  <a:pt x="3584" y="2191"/>
                  <a:pt x="3561" y="2328"/>
                  <a:pt x="3516" y="2465"/>
                </a:cubicBezTo>
                <a:lnTo>
                  <a:pt x="3790" y="2762"/>
                </a:lnTo>
                <a:lnTo>
                  <a:pt x="3447" y="3310"/>
                </a:lnTo>
                <a:lnTo>
                  <a:pt x="3082" y="3173"/>
                </a:lnTo>
                <a:cubicBezTo>
                  <a:pt x="2968" y="3264"/>
                  <a:pt x="2854" y="3355"/>
                  <a:pt x="2717" y="3424"/>
                </a:cubicBezTo>
                <a:lnTo>
                  <a:pt x="2717" y="3835"/>
                </a:lnTo>
                <a:lnTo>
                  <a:pt x="2078" y="3972"/>
                </a:lnTo>
                <a:lnTo>
                  <a:pt x="1918" y="3607"/>
                </a:lnTo>
                <a:cubicBezTo>
                  <a:pt x="1758" y="3607"/>
                  <a:pt x="1621" y="3584"/>
                  <a:pt x="1484" y="3538"/>
                </a:cubicBezTo>
                <a:lnTo>
                  <a:pt x="1210" y="3812"/>
                </a:lnTo>
                <a:lnTo>
                  <a:pt x="640" y="3470"/>
                </a:lnTo>
                <a:lnTo>
                  <a:pt x="777" y="3082"/>
                </a:lnTo>
                <a:cubicBezTo>
                  <a:pt x="685" y="2990"/>
                  <a:pt x="594" y="2876"/>
                  <a:pt x="526" y="2739"/>
                </a:cubicBezTo>
                <a:lnTo>
                  <a:pt x="138" y="2739"/>
                </a:lnTo>
                <a:lnTo>
                  <a:pt x="1" y="2100"/>
                </a:lnTo>
                <a:lnTo>
                  <a:pt x="343" y="1917"/>
                </a:lnTo>
                <a:cubicBezTo>
                  <a:pt x="366" y="1781"/>
                  <a:pt x="389" y="1644"/>
                  <a:pt x="434" y="1507"/>
                </a:cubicBezTo>
                <a:lnTo>
                  <a:pt x="138" y="1210"/>
                </a:lnTo>
                <a:lnTo>
                  <a:pt x="503" y="662"/>
                </a:lnTo>
                <a:lnTo>
                  <a:pt x="868" y="799"/>
                </a:lnTo>
                <a:cubicBezTo>
                  <a:pt x="982" y="708"/>
                  <a:pt x="1096" y="616"/>
                  <a:pt x="1210" y="548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2" name="Google Shape;902;p36"/>
          <p:cNvSpPr/>
          <p:nvPr/>
        </p:nvSpPr>
        <p:spPr>
          <a:xfrm>
            <a:off x="7834642" y="1301475"/>
            <a:ext cx="520751" cy="520751"/>
          </a:xfrm>
          <a:custGeom>
            <a:rect b="b" l="l" r="r" t="t"/>
            <a:pathLst>
              <a:path extrusionOk="0" fill="none" h="8195" w="8195">
                <a:moveTo>
                  <a:pt x="2626" y="4497"/>
                </a:moveTo>
                <a:cubicBezTo>
                  <a:pt x="2831" y="5273"/>
                  <a:pt x="3630" y="5753"/>
                  <a:pt x="4406" y="5547"/>
                </a:cubicBezTo>
                <a:cubicBezTo>
                  <a:pt x="5182" y="5319"/>
                  <a:pt x="5661" y="4520"/>
                  <a:pt x="5456" y="3744"/>
                </a:cubicBezTo>
                <a:cubicBezTo>
                  <a:pt x="5250" y="2968"/>
                  <a:pt x="4452" y="2488"/>
                  <a:pt x="3653" y="2694"/>
                </a:cubicBezTo>
                <a:cubicBezTo>
                  <a:pt x="2877" y="2899"/>
                  <a:pt x="2420" y="3721"/>
                  <a:pt x="2626" y="4497"/>
                </a:cubicBezTo>
                <a:close/>
                <a:moveTo>
                  <a:pt x="2420" y="1187"/>
                </a:moveTo>
                <a:lnTo>
                  <a:pt x="2397" y="343"/>
                </a:lnTo>
                <a:lnTo>
                  <a:pt x="3721" y="1"/>
                </a:lnTo>
                <a:lnTo>
                  <a:pt x="4109" y="731"/>
                </a:lnTo>
                <a:cubicBezTo>
                  <a:pt x="4406" y="731"/>
                  <a:pt x="4703" y="777"/>
                  <a:pt x="4977" y="868"/>
                </a:cubicBezTo>
                <a:lnTo>
                  <a:pt x="5547" y="252"/>
                </a:lnTo>
                <a:lnTo>
                  <a:pt x="6734" y="936"/>
                </a:lnTo>
                <a:lnTo>
                  <a:pt x="6483" y="1735"/>
                </a:lnTo>
                <a:cubicBezTo>
                  <a:pt x="6688" y="1941"/>
                  <a:pt x="6871" y="2169"/>
                  <a:pt x="7031" y="2443"/>
                </a:cubicBezTo>
                <a:lnTo>
                  <a:pt x="7853" y="2420"/>
                </a:lnTo>
                <a:lnTo>
                  <a:pt x="8195" y="3721"/>
                </a:lnTo>
                <a:lnTo>
                  <a:pt x="7465" y="4109"/>
                </a:lnTo>
                <a:cubicBezTo>
                  <a:pt x="7465" y="4406"/>
                  <a:pt x="7419" y="4703"/>
                  <a:pt x="7350" y="4999"/>
                </a:cubicBezTo>
                <a:lnTo>
                  <a:pt x="7944" y="5547"/>
                </a:lnTo>
                <a:lnTo>
                  <a:pt x="7259" y="6734"/>
                </a:lnTo>
                <a:lnTo>
                  <a:pt x="6460" y="6483"/>
                </a:lnTo>
                <a:cubicBezTo>
                  <a:pt x="6255" y="6688"/>
                  <a:pt x="6027" y="6871"/>
                  <a:pt x="5753" y="7031"/>
                </a:cubicBezTo>
                <a:lnTo>
                  <a:pt x="5798" y="7852"/>
                </a:lnTo>
                <a:lnTo>
                  <a:pt x="4474" y="8195"/>
                </a:lnTo>
                <a:lnTo>
                  <a:pt x="4086" y="7464"/>
                </a:lnTo>
                <a:cubicBezTo>
                  <a:pt x="3790" y="7464"/>
                  <a:pt x="3493" y="7419"/>
                  <a:pt x="3196" y="7350"/>
                </a:cubicBezTo>
                <a:lnTo>
                  <a:pt x="2648" y="7944"/>
                </a:lnTo>
                <a:lnTo>
                  <a:pt x="1461" y="7259"/>
                </a:lnTo>
                <a:lnTo>
                  <a:pt x="1713" y="6483"/>
                </a:lnTo>
                <a:cubicBezTo>
                  <a:pt x="1507" y="6277"/>
                  <a:pt x="1325" y="6026"/>
                  <a:pt x="1165" y="5775"/>
                </a:cubicBezTo>
                <a:lnTo>
                  <a:pt x="343" y="5798"/>
                </a:lnTo>
                <a:lnTo>
                  <a:pt x="1" y="4474"/>
                </a:lnTo>
                <a:lnTo>
                  <a:pt x="731" y="4086"/>
                </a:lnTo>
                <a:cubicBezTo>
                  <a:pt x="731" y="3790"/>
                  <a:pt x="777" y="3493"/>
                  <a:pt x="845" y="3219"/>
                </a:cubicBezTo>
                <a:lnTo>
                  <a:pt x="252" y="2648"/>
                </a:lnTo>
                <a:lnTo>
                  <a:pt x="936" y="1461"/>
                </a:lnTo>
                <a:lnTo>
                  <a:pt x="1713" y="1712"/>
                </a:lnTo>
                <a:cubicBezTo>
                  <a:pt x="1941" y="1507"/>
                  <a:pt x="2169" y="1324"/>
                  <a:pt x="2420" y="1187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miter lim="22825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" name="Google Shape;903;p36"/>
          <p:cNvSpPr/>
          <p:nvPr/>
        </p:nvSpPr>
        <p:spPr>
          <a:xfrm>
            <a:off x="1954775" y="2370416"/>
            <a:ext cx="2085299" cy="44015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noFill/>
                <a:latin typeface="Staatliches"/>
              </a:rPr>
              <a:t>OVERVIEW</a:t>
            </a:r>
          </a:p>
        </p:txBody>
      </p:sp>
      <p:sp>
        <p:nvSpPr>
          <p:cNvPr id="904" name="Google Shape;904;p36"/>
          <p:cNvSpPr txBox="1"/>
          <p:nvPr>
            <p:ph idx="2" type="title"/>
          </p:nvPr>
        </p:nvSpPr>
        <p:spPr>
          <a:xfrm>
            <a:off x="595250" y="1639050"/>
            <a:ext cx="841800" cy="61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7"/>
          <p:cNvSpPr/>
          <p:nvPr/>
        </p:nvSpPr>
        <p:spPr>
          <a:xfrm>
            <a:off x="5673248" y="1485700"/>
            <a:ext cx="27594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p37"/>
          <p:cNvSpPr/>
          <p:nvPr/>
        </p:nvSpPr>
        <p:spPr>
          <a:xfrm>
            <a:off x="571275" y="1485688"/>
            <a:ext cx="27594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37"/>
          <p:cNvSpPr txBox="1"/>
          <p:nvPr>
            <p:ph type="title"/>
          </p:nvPr>
        </p:nvSpPr>
        <p:spPr>
          <a:xfrm>
            <a:off x="473800" y="836075"/>
            <a:ext cx="81333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/>
              <a:t>Key partners   AND   </a:t>
            </a:r>
            <a:r>
              <a:rPr b="1" lang="en"/>
              <a:t>KEY ACTIVITIES</a:t>
            </a:r>
            <a:endParaRPr b="1" sz="3900"/>
          </a:p>
        </p:txBody>
      </p:sp>
      <p:sp>
        <p:nvSpPr>
          <p:cNvPr id="912" name="Google Shape;912;p37"/>
          <p:cNvSpPr txBox="1"/>
          <p:nvPr>
            <p:ph idx="2" type="title"/>
          </p:nvPr>
        </p:nvSpPr>
        <p:spPr>
          <a:xfrm>
            <a:off x="646348" y="2095300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Key partners</a:t>
            </a:r>
            <a:endParaRPr sz="3200"/>
          </a:p>
        </p:txBody>
      </p:sp>
      <p:sp>
        <p:nvSpPr>
          <p:cNvPr id="913" name="Google Shape;913;p37"/>
          <p:cNvSpPr txBox="1"/>
          <p:nvPr>
            <p:ph idx="3" type="title"/>
          </p:nvPr>
        </p:nvSpPr>
        <p:spPr>
          <a:xfrm>
            <a:off x="5930275" y="2095300"/>
            <a:ext cx="21474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KEY ACTIVITIES</a:t>
            </a:r>
            <a:endParaRPr sz="3200"/>
          </a:p>
        </p:txBody>
      </p:sp>
      <p:sp>
        <p:nvSpPr>
          <p:cNvPr id="914" name="Google Shape;914;p37"/>
          <p:cNvSpPr txBox="1"/>
          <p:nvPr>
            <p:ph idx="1" type="subTitle"/>
          </p:nvPr>
        </p:nvSpPr>
        <p:spPr>
          <a:xfrm>
            <a:off x="5764878" y="2654202"/>
            <a:ext cx="21474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</a:t>
            </a:r>
            <a:r>
              <a:rPr b="1" lang="en" sz="2000"/>
              <a:t>-sell design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-design websites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-provide courses</a:t>
            </a:r>
            <a:endParaRPr b="1" sz="2000"/>
          </a:p>
        </p:txBody>
      </p:sp>
      <p:sp>
        <p:nvSpPr>
          <p:cNvPr id="915" name="Google Shape;915;p37"/>
          <p:cNvSpPr txBox="1"/>
          <p:nvPr>
            <p:ph idx="4" type="subTitle"/>
          </p:nvPr>
        </p:nvSpPr>
        <p:spPr>
          <a:xfrm>
            <a:off x="646348" y="2654202"/>
            <a:ext cx="22977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</a:t>
            </a:r>
            <a:r>
              <a:rPr b="1" lang="en" sz="2000"/>
              <a:t>-Trainers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-designers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  -programmers</a:t>
            </a:r>
            <a:endParaRPr b="1" sz="2000"/>
          </a:p>
        </p:txBody>
      </p:sp>
      <p:grpSp>
        <p:nvGrpSpPr>
          <p:cNvPr id="916" name="Google Shape;916;p37"/>
          <p:cNvGrpSpPr/>
          <p:nvPr/>
        </p:nvGrpSpPr>
        <p:grpSpPr>
          <a:xfrm>
            <a:off x="3353126" y="1928736"/>
            <a:ext cx="2297653" cy="2232433"/>
            <a:chOff x="3314372" y="1840240"/>
            <a:chExt cx="2515771" cy="2232433"/>
          </a:xfrm>
        </p:grpSpPr>
        <p:sp>
          <p:nvSpPr>
            <p:cNvPr id="917" name="Google Shape;917;p37"/>
            <p:cNvSpPr/>
            <p:nvPr/>
          </p:nvSpPr>
          <p:spPr>
            <a:xfrm>
              <a:off x="3653829" y="2972035"/>
              <a:ext cx="90516" cy="51524"/>
            </a:xfrm>
            <a:custGeom>
              <a:rect b="b" l="l" r="r" t="t"/>
              <a:pathLst>
                <a:path extrusionOk="0" h="3610" w="6342">
                  <a:moveTo>
                    <a:pt x="1" y="0"/>
                  </a:moveTo>
                  <a:lnTo>
                    <a:pt x="1" y="3609"/>
                  </a:lnTo>
                  <a:lnTo>
                    <a:pt x="6341" y="3609"/>
                  </a:lnTo>
                  <a:lnTo>
                    <a:pt x="6341" y="0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18" name="Google Shape;918;p37"/>
            <p:cNvSpPr/>
            <p:nvPr/>
          </p:nvSpPr>
          <p:spPr>
            <a:xfrm>
              <a:off x="3653829" y="3043212"/>
              <a:ext cx="90516" cy="51167"/>
            </a:xfrm>
            <a:custGeom>
              <a:rect b="b" l="l" r="r" t="t"/>
              <a:pathLst>
                <a:path extrusionOk="0" h="3585" w="6342">
                  <a:moveTo>
                    <a:pt x="1" y="1"/>
                  </a:moveTo>
                  <a:lnTo>
                    <a:pt x="1" y="3585"/>
                  </a:lnTo>
                  <a:lnTo>
                    <a:pt x="6341" y="3585"/>
                  </a:lnTo>
                  <a:lnTo>
                    <a:pt x="6341" y="1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19" name="Google Shape;919;p37"/>
            <p:cNvSpPr/>
            <p:nvPr/>
          </p:nvSpPr>
          <p:spPr>
            <a:xfrm>
              <a:off x="3887056" y="2990989"/>
              <a:ext cx="1370388" cy="568417"/>
            </a:xfrm>
            <a:custGeom>
              <a:rect b="b" l="l" r="r" t="t"/>
              <a:pathLst>
                <a:path extrusionOk="0" h="39826" w="96016">
                  <a:moveTo>
                    <a:pt x="48021" y="0"/>
                  </a:moveTo>
                  <a:lnTo>
                    <a:pt x="0" y="9650"/>
                  </a:lnTo>
                  <a:lnTo>
                    <a:pt x="48021" y="39825"/>
                  </a:lnTo>
                  <a:lnTo>
                    <a:pt x="96016" y="9650"/>
                  </a:lnTo>
                  <a:lnTo>
                    <a:pt x="48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20" name="Google Shape;920;p37"/>
            <p:cNvSpPr/>
            <p:nvPr/>
          </p:nvSpPr>
          <p:spPr>
            <a:xfrm>
              <a:off x="4098817" y="2267701"/>
              <a:ext cx="946866" cy="1051341"/>
            </a:xfrm>
            <a:custGeom>
              <a:rect b="b" l="l" r="r" t="t"/>
              <a:pathLst>
                <a:path extrusionOk="0" h="73662" w="66342">
                  <a:moveTo>
                    <a:pt x="26016" y="1"/>
                  </a:moveTo>
                  <a:lnTo>
                    <a:pt x="2031" y="7219"/>
                  </a:lnTo>
                  <a:lnTo>
                    <a:pt x="11279" y="48171"/>
                  </a:lnTo>
                  <a:lnTo>
                    <a:pt x="9549" y="51705"/>
                  </a:lnTo>
                  <a:lnTo>
                    <a:pt x="1" y="56943"/>
                  </a:lnTo>
                  <a:lnTo>
                    <a:pt x="22256" y="72833"/>
                  </a:lnTo>
                  <a:cubicBezTo>
                    <a:pt x="23201" y="73399"/>
                    <a:pt x="24224" y="73661"/>
                    <a:pt x="25226" y="73661"/>
                  </a:cubicBezTo>
                  <a:cubicBezTo>
                    <a:pt x="27733" y="73661"/>
                    <a:pt x="30112" y="72017"/>
                    <a:pt x="30828" y="69349"/>
                  </a:cubicBezTo>
                  <a:lnTo>
                    <a:pt x="33184" y="60753"/>
                  </a:lnTo>
                  <a:lnTo>
                    <a:pt x="35514" y="69349"/>
                  </a:lnTo>
                  <a:cubicBezTo>
                    <a:pt x="36231" y="72017"/>
                    <a:pt x="38622" y="73661"/>
                    <a:pt x="41127" y="73661"/>
                  </a:cubicBezTo>
                  <a:cubicBezTo>
                    <a:pt x="42128" y="73661"/>
                    <a:pt x="43148" y="73399"/>
                    <a:pt x="44086" y="72833"/>
                  </a:cubicBezTo>
                  <a:lnTo>
                    <a:pt x="66342" y="56943"/>
                  </a:lnTo>
                  <a:lnTo>
                    <a:pt x="56793" y="51705"/>
                  </a:lnTo>
                  <a:lnTo>
                    <a:pt x="55063" y="48171"/>
                  </a:lnTo>
                  <a:lnTo>
                    <a:pt x="64311" y="7219"/>
                  </a:lnTo>
                  <a:lnTo>
                    <a:pt x="4035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21" name="Google Shape;921;p37"/>
            <p:cNvSpPr/>
            <p:nvPr/>
          </p:nvSpPr>
          <p:spPr>
            <a:xfrm>
              <a:off x="4470116" y="2281289"/>
              <a:ext cx="204268" cy="494014"/>
            </a:xfrm>
            <a:custGeom>
              <a:rect b="b" l="l" r="r" t="t"/>
              <a:pathLst>
                <a:path extrusionOk="0" h="34613" w="14312">
                  <a:moveTo>
                    <a:pt x="1" y="1"/>
                  </a:moveTo>
                  <a:lnTo>
                    <a:pt x="7169" y="34613"/>
                  </a:lnTo>
                  <a:lnTo>
                    <a:pt x="14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22" name="Google Shape;922;p37"/>
            <p:cNvSpPr/>
            <p:nvPr/>
          </p:nvSpPr>
          <p:spPr>
            <a:xfrm>
              <a:off x="4313447" y="2281289"/>
              <a:ext cx="517963" cy="578793"/>
            </a:xfrm>
            <a:custGeom>
              <a:rect b="b" l="l" r="r" t="t"/>
              <a:pathLst>
                <a:path extrusionOk="0" h="40553" w="36291">
                  <a:moveTo>
                    <a:pt x="10978" y="1"/>
                  </a:moveTo>
                  <a:cubicBezTo>
                    <a:pt x="4461" y="3585"/>
                    <a:pt x="0" y="11580"/>
                    <a:pt x="0" y="11580"/>
                  </a:cubicBezTo>
                  <a:lnTo>
                    <a:pt x="6441" y="15339"/>
                  </a:lnTo>
                  <a:lnTo>
                    <a:pt x="0" y="15214"/>
                  </a:lnTo>
                  <a:lnTo>
                    <a:pt x="0" y="15214"/>
                  </a:lnTo>
                  <a:cubicBezTo>
                    <a:pt x="0" y="15214"/>
                    <a:pt x="5740" y="28247"/>
                    <a:pt x="19674" y="40553"/>
                  </a:cubicBezTo>
                  <a:cubicBezTo>
                    <a:pt x="23208" y="36568"/>
                    <a:pt x="31930" y="26041"/>
                    <a:pt x="36291" y="15214"/>
                  </a:cubicBezTo>
                  <a:lnTo>
                    <a:pt x="36291" y="15214"/>
                  </a:lnTo>
                  <a:lnTo>
                    <a:pt x="29825" y="15339"/>
                  </a:lnTo>
                  <a:lnTo>
                    <a:pt x="36291" y="11580"/>
                  </a:lnTo>
                  <a:cubicBezTo>
                    <a:pt x="36291" y="11580"/>
                    <a:pt x="31805" y="3585"/>
                    <a:pt x="25288" y="1"/>
                  </a:cubicBezTo>
                  <a:lnTo>
                    <a:pt x="18146" y="34613"/>
                  </a:lnTo>
                  <a:lnTo>
                    <a:pt x="1097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23" name="Google Shape;923;p37"/>
            <p:cNvSpPr/>
            <p:nvPr/>
          </p:nvSpPr>
          <p:spPr>
            <a:xfrm>
              <a:off x="4477995" y="2243024"/>
              <a:ext cx="188169" cy="89431"/>
            </a:xfrm>
            <a:custGeom>
              <a:rect b="b" l="l" r="r" t="t"/>
              <a:pathLst>
                <a:path extrusionOk="0" h="6266" w="13184">
                  <a:moveTo>
                    <a:pt x="0" y="0"/>
                  </a:moveTo>
                  <a:lnTo>
                    <a:pt x="6592" y="6266"/>
                  </a:lnTo>
                  <a:lnTo>
                    <a:pt x="13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24" name="Google Shape;924;p37"/>
            <p:cNvSpPr/>
            <p:nvPr/>
          </p:nvSpPr>
          <p:spPr>
            <a:xfrm>
              <a:off x="4411813" y="1840240"/>
              <a:ext cx="291188" cy="240392"/>
            </a:xfrm>
            <a:custGeom>
              <a:rect b="b" l="l" r="r" t="t"/>
              <a:pathLst>
                <a:path extrusionOk="0" h="16843" w="20402">
                  <a:moveTo>
                    <a:pt x="10727" y="0"/>
                  </a:moveTo>
                  <a:cubicBezTo>
                    <a:pt x="10452" y="0"/>
                    <a:pt x="10326" y="376"/>
                    <a:pt x="10577" y="527"/>
                  </a:cubicBezTo>
                  <a:cubicBezTo>
                    <a:pt x="11780" y="1329"/>
                    <a:pt x="12281" y="2457"/>
                    <a:pt x="12281" y="2457"/>
                  </a:cubicBezTo>
                  <a:cubicBezTo>
                    <a:pt x="12281" y="2457"/>
                    <a:pt x="11450" y="2260"/>
                    <a:pt x="10165" y="2260"/>
                  </a:cubicBezTo>
                  <a:cubicBezTo>
                    <a:pt x="8584" y="2260"/>
                    <a:pt x="6315" y="2558"/>
                    <a:pt x="4061" y="3885"/>
                  </a:cubicBezTo>
                  <a:cubicBezTo>
                    <a:pt x="0" y="6266"/>
                    <a:pt x="727" y="8021"/>
                    <a:pt x="2657" y="9123"/>
                  </a:cubicBezTo>
                  <a:cubicBezTo>
                    <a:pt x="2657" y="9123"/>
                    <a:pt x="2807" y="12908"/>
                    <a:pt x="3860" y="16717"/>
                  </a:cubicBezTo>
                  <a:lnTo>
                    <a:pt x="18396" y="16843"/>
                  </a:lnTo>
                  <a:cubicBezTo>
                    <a:pt x="18396" y="16843"/>
                    <a:pt x="19224" y="13785"/>
                    <a:pt x="19800" y="11128"/>
                  </a:cubicBezTo>
                  <a:cubicBezTo>
                    <a:pt x="20401" y="8447"/>
                    <a:pt x="19098" y="7194"/>
                    <a:pt x="18071" y="6742"/>
                  </a:cubicBezTo>
                  <a:cubicBezTo>
                    <a:pt x="17193" y="1980"/>
                    <a:pt x="13935" y="0"/>
                    <a:pt x="10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25" name="Google Shape;925;p37"/>
            <p:cNvSpPr/>
            <p:nvPr/>
          </p:nvSpPr>
          <p:spPr>
            <a:xfrm>
              <a:off x="4572421" y="2775289"/>
              <a:ext cx="50096" cy="344852"/>
            </a:xfrm>
            <a:custGeom>
              <a:rect b="b" l="l" r="r" t="t"/>
              <a:pathLst>
                <a:path extrusionOk="0" fill="none" h="24162" w="3510">
                  <a:moveTo>
                    <a:pt x="1" y="1"/>
                  </a:moveTo>
                  <a:cubicBezTo>
                    <a:pt x="1103" y="5640"/>
                    <a:pt x="3509" y="11755"/>
                    <a:pt x="3509" y="11755"/>
                  </a:cubicBezTo>
                  <a:lnTo>
                    <a:pt x="276" y="24161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26" name="Google Shape;926;p37"/>
            <p:cNvSpPr/>
            <p:nvPr/>
          </p:nvSpPr>
          <p:spPr>
            <a:xfrm>
              <a:off x="4554181" y="2922666"/>
              <a:ext cx="37565" cy="37579"/>
            </a:xfrm>
            <a:custGeom>
              <a:rect b="b" l="l" r="r" t="t"/>
              <a:pathLst>
                <a:path extrusionOk="0" h="2633" w="2632">
                  <a:moveTo>
                    <a:pt x="1304" y="0"/>
                  </a:moveTo>
                  <a:cubicBezTo>
                    <a:pt x="577" y="0"/>
                    <a:pt x="0" y="602"/>
                    <a:pt x="0" y="1329"/>
                  </a:cubicBezTo>
                  <a:cubicBezTo>
                    <a:pt x="0" y="2056"/>
                    <a:pt x="577" y="2632"/>
                    <a:pt x="1304" y="2632"/>
                  </a:cubicBezTo>
                  <a:cubicBezTo>
                    <a:pt x="2030" y="2632"/>
                    <a:pt x="2632" y="2056"/>
                    <a:pt x="2632" y="1329"/>
                  </a:cubicBezTo>
                  <a:cubicBezTo>
                    <a:pt x="2632" y="602"/>
                    <a:pt x="2030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27" name="Google Shape;927;p37"/>
            <p:cNvSpPr/>
            <p:nvPr/>
          </p:nvSpPr>
          <p:spPr>
            <a:xfrm>
              <a:off x="4515902" y="3091153"/>
              <a:ext cx="37579" cy="37565"/>
            </a:xfrm>
            <a:custGeom>
              <a:rect b="b" l="l" r="r" t="t"/>
              <a:pathLst>
                <a:path extrusionOk="0" h="2632" w="2633">
                  <a:moveTo>
                    <a:pt x="1304" y="0"/>
                  </a:moveTo>
                  <a:cubicBezTo>
                    <a:pt x="577" y="0"/>
                    <a:pt x="1" y="602"/>
                    <a:pt x="1" y="1328"/>
                  </a:cubicBezTo>
                  <a:cubicBezTo>
                    <a:pt x="1" y="2030"/>
                    <a:pt x="577" y="2632"/>
                    <a:pt x="1304" y="2632"/>
                  </a:cubicBezTo>
                  <a:cubicBezTo>
                    <a:pt x="2031" y="2632"/>
                    <a:pt x="2632" y="2030"/>
                    <a:pt x="2632" y="1328"/>
                  </a:cubicBezTo>
                  <a:cubicBezTo>
                    <a:pt x="2632" y="602"/>
                    <a:pt x="2031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28" name="Google Shape;928;p37"/>
            <p:cNvSpPr/>
            <p:nvPr/>
          </p:nvSpPr>
          <p:spPr>
            <a:xfrm>
              <a:off x="4492652" y="2834676"/>
              <a:ext cx="90159" cy="79055"/>
            </a:xfrm>
            <a:custGeom>
              <a:rect b="b" l="l" r="r" t="t"/>
              <a:pathLst>
                <a:path extrusionOk="0" fill="none" h="5539" w="6317">
                  <a:moveTo>
                    <a:pt x="1" y="0"/>
                  </a:moveTo>
                  <a:lnTo>
                    <a:pt x="6316" y="5539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29" name="Google Shape;929;p37"/>
            <p:cNvSpPr/>
            <p:nvPr/>
          </p:nvSpPr>
          <p:spPr>
            <a:xfrm>
              <a:off x="4499446" y="2970237"/>
              <a:ext cx="63684" cy="41519"/>
            </a:xfrm>
            <a:custGeom>
              <a:rect b="b" l="l" r="r" t="t"/>
              <a:pathLst>
                <a:path extrusionOk="0" fill="none" h="2909" w="4462">
                  <a:moveTo>
                    <a:pt x="4462" y="1"/>
                  </a:moveTo>
                  <a:lnTo>
                    <a:pt x="1" y="2908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30" name="Google Shape;930;p37"/>
            <p:cNvSpPr/>
            <p:nvPr/>
          </p:nvSpPr>
          <p:spPr>
            <a:xfrm>
              <a:off x="4279821" y="3012098"/>
              <a:ext cx="179220" cy="69407"/>
            </a:xfrm>
            <a:custGeom>
              <a:rect b="b" l="l" r="r" t="t"/>
              <a:pathLst>
                <a:path extrusionOk="0" h="4863" w="12557">
                  <a:moveTo>
                    <a:pt x="426" y="0"/>
                  </a:moveTo>
                  <a:lnTo>
                    <a:pt x="0" y="1679"/>
                  </a:lnTo>
                  <a:lnTo>
                    <a:pt x="12106" y="4862"/>
                  </a:lnTo>
                  <a:lnTo>
                    <a:pt x="12557" y="3208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31" name="Google Shape;931;p37"/>
            <p:cNvSpPr/>
            <p:nvPr/>
          </p:nvSpPr>
          <p:spPr>
            <a:xfrm>
              <a:off x="4685816" y="3012098"/>
              <a:ext cx="178863" cy="69407"/>
            </a:xfrm>
            <a:custGeom>
              <a:rect b="b" l="l" r="r" t="t"/>
              <a:pathLst>
                <a:path extrusionOk="0" h="4863" w="12532">
                  <a:moveTo>
                    <a:pt x="12106" y="0"/>
                  </a:moveTo>
                  <a:lnTo>
                    <a:pt x="0" y="3208"/>
                  </a:lnTo>
                  <a:lnTo>
                    <a:pt x="427" y="4862"/>
                  </a:lnTo>
                  <a:lnTo>
                    <a:pt x="12532" y="1679"/>
                  </a:lnTo>
                  <a:lnTo>
                    <a:pt x="1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32" name="Google Shape;932;p37"/>
            <p:cNvSpPr/>
            <p:nvPr/>
          </p:nvSpPr>
          <p:spPr>
            <a:xfrm>
              <a:off x="4769525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4135" y="1"/>
                  </a:moveTo>
                  <a:lnTo>
                    <a:pt x="0" y="9224"/>
                  </a:lnTo>
                  <a:lnTo>
                    <a:pt x="11479" y="16066"/>
                  </a:lnTo>
                  <a:lnTo>
                    <a:pt x="13208" y="5164"/>
                  </a:lnTo>
                  <a:lnTo>
                    <a:pt x="413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33" name="Google Shape;933;p37"/>
            <p:cNvSpPr/>
            <p:nvPr/>
          </p:nvSpPr>
          <p:spPr>
            <a:xfrm>
              <a:off x="4837133" y="3656159"/>
              <a:ext cx="221780" cy="416514"/>
            </a:xfrm>
            <a:custGeom>
              <a:rect b="b" l="l" r="r" t="t"/>
              <a:pathLst>
                <a:path extrusionOk="0" h="29183" w="15539">
                  <a:moveTo>
                    <a:pt x="6770" y="1"/>
                  </a:moveTo>
                  <a:cubicBezTo>
                    <a:pt x="6412" y="1"/>
                    <a:pt x="6043" y="20"/>
                    <a:pt x="5664" y="62"/>
                  </a:cubicBezTo>
                  <a:lnTo>
                    <a:pt x="6266" y="8684"/>
                  </a:lnTo>
                  <a:lnTo>
                    <a:pt x="6266" y="8684"/>
                  </a:lnTo>
                  <a:lnTo>
                    <a:pt x="4160" y="7030"/>
                  </a:lnTo>
                  <a:lnTo>
                    <a:pt x="0" y="10664"/>
                  </a:lnTo>
                  <a:lnTo>
                    <a:pt x="4461" y="13596"/>
                  </a:lnTo>
                  <a:lnTo>
                    <a:pt x="7945" y="22769"/>
                  </a:lnTo>
                  <a:lnTo>
                    <a:pt x="9474" y="28433"/>
                  </a:lnTo>
                  <a:cubicBezTo>
                    <a:pt x="9600" y="28908"/>
                    <a:pt x="10016" y="29182"/>
                    <a:pt x="10444" y="29182"/>
                  </a:cubicBezTo>
                  <a:cubicBezTo>
                    <a:pt x="10694" y="29182"/>
                    <a:pt x="10949" y="29088"/>
                    <a:pt x="11153" y="28885"/>
                  </a:cubicBezTo>
                  <a:cubicBezTo>
                    <a:pt x="12431" y="27631"/>
                    <a:pt x="14211" y="25200"/>
                    <a:pt x="14361" y="21366"/>
                  </a:cubicBezTo>
                  <a:cubicBezTo>
                    <a:pt x="14586" y="15125"/>
                    <a:pt x="13308" y="10063"/>
                    <a:pt x="13308" y="10062"/>
                  </a:cubicBezTo>
                  <a:lnTo>
                    <a:pt x="13308" y="10062"/>
                  </a:lnTo>
                  <a:lnTo>
                    <a:pt x="14937" y="10313"/>
                  </a:lnTo>
                  <a:lnTo>
                    <a:pt x="15539" y="2970"/>
                  </a:lnTo>
                  <a:lnTo>
                    <a:pt x="13810" y="2844"/>
                  </a:lnTo>
                  <a:cubicBezTo>
                    <a:pt x="13810" y="2844"/>
                    <a:pt x="11094" y="1"/>
                    <a:pt x="6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34" name="Google Shape;934;p37"/>
            <p:cNvSpPr/>
            <p:nvPr/>
          </p:nvSpPr>
          <p:spPr>
            <a:xfrm>
              <a:off x="3712132" y="3122324"/>
              <a:ext cx="1155773" cy="733621"/>
            </a:xfrm>
            <a:custGeom>
              <a:rect b="b" l="l" r="r" t="t"/>
              <a:pathLst>
                <a:path extrusionOk="0" h="51401" w="80979">
                  <a:moveTo>
                    <a:pt x="15558" y="1"/>
                  </a:moveTo>
                  <a:cubicBezTo>
                    <a:pt x="8515" y="1"/>
                    <a:pt x="2842" y="3581"/>
                    <a:pt x="1705" y="9445"/>
                  </a:cubicBezTo>
                  <a:cubicBezTo>
                    <a:pt x="1" y="18368"/>
                    <a:pt x="6567" y="28518"/>
                    <a:pt x="18798" y="32779"/>
                  </a:cubicBezTo>
                  <a:cubicBezTo>
                    <a:pt x="21805" y="33806"/>
                    <a:pt x="27720" y="35836"/>
                    <a:pt x="34587" y="38167"/>
                  </a:cubicBezTo>
                  <a:cubicBezTo>
                    <a:pt x="38673" y="39546"/>
                    <a:pt x="42783" y="39120"/>
                    <a:pt x="47169" y="40648"/>
                  </a:cubicBezTo>
                  <a:cubicBezTo>
                    <a:pt x="49951" y="41601"/>
                    <a:pt x="51530" y="43405"/>
                    <a:pt x="56342" y="45034"/>
                  </a:cubicBezTo>
                  <a:cubicBezTo>
                    <a:pt x="58656" y="45830"/>
                    <a:pt x="60066" y="45918"/>
                    <a:pt x="61244" y="45918"/>
                  </a:cubicBezTo>
                  <a:cubicBezTo>
                    <a:pt x="61580" y="45918"/>
                    <a:pt x="61897" y="45911"/>
                    <a:pt x="62210" y="45911"/>
                  </a:cubicBezTo>
                  <a:cubicBezTo>
                    <a:pt x="63083" y="45911"/>
                    <a:pt x="63931" y="45967"/>
                    <a:pt x="65089" y="46388"/>
                  </a:cubicBezTo>
                  <a:cubicBezTo>
                    <a:pt x="68773" y="47741"/>
                    <a:pt x="69249" y="49871"/>
                    <a:pt x="73836" y="51400"/>
                  </a:cubicBezTo>
                  <a:lnTo>
                    <a:pt x="80978" y="32779"/>
                  </a:lnTo>
                  <a:cubicBezTo>
                    <a:pt x="80978" y="32779"/>
                    <a:pt x="38848" y="9345"/>
                    <a:pt x="27244" y="3104"/>
                  </a:cubicBezTo>
                  <a:cubicBezTo>
                    <a:pt x="23276" y="974"/>
                    <a:pt x="19231" y="1"/>
                    <a:pt x="1555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35" name="Google Shape;935;p37"/>
            <p:cNvSpPr/>
            <p:nvPr/>
          </p:nvSpPr>
          <p:spPr>
            <a:xfrm>
              <a:off x="5023133" y="3707839"/>
              <a:ext cx="7522" cy="77628"/>
            </a:xfrm>
            <a:custGeom>
              <a:rect b="b" l="l" r="r" t="t"/>
              <a:pathLst>
                <a:path extrusionOk="0" fill="none" h="5439" w="527">
                  <a:moveTo>
                    <a:pt x="527" y="0"/>
                  </a:moveTo>
                  <a:lnTo>
                    <a:pt x="1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36" name="Google Shape;936;p37"/>
            <p:cNvSpPr/>
            <p:nvPr/>
          </p:nvSpPr>
          <p:spPr>
            <a:xfrm>
              <a:off x="4705841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7520" y="0"/>
                  </a:moveTo>
                  <a:lnTo>
                    <a:pt x="1" y="18572"/>
                  </a:lnTo>
                  <a:cubicBezTo>
                    <a:pt x="1029" y="19349"/>
                    <a:pt x="2257" y="20126"/>
                    <a:pt x="4212" y="20777"/>
                  </a:cubicBezTo>
                  <a:lnTo>
                    <a:pt x="11354" y="2156"/>
                  </a:lnTo>
                  <a:cubicBezTo>
                    <a:pt x="11354" y="2156"/>
                    <a:pt x="9926" y="1354"/>
                    <a:pt x="75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37" name="Google Shape;937;p37"/>
            <p:cNvSpPr/>
            <p:nvPr/>
          </p:nvSpPr>
          <p:spPr>
            <a:xfrm>
              <a:off x="4276595" y="3122324"/>
              <a:ext cx="1156130" cy="733621"/>
            </a:xfrm>
            <a:custGeom>
              <a:rect b="b" l="l" r="r" t="t"/>
              <a:pathLst>
                <a:path extrusionOk="0" h="51401" w="81004">
                  <a:moveTo>
                    <a:pt x="65432" y="1"/>
                  </a:moveTo>
                  <a:cubicBezTo>
                    <a:pt x="61760" y="1"/>
                    <a:pt x="57712" y="974"/>
                    <a:pt x="53735" y="3104"/>
                  </a:cubicBezTo>
                  <a:cubicBezTo>
                    <a:pt x="42156" y="9345"/>
                    <a:pt x="1" y="32779"/>
                    <a:pt x="1" y="32779"/>
                  </a:cubicBezTo>
                  <a:lnTo>
                    <a:pt x="7144" y="51400"/>
                  </a:lnTo>
                  <a:cubicBezTo>
                    <a:pt x="11730" y="49871"/>
                    <a:pt x="12206" y="47741"/>
                    <a:pt x="15890" y="46388"/>
                  </a:cubicBezTo>
                  <a:cubicBezTo>
                    <a:pt x="17048" y="45967"/>
                    <a:pt x="17896" y="45911"/>
                    <a:pt x="18769" y="45911"/>
                  </a:cubicBezTo>
                  <a:cubicBezTo>
                    <a:pt x="19083" y="45911"/>
                    <a:pt x="19400" y="45918"/>
                    <a:pt x="19736" y="45918"/>
                  </a:cubicBezTo>
                  <a:cubicBezTo>
                    <a:pt x="20913" y="45918"/>
                    <a:pt x="22323" y="45830"/>
                    <a:pt x="24637" y="45034"/>
                  </a:cubicBezTo>
                  <a:cubicBezTo>
                    <a:pt x="29449" y="43405"/>
                    <a:pt x="31028" y="41601"/>
                    <a:pt x="33810" y="40648"/>
                  </a:cubicBezTo>
                  <a:cubicBezTo>
                    <a:pt x="38221" y="39120"/>
                    <a:pt x="42307" y="39546"/>
                    <a:pt x="46392" y="38167"/>
                  </a:cubicBezTo>
                  <a:cubicBezTo>
                    <a:pt x="53259" y="35836"/>
                    <a:pt x="59199" y="33806"/>
                    <a:pt x="62206" y="32779"/>
                  </a:cubicBezTo>
                  <a:cubicBezTo>
                    <a:pt x="74412" y="28518"/>
                    <a:pt x="81003" y="18368"/>
                    <a:pt x="79274" y="9445"/>
                  </a:cubicBezTo>
                  <a:cubicBezTo>
                    <a:pt x="78137" y="3581"/>
                    <a:pt x="72475" y="1"/>
                    <a:pt x="654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38" name="Google Shape;938;p37"/>
            <p:cNvSpPr/>
            <p:nvPr/>
          </p:nvSpPr>
          <p:spPr>
            <a:xfrm>
              <a:off x="4186450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9074" y="1"/>
                  </a:moveTo>
                  <a:lnTo>
                    <a:pt x="1" y="5164"/>
                  </a:lnTo>
                  <a:lnTo>
                    <a:pt x="1730" y="16066"/>
                  </a:lnTo>
                  <a:lnTo>
                    <a:pt x="13209" y="922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39" name="Google Shape;939;p37"/>
            <p:cNvSpPr/>
            <p:nvPr/>
          </p:nvSpPr>
          <p:spPr>
            <a:xfrm>
              <a:off x="4085586" y="3656159"/>
              <a:ext cx="221795" cy="416514"/>
            </a:xfrm>
            <a:custGeom>
              <a:rect b="b" l="l" r="r" t="t"/>
              <a:pathLst>
                <a:path extrusionOk="0" h="29183" w="15540">
                  <a:moveTo>
                    <a:pt x="8770" y="1"/>
                  </a:moveTo>
                  <a:cubicBezTo>
                    <a:pt x="4445" y="1"/>
                    <a:pt x="1730" y="2844"/>
                    <a:pt x="1730" y="2844"/>
                  </a:cubicBezTo>
                  <a:lnTo>
                    <a:pt x="0" y="2970"/>
                  </a:lnTo>
                  <a:lnTo>
                    <a:pt x="602" y="10313"/>
                  </a:lnTo>
                  <a:lnTo>
                    <a:pt x="2231" y="10062"/>
                  </a:lnTo>
                  <a:lnTo>
                    <a:pt x="2231" y="10062"/>
                  </a:lnTo>
                  <a:cubicBezTo>
                    <a:pt x="2231" y="10063"/>
                    <a:pt x="953" y="15125"/>
                    <a:pt x="1178" y="21366"/>
                  </a:cubicBezTo>
                  <a:cubicBezTo>
                    <a:pt x="1329" y="25200"/>
                    <a:pt x="3108" y="27631"/>
                    <a:pt x="4386" y="28885"/>
                  </a:cubicBezTo>
                  <a:cubicBezTo>
                    <a:pt x="4590" y="29088"/>
                    <a:pt x="4845" y="29182"/>
                    <a:pt x="5097" y="29182"/>
                  </a:cubicBezTo>
                  <a:cubicBezTo>
                    <a:pt x="5527" y="29182"/>
                    <a:pt x="5948" y="28908"/>
                    <a:pt x="6090" y="28433"/>
                  </a:cubicBezTo>
                  <a:lnTo>
                    <a:pt x="7619" y="22769"/>
                  </a:lnTo>
                  <a:lnTo>
                    <a:pt x="11078" y="13596"/>
                  </a:lnTo>
                  <a:lnTo>
                    <a:pt x="15539" y="10664"/>
                  </a:lnTo>
                  <a:lnTo>
                    <a:pt x="11379" y="7030"/>
                  </a:lnTo>
                  <a:lnTo>
                    <a:pt x="9273" y="8684"/>
                  </a:lnTo>
                  <a:lnTo>
                    <a:pt x="9875" y="62"/>
                  </a:lnTo>
                  <a:cubicBezTo>
                    <a:pt x="9496" y="20"/>
                    <a:pt x="9127" y="1"/>
                    <a:pt x="8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40" name="Google Shape;940;p37"/>
            <p:cNvSpPr/>
            <p:nvPr/>
          </p:nvSpPr>
          <p:spPr>
            <a:xfrm>
              <a:off x="4114203" y="3707839"/>
              <a:ext cx="7165" cy="77628"/>
            </a:xfrm>
            <a:custGeom>
              <a:rect b="b" l="l" r="r" t="t"/>
              <a:pathLst>
                <a:path extrusionOk="0" fill="none" h="5439" w="502">
                  <a:moveTo>
                    <a:pt x="0" y="0"/>
                  </a:moveTo>
                  <a:lnTo>
                    <a:pt x="502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41" name="Google Shape;941;p37"/>
            <p:cNvSpPr/>
            <p:nvPr/>
          </p:nvSpPr>
          <p:spPr>
            <a:xfrm>
              <a:off x="4276595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3835" y="0"/>
                  </a:moveTo>
                  <a:cubicBezTo>
                    <a:pt x="1454" y="1354"/>
                    <a:pt x="1" y="2156"/>
                    <a:pt x="1" y="2156"/>
                  </a:cubicBezTo>
                  <a:lnTo>
                    <a:pt x="7144" y="20777"/>
                  </a:lnTo>
                  <a:cubicBezTo>
                    <a:pt x="9099" y="20126"/>
                    <a:pt x="10327" y="19349"/>
                    <a:pt x="11354" y="18572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42" name="Google Shape;942;p37"/>
            <p:cNvSpPr/>
            <p:nvPr/>
          </p:nvSpPr>
          <p:spPr>
            <a:xfrm>
              <a:off x="3501085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938" y="0"/>
                  </a:moveTo>
                  <a:cubicBezTo>
                    <a:pt x="4938" y="0"/>
                    <a:pt x="1" y="11529"/>
                    <a:pt x="2407" y="12833"/>
                  </a:cubicBezTo>
                  <a:cubicBezTo>
                    <a:pt x="2529" y="12900"/>
                    <a:pt x="2657" y="12932"/>
                    <a:pt x="2788" y="12932"/>
                  </a:cubicBezTo>
                  <a:cubicBezTo>
                    <a:pt x="5238" y="12932"/>
                    <a:pt x="9099" y="1780"/>
                    <a:pt x="9099" y="1780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43" name="Google Shape;943;p37"/>
            <p:cNvSpPr/>
            <p:nvPr/>
          </p:nvSpPr>
          <p:spPr>
            <a:xfrm>
              <a:off x="3314372" y="2649020"/>
              <a:ext cx="341255" cy="274731"/>
            </a:xfrm>
            <a:custGeom>
              <a:rect b="b" l="l" r="r" t="t"/>
              <a:pathLst>
                <a:path extrusionOk="0" h="19249" w="23910">
                  <a:moveTo>
                    <a:pt x="10551" y="0"/>
                  </a:moveTo>
                  <a:lnTo>
                    <a:pt x="9599" y="878"/>
                  </a:lnTo>
                  <a:lnTo>
                    <a:pt x="11228" y="2807"/>
                  </a:lnTo>
                  <a:lnTo>
                    <a:pt x="11178" y="5239"/>
                  </a:lnTo>
                  <a:lnTo>
                    <a:pt x="6767" y="5239"/>
                  </a:lnTo>
                  <a:lnTo>
                    <a:pt x="1604" y="3660"/>
                  </a:lnTo>
                  <a:lnTo>
                    <a:pt x="1228" y="4888"/>
                  </a:lnTo>
                  <a:lnTo>
                    <a:pt x="652" y="4612"/>
                  </a:lnTo>
                  <a:lnTo>
                    <a:pt x="0" y="6391"/>
                  </a:lnTo>
                  <a:lnTo>
                    <a:pt x="1103" y="7043"/>
                  </a:lnTo>
                  <a:lnTo>
                    <a:pt x="576" y="8321"/>
                  </a:lnTo>
                  <a:lnTo>
                    <a:pt x="2807" y="9950"/>
                  </a:lnTo>
                  <a:lnTo>
                    <a:pt x="5288" y="10477"/>
                  </a:lnTo>
                  <a:lnTo>
                    <a:pt x="2506" y="10502"/>
                  </a:lnTo>
                  <a:lnTo>
                    <a:pt x="902" y="9524"/>
                  </a:lnTo>
                  <a:lnTo>
                    <a:pt x="576" y="10502"/>
                  </a:lnTo>
                  <a:lnTo>
                    <a:pt x="2582" y="11655"/>
                  </a:lnTo>
                  <a:cubicBezTo>
                    <a:pt x="2582" y="11655"/>
                    <a:pt x="5061" y="12638"/>
                    <a:pt x="8424" y="12638"/>
                  </a:cubicBezTo>
                  <a:cubicBezTo>
                    <a:pt x="9585" y="12638"/>
                    <a:pt x="10850" y="12521"/>
                    <a:pt x="12155" y="12206"/>
                  </a:cubicBezTo>
                  <a:lnTo>
                    <a:pt x="20476" y="19249"/>
                  </a:lnTo>
                  <a:lnTo>
                    <a:pt x="23910" y="10878"/>
                  </a:lnTo>
                  <a:lnTo>
                    <a:pt x="14812" y="6943"/>
                  </a:lnTo>
                  <a:cubicBezTo>
                    <a:pt x="14812" y="6943"/>
                    <a:pt x="15389" y="4286"/>
                    <a:pt x="13283" y="2281"/>
                  </a:cubicBezTo>
                  <a:cubicBezTo>
                    <a:pt x="12080" y="1128"/>
                    <a:pt x="10551" y="0"/>
                    <a:pt x="105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44" name="Google Shape;944;p37"/>
            <p:cNvSpPr/>
            <p:nvPr/>
          </p:nvSpPr>
          <p:spPr>
            <a:xfrm>
              <a:off x="351718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3209" y="1"/>
                  </a:moveTo>
                  <a:cubicBezTo>
                    <a:pt x="3209" y="1"/>
                    <a:pt x="1" y="6241"/>
                    <a:pt x="2081" y="7369"/>
                  </a:cubicBezTo>
                  <a:cubicBezTo>
                    <a:pt x="2308" y="7493"/>
                    <a:pt x="2567" y="7548"/>
                    <a:pt x="2849" y="7548"/>
                  </a:cubicBezTo>
                  <a:cubicBezTo>
                    <a:pt x="5433" y="7548"/>
                    <a:pt x="9976" y="2883"/>
                    <a:pt x="9976" y="2883"/>
                  </a:cubicBezTo>
                  <a:lnTo>
                    <a:pt x="320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45" name="Google Shape;945;p37"/>
            <p:cNvSpPr/>
            <p:nvPr/>
          </p:nvSpPr>
          <p:spPr>
            <a:xfrm>
              <a:off x="3535424" y="2782082"/>
              <a:ext cx="142382" cy="259003"/>
            </a:xfrm>
            <a:custGeom>
              <a:rect b="b" l="l" r="r" t="t"/>
              <a:pathLst>
                <a:path extrusionOk="0" h="18147" w="9976">
                  <a:moveTo>
                    <a:pt x="4913" y="1"/>
                  </a:moveTo>
                  <a:cubicBezTo>
                    <a:pt x="4913" y="1"/>
                    <a:pt x="3485" y="10577"/>
                    <a:pt x="1" y="11856"/>
                  </a:cubicBezTo>
                  <a:lnTo>
                    <a:pt x="9976" y="18146"/>
                  </a:lnTo>
                  <a:lnTo>
                    <a:pt x="9976" y="1981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46" name="Google Shape;946;p37"/>
            <p:cNvSpPr/>
            <p:nvPr/>
          </p:nvSpPr>
          <p:spPr>
            <a:xfrm>
              <a:off x="3546871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40703" y="1"/>
                  </a:moveTo>
                  <a:cubicBezTo>
                    <a:pt x="35364" y="5940"/>
                    <a:pt x="35364" y="10477"/>
                    <a:pt x="35364" y="10477"/>
                  </a:cubicBezTo>
                  <a:lnTo>
                    <a:pt x="21755" y="36216"/>
                  </a:lnTo>
                  <a:lnTo>
                    <a:pt x="9174" y="30803"/>
                  </a:lnTo>
                  <a:cubicBezTo>
                    <a:pt x="5036" y="46467"/>
                    <a:pt x="1055" y="47385"/>
                    <a:pt x="179" y="47385"/>
                  </a:cubicBezTo>
                  <a:cubicBezTo>
                    <a:pt x="62" y="47385"/>
                    <a:pt x="1" y="47369"/>
                    <a:pt x="1" y="47369"/>
                  </a:cubicBezTo>
                  <a:lnTo>
                    <a:pt x="1" y="47369"/>
                  </a:lnTo>
                  <a:lnTo>
                    <a:pt x="18422" y="56191"/>
                  </a:lnTo>
                  <a:cubicBezTo>
                    <a:pt x="20545" y="57204"/>
                    <a:pt x="22776" y="57680"/>
                    <a:pt x="24966" y="57680"/>
                  </a:cubicBezTo>
                  <a:cubicBezTo>
                    <a:pt x="31127" y="57680"/>
                    <a:pt x="36975" y="53914"/>
                    <a:pt x="39249" y="47720"/>
                  </a:cubicBezTo>
                  <a:lnTo>
                    <a:pt x="46818" y="27068"/>
                  </a:lnTo>
                  <a:lnTo>
                    <a:pt x="4070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47" name="Google Shape;947;p37"/>
            <p:cNvSpPr/>
            <p:nvPr/>
          </p:nvSpPr>
          <p:spPr>
            <a:xfrm>
              <a:off x="3617349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0" y="0"/>
                  </a:moveTo>
                  <a:lnTo>
                    <a:pt x="13434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48" name="Google Shape;948;p37"/>
            <p:cNvSpPr/>
            <p:nvPr/>
          </p:nvSpPr>
          <p:spPr>
            <a:xfrm>
              <a:off x="3667416" y="2950569"/>
              <a:ext cx="25776" cy="25762"/>
            </a:xfrm>
            <a:custGeom>
              <a:rect b="b" l="l" r="r" t="t"/>
              <a:pathLst>
                <a:path extrusionOk="0" h="1805" w="1806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49" name="Google Shape;949;p37"/>
            <p:cNvSpPr/>
            <p:nvPr/>
          </p:nvSpPr>
          <p:spPr>
            <a:xfrm>
              <a:off x="3742547" y="2990989"/>
              <a:ext cx="25762" cy="26133"/>
            </a:xfrm>
            <a:custGeom>
              <a:rect b="b" l="l" r="r" t="t"/>
              <a:pathLst>
                <a:path extrusionOk="0" h="1831" w="1805">
                  <a:moveTo>
                    <a:pt x="902" y="0"/>
                  </a:moveTo>
                  <a:cubicBezTo>
                    <a:pt x="401" y="0"/>
                    <a:pt x="0" y="401"/>
                    <a:pt x="0" y="903"/>
                  </a:cubicBezTo>
                  <a:cubicBezTo>
                    <a:pt x="0" y="1404"/>
                    <a:pt x="401" y="1830"/>
                    <a:pt x="902" y="1830"/>
                  </a:cubicBezTo>
                  <a:cubicBezTo>
                    <a:pt x="1404" y="1830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0" name="Google Shape;950;p37"/>
            <p:cNvSpPr/>
            <p:nvPr/>
          </p:nvSpPr>
          <p:spPr>
            <a:xfrm>
              <a:off x="3857369" y="2887613"/>
              <a:ext cx="114837" cy="51524"/>
            </a:xfrm>
            <a:custGeom>
              <a:rect b="b" l="l" r="r" t="t"/>
              <a:pathLst>
                <a:path extrusionOk="0" fill="none" h="3610" w="8046">
                  <a:moveTo>
                    <a:pt x="0" y="0"/>
                  </a:moveTo>
                  <a:lnTo>
                    <a:pt x="8045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1" name="Google Shape;951;p37"/>
            <p:cNvSpPr/>
            <p:nvPr/>
          </p:nvSpPr>
          <p:spPr>
            <a:xfrm>
              <a:off x="3887056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0" y="0"/>
                  </a:moveTo>
                  <a:lnTo>
                    <a:pt x="8296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2" name="Google Shape;952;p37"/>
            <p:cNvSpPr/>
            <p:nvPr/>
          </p:nvSpPr>
          <p:spPr>
            <a:xfrm>
              <a:off x="3419175" y="2737010"/>
              <a:ext cx="15400" cy="54749"/>
            </a:xfrm>
            <a:custGeom>
              <a:rect b="b" l="l" r="r" t="t"/>
              <a:pathLst>
                <a:path extrusionOk="0" fill="none" h="3836" w="1079">
                  <a:moveTo>
                    <a:pt x="1078" y="1"/>
                  </a:moveTo>
                  <a:lnTo>
                    <a:pt x="0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3" name="Google Shape;953;p37"/>
            <p:cNvSpPr/>
            <p:nvPr/>
          </p:nvSpPr>
          <p:spPr>
            <a:xfrm>
              <a:off x="3430978" y="2759903"/>
              <a:ext cx="73703" cy="26490"/>
            </a:xfrm>
            <a:custGeom>
              <a:rect b="b" l="l" r="r" t="t"/>
              <a:pathLst>
                <a:path extrusionOk="0" fill="none" h="1856" w="5164">
                  <a:moveTo>
                    <a:pt x="1" y="1856"/>
                  </a:moveTo>
                  <a:cubicBezTo>
                    <a:pt x="1128" y="978"/>
                    <a:pt x="3234" y="1"/>
                    <a:pt x="5163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4" name="Google Shape;954;p37"/>
            <p:cNvSpPr/>
            <p:nvPr/>
          </p:nvSpPr>
          <p:spPr>
            <a:xfrm>
              <a:off x="5513550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161" y="0"/>
                  </a:moveTo>
                  <a:lnTo>
                    <a:pt x="1" y="1780"/>
                  </a:lnTo>
                  <a:cubicBezTo>
                    <a:pt x="1" y="1780"/>
                    <a:pt x="3884" y="12932"/>
                    <a:pt x="6336" y="12932"/>
                  </a:cubicBezTo>
                  <a:cubicBezTo>
                    <a:pt x="6467" y="12932"/>
                    <a:pt x="6595" y="12900"/>
                    <a:pt x="6717" y="12833"/>
                  </a:cubicBezTo>
                  <a:cubicBezTo>
                    <a:pt x="9098" y="11529"/>
                    <a:pt x="4161" y="0"/>
                    <a:pt x="416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5" name="Google Shape;955;p37"/>
            <p:cNvSpPr/>
            <p:nvPr/>
          </p:nvSpPr>
          <p:spPr>
            <a:xfrm>
              <a:off x="5488873" y="2649020"/>
              <a:ext cx="341270" cy="274731"/>
            </a:xfrm>
            <a:custGeom>
              <a:rect b="b" l="l" r="r" t="t"/>
              <a:pathLst>
                <a:path extrusionOk="0" h="19249" w="23911">
                  <a:moveTo>
                    <a:pt x="13384" y="0"/>
                  </a:moveTo>
                  <a:cubicBezTo>
                    <a:pt x="13384" y="0"/>
                    <a:pt x="11855" y="1128"/>
                    <a:pt x="10652" y="2281"/>
                  </a:cubicBezTo>
                  <a:cubicBezTo>
                    <a:pt x="8522" y="4286"/>
                    <a:pt x="9123" y="6943"/>
                    <a:pt x="9123" y="6943"/>
                  </a:cubicBezTo>
                  <a:lnTo>
                    <a:pt x="0" y="10878"/>
                  </a:lnTo>
                  <a:lnTo>
                    <a:pt x="3434" y="19249"/>
                  </a:lnTo>
                  <a:lnTo>
                    <a:pt x="11755" y="12206"/>
                  </a:lnTo>
                  <a:cubicBezTo>
                    <a:pt x="13060" y="12521"/>
                    <a:pt x="14326" y="12638"/>
                    <a:pt x="15486" y="12638"/>
                  </a:cubicBezTo>
                  <a:cubicBezTo>
                    <a:pt x="18849" y="12638"/>
                    <a:pt x="21329" y="11655"/>
                    <a:pt x="21329" y="11655"/>
                  </a:cubicBezTo>
                  <a:lnTo>
                    <a:pt x="23334" y="10502"/>
                  </a:lnTo>
                  <a:lnTo>
                    <a:pt x="23008" y="9524"/>
                  </a:lnTo>
                  <a:lnTo>
                    <a:pt x="21429" y="10502"/>
                  </a:lnTo>
                  <a:lnTo>
                    <a:pt x="18622" y="10477"/>
                  </a:lnTo>
                  <a:lnTo>
                    <a:pt x="21103" y="9950"/>
                  </a:lnTo>
                  <a:lnTo>
                    <a:pt x="23334" y="8321"/>
                  </a:lnTo>
                  <a:lnTo>
                    <a:pt x="22832" y="7043"/>
                  </a:lnTo>
                  <a:lnTo>
                    <a:pt x="23910" y="6391"/>
                  </a:lnTo>
                  <a:lnTo>
                    <a:pt x="23284" y="4612"/>
                  </a:lnTo>
                  <a:lnTo>
                    <a:pt x="22682" y="4888"/>
                  </a:lnTo>
                  <a:lnTo>
                    <a:pt x="22306" y="3660"/>
                  </a:lnTo>
                  <a:lnTo>
                    <a:pt x="17168" y="5239"/>
                  </a:lnTo>
                  <a:lnTo>
                    <a:pt x="12732" y="5239"/>
                  </a:lnTo>
                  <a:lnTo>
                    <a:pt x="12682" y="2807"/>
                  </a:lnTo>
                  <a:lnTo>
                    <a:pt x="14311" y="878"/>
                  </a:lnTo>
                  <a:lnTo>
                    <a:pt x="13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6" name="Google Shape;956;p37"/>
            <p:cNvSpPr/>
            <p:nvPr/>
          </p:nvSpPr>
          <p:spPr>
            <a:xfrm>
              <a:off x="548493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6767" y="1"/>
                  </a:moveTo>
                  <a:lnTo>
                    <a:pt x="1" y="2883"/>
                  </a:lnTo>
                  <a:cubicBezTo>
                    <a:pt x="1" y="2883"/>
                    <a:pt x="4543" y="7548"/>
                    <a:pt x="7128" y="7548"/>
                  </a:cubicBezTo>
                  <a:cubicBezTo>
                    <a:pt x="7410" y="7548"/>
                    <a:pt x="7668" y="7493"/>
                    <a:pt x="7895" y="7369"/>
                  </a:cubicBezTo>
                  <a:cubicBezTo>
                    <a:pt x="9976" y="6241"/>
                    <a:pt x="6767" y="1"/>
                    <a:pt x="67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7" name="Google Shape;957;p37"/>
            <p:cNvSpPr/>
            <p:nvPr/>
          </p:nvSpPr>
          <p:spPr>
            <a:xfrm>
              <a:off x="5466693" y="2782082"/>
              <a:ext cx="142739" cy="259003"/>
            </a:xfrm>
            <a:custGeom>
              <a:rect b="b" l="l" r="r" t="t"/>
              <a:pathLst>
                <a:path extrusionOk="0" h="18147" w="10001">
                  <a:moveTo>
                    <a:pt x="5063" y="1"/>
                  </a:moveTo>
                  <a:lnTo>
                    <a:pt x="0" y="1981"/>
                  </a:lnTo>
                  <a:lnTo>
                    <a:pt x="0" y="18146"/>
                  </a:lnTo>
                  <a:lnTo>
                    <a:pt x="10000" y="11856"/>
                  </a:lnTo>
                  <a:cubicBezTo>
                    <a:pt x="6517" y="10577"/>
                    <a:pt x="5063" y="1"/>
                    <a:pt x="50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8" name="Google Shape;958;p37"/>
            <p:cNvSpPr/>
            <p:nvPr/>
          </p:nvSpPr>
          <p:spPr>
            <a:xfrm>
              <a:off x="4929419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6115" y="1"/>
                  </a:moveTo>
                  <a:lnTo>
                    <a:pt x="0" y="27068"/>
                  </a:lnTo>
                  <a:lnTo>
                    <a:pt x="7569" y="47720"/>
                  </a:lnTo>
                  <a:cubicBezTo>
                    <a:pt x="9862" y="53914"/>
                    <a:pt x="15714" y="57680"/>
                    <a:pt x="21866" y="57680"/>
                  </a:cubicBezTo>
                  <a:cubicBezTo>
                    <a:pt x="24054" y="57680"/>
                    <a:pt x="26279" y="57204"/>
                    <a:pt x="28396" y="56191"/>
                  </a:cubicBezTo>
                  <a:lnTo>
                    <a:pt x="46817" y="47369"/>
                  </a:lnTo>
                  <a:lnTo>
                    <a:pt x="46817" y="47369"/>
                  </a:lnTo>
                  <a:cubicBezTo>
                    <a:pt x="46817" y="47369"/>
                    <a:pt x="46756" y="47385"/>
                    <a:pt x="46640" y="47385"/>
                  </a:cubicBezTo>
                  <a:cubicBezTo>
                    <a:pt x="45768" y="47385"/>
                    <a:pt x="41804" y="46467"/>
                    <a:pt x="37644" y="30803"/>
                  </a:cubicBezTo>
                  <a:lnTo>
                    <a:pt x="25088" y="36216"/>
                  </a:lnTo>
                  <a:lnTo>
                    <a:pt x="11454" y="10477"/>
                  </a:lnTo>
                  <a:cubicBezTo>
                    <a:pt x="11454" y="10477"/>
                    <a:pt x="11454" y="5940"/>
                    <a:pt x="611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59" name="Google Shape;959;p37"/>
            <p:cNvSpPr/>
            <p:nvPr/>
          </p:nvSpPr>
          <p:spPr>
            <a:xfrm>
              <a:off x="5335415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13434" y="0"/>
                  </a:moveTo>
                  <a:lnTo>
                    <a:pt x="0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0" name="Google Shape;960;p37"/>
            <p:cNvSpPr/>
            <p:nvPr/>
          </p:nvSpPr>
          <p:spPr>
            <a:xfrm>
              <a:off x="5451308" y="2950569"/>
              <a:ext cx="26133" cy="25762"/>
            </a:xfrm>
            <a:custGeom>
              <a:rect b="b" l="l" r="r" t="t"/>
              <a:pathLst>
                <a:path extrusionOk="0" h="1805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1" name="Google Shape;961;p37"/>
            <p:cNvSpPr/>
            <p:nvPr/>
          </p:nvSpPr>
          <p:spPr>
            <a:xfrm>
              <a:off x="5376192" y="2990989"/>
              <a:ext cx="26133" cy="26133"/>
            </a:xfrm>
            <a:custGeom>
              <a:rect b="b" l="l" r="r" t="t"/>
              <a:pathLst>
                <a:path extrusionOk="0" h="1831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30"/>
                    <a:pt x="903" y="1830"/>
                  </a:cubicBezTo>
                  <a:cubicBezTo>
                    <a:pt x="1404" y="1830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2" name="Google Shape;962;p37"/>
            <p:cNvSpPr/>
            <p:nvPr/>
          </p:nvSpPr>
          <p:spPr>
            <a:xfrm>
              <a:off x="5172295" y="2887613"/>
              <a:ext cx="115193" cy="51524"/>
            </a:xfrm>
            <a:custGeom>
              <a:rect b="b" l="l" r="r" t="t"/>
              <a:pathLst>
                <a:path extrusionOk="0" fill="none" h="3610" w="8071">
                  <a:moveTo>
                    <a:pt x="8071" y="0"/>
                  </a:moveTo>
                  <a:lnTo>
                    <a:pt x="1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3" name="Google Shape;963;p37"/>
            <p:cNvSpPr/>
            <p:nvPr/>
          </p:nvSpPr>
          <p:spPr>
            <a:xfrm>
              <a:off x="5139025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8297" y="0"/>
                  </a:moveTo>
                  <a:lnTo>
                    <a:pt x="1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4" name="Google Shape;964;p37"/>
            <p:cNvSpPr/>
            <p:nvPr/>
          </p:nvSpPr>
          <p:spPr>
            <a:xfrm>
              <a:off x="5713508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6943" y="1"/>
                  </a:moveTo>
                  <a:lnTo>
                    <a:pt x="1805" y="1855"/>
                  </a:lnTo>
                  <a:lnTo>
                    <a:pt x="1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5" name="Google Shape;965;p37"/>
            <p:cNvSpPr/>
            <p:nvPr/>
          </p:nvSpPr>
          <p:spPr>
            <a:xfrm>
              <a:off x="5722100" y="2749541"/>
              <a:ext cx="92657" cy="25405"/>
            </a:xfrm>
            <a:custGeom>
              <a:rect b="b" l="l" r="r" t="t"/>
              <a:pathLst>
                <a:path extrusionOk="0" fill="none" h="1780" w="6492">
                  <a:moveTo>
                    <a:pt x="6491" y="0"/>
                  </a:moveTo>
                  <a:lnTo>
                    <a:pt x="3033" y="1504"/>
                  </a:lnTo>
                  <a:lnTo>
                    <a:pt x="0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6" name="Google Shape;966;p37"/>
            <p:cNvSpPr/>
            <p:nvPr/>
          </p:nvSpPr>
          <p:spPr>
            <a:xfrm>
              <a:off x="5709940" y="2737010"/>
              <a:ext cx="15743" cy="54749"/>
            </a:xfrm>
            <a:custGeom>
              <a:rect b="b" l="l" r="r" t="t"/>
              <a:pathLst>
                <a:path extrusionOk="0" fill="none" h="3836" w="1103">
                  <a:moveTo>
                    <a:pt x="0" y="1"/>
                  </a:moveTo>
                  <a:lnTo>
                    <a:pt x="1103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7" name="Google Shape;967;p37"/>
            <p:cNvSpPr/>
            <p:nvPr/>
          </p:nvSpPr>
          <p:spPr>
            <a:xfrm>
              <a:off x="5640176" y="2759903"/>
              <a:ext cx="73346" cy="26490"/>
            </a:xfrm>
            <a:custGeom>
              <a:rect b="b" l="l" r="r" t="t"/>
              <a:pathLst>
                <a:path extrusionOk="0" fill="none" h="1856" w="5139">
                  <a:moveTo>
                    <a:pt x="5139" y="1856"/>
                  </a:moveTo>
                  <a:cubicBezTo>
                    <a:pt x="4011" y="978"/>
                    <a:pt x="1906" y="1"/>
                    <a:pt x="1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8" name="Google Shape;968;p37"/>
            <p:cNvSpPr/>
            <p:nvPr/>
          </p:nvSpPr>
          <p:spPr>
            <a:xfrm>
              <a:off x="4494793" y="2135709"/>
              <a:ext cx="154557" cy="176365"/>
            </a:xfrm>
            <a:custGeom>
              <a:rect b="b" l="l" r="r" t="t"/>
              <a:pathLst>
                <a:path extrusionOk="0" h="12357" w="10829">
                  <a:moveTo>
                    <a:pt x="527" y="0"/>
                  </a:moveTo>
                  <a:lnTo>
                    <a:pt x="1" y="9173"/>
                  </a:lnTo>
                  <a:lnTo>
                    <a:pt x="5415" y="12356"/>
                  </a:lnTo>
                  <a:lnTo>
                    <a:pt x="10828" y="9173"/>
                  </a:lnTo>
                  <a:lnTo>
                    <a:pt x="1030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69" name="Google Shape;969;p37"/>
            <p:cNvSpPr/>
            <p:nvPr/>
          </p:nvSpPr>
          <p:spPr>
            <a:xfrm>
              <a:off x="4535584" y="2288810"/>
              <a:ext cx="72975" cy="60101"/>
            </a:xfrm>
            <a:custGeom>
              <a:rect b="b" l="l" r="r" t="t"/>
              <a:pathLst>
                <a:path extrusionOk="0" h="4211" w="5113">
                  <a:moveTo>
                    <a:pt x="0" y="0"/>
                  </a:moveTo>
                  <a:lnTo>
                    <a:pt x="1253" y="4211"/>
                  </a:lnTo>
                  <a:lnTo>
                    <a:pt x="3860" y="4211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0" name="Google Shape;970;p37"/>
            <p:cNvSpPr/>
            <p:nvPr/>
          </p:nvSpPr>
          <p:spPr>
            <a:xfrm>
              <a:off x="4430410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235" y="1"/>
                  </a:moveTo>
                  <a:cubicBezTo>
                    <a:pt x="1941" y="1"/>
                    <a:pt x="1649" y="66"/>
                    <a:pt x="1379" y="204"/>
                  </a:cubicBezTo>
                  <a:cubicBezTo>
                    <a:pt x="352" y="756"/>
                    <a:pt x="1" y="2159"/>
                    <a:pt x="627" y="3362"/>
                  </a:cubicBezTo>
                  <a:cubicBezTo>
                    <a:pt x="1088" y="4228"/>
                    <a:pt x="1927" y="4755"/>
                    <a:pt x="2747" y="4755"/>
                  </a:cubicBezTo>
                  <a:cubicBezTo>
                    <a:pt x="3044" y="4755"/>
                    <a:pt x="3337" y="4686"/>
                    <a:pt x="3610" y="4540"/>
                  </a:cubicBezTo>
                  <a:cubicBezTo>
                    <a:pt x="4662" y="4014"/>
                    <a:pt x="4988" y="2610"/>
                    <a:pt x="4362" y="1407"/>
                  </a:cubicBezTo>
                  <a:cubicBezTo>
                    <a:pt x="3918" y="520"/>
                    <a:pt x="3065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1" name="Google Shape;971;p37"/>
            <p:cNvSpPr/>
            <p:nvPr/>
          </p:nvSpPr>
          <p:spPr>
            <a:xfrm>
              <a:off x="4449007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1" y="1429"/>
                  </a:moveTo>
                  <a:cubicBezTo>
                    <a:pt x="277" y="126"/>
                    <a:pt x="1705" y="0"/>
                    <a:pt x="2883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2" name="Google Shape;972;p37"/>
            <p:cNvSpPr/>
            <p:nvPr/>
          </p:nvSpPr>
          <p:spPr>
            <a:xfrm>
              <a:off x="4642528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754" y="1"/>
                  </a:moveTo>
                  <a:cubicBezTo>
                    <a:pt x="1924" y="1"/>
                    <a:pt x="1071" y="520"/>
                    <a:pt x="627" y="1407"/>
                  </a:cubicBezTo>
                  <a:cubicBezTo>
                    <a:pt x="1" y="2610"/>
                    <a:pt x="327" y="4014"/>
                    <a:pt x="1379" y="4540"/>
                  </a:cubicBezTo>
                  <a:cubicBezTo>
                    <a:pt x="1652" y="4686"/>
                    <a:pt x="1945" y="4755"/>
                    <a:pt x="2242" y="4755"/>
                  </a:cubicBezTo>
                  <a:cubicBezTo>
                    <a:pt x="3062" y="4755"/>
                    <a:pt x="3901" y="4228"/>
                    <a:pt x="4362" y="3362"/>
                  </a:cubicBezTo>
                  <a:cubicBezTo>
                    <a:pt x="4988" y="2159"/>
                    <a:pt x="4637" y="756"/>
                    <a:pt x="3610" y="204"/>
                  </a:cubicBezTo>
                  <a:cubicBezTo>
                    <a:pt x="3340" y="66"/>
                    <a:pt x="3048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4653974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2883" y="1429"/>
                  </a:moveTo>
                  <a:cubicBezTo>
                    <a:pt x="2607" y="126"/>
                    <a:pt x="1179" y="0"/>
                    <a:pt x="1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4469759" y="1970448"/>
              <a:ext cx="204625" cy="216785"/>
            </a:xfrm>
            <a:custGeom>
              <a:rect b="b" l="l" r="r" t="t"/>
              <a:pathLst>
                <a:path extrusionOk="0" h="15189" w="14337">
                  <a:moveTo>
                    <a:pt x="2507" y="0"/>
                  </a:moveTo>
                  <a:cubicBezTo>
                    <a:pt x="1955" y="0"/>
                    <a:pt x="1529" y="477"/>
                    <a:pt x="1630" y="1028"/>
                  </a:cubicBezTo>
                  <a:cubicBezTo>
                    <a:pt x="1805" y="2306"/>
                    <a:pt x="1429" y="3609"/>
                    <a:pt x="577" y="4587"/>
                  </a:cubicBezTo>
                  <a:lnTo>
                    <a:pt x="1" y="5238"/>
                  </a:lnTo>
                  <a:cubicBezTo>
                    <a:pt x="402" y="13384"/>
                    <a:pt x="5164" y="15188"/>
                    <a:pt x="7169" y="15188"/>
                  </a:cubicBezTo>
                  <a:cubicBezTo>
                    <a:pt x="9174" y="15188"/>
                    <a:pt x="13935" y="13384"/>
                    <a:pt x="14336" y="5238"/>
                  </a:cubicBezTo>
                  <a:lnTo>
                    <a:pt x="13760" y="4587"/>
                  </a:lnTo>
                  <a:cubicBezTo>
                    <a:pt x="12908" y="3609"/>
                    <a:pt x="12532" y="2306"/>
                    <a:pt x="12707" y="1028"/>
                  </a:cubicBezTo>
                  <a:cubicBezTo>
                    <a:pt x="12808" y="477"/>
                    <a:pt x="12382" y="0"/>
                    <a:pt x="1183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5" name="Google Shape;975;p37"/>
            <p:cNvSpPr/>
            <p:nvPr/>
          </p:nvSpPr>
          <p:spPr>
            <a:xfrm>
              <a:off x="4509822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1" y="75"/>
                  </a:moveTo>
                  <a:cubicBezTo>
                    <a:pt x="627" y="902"/>
                    <a:pt x="1981" y="877"/>
                    <a:pt x="2858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6" name="Google Shape;976;p37"/>
            <p:cNvSpPr/>
            <p:nvPr/>
          </p:nvSpPr>
          <p:spPr>
            <a:xfrm>
              <a:off x="4503029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0" y="702"/>
                  </a:moveTo>
                  <a:cubicBezTo>
                    <a:pt x="1128" y="101"/>
                    <a:pt x="2381" y="1"/>
                    <a:pt x="3484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4593530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2857" y="75"/>
                  </a:moveTo>
                  <a:cubicBezTo>
                    <a:pt x="2231" y="902"/>
                    <a:pt x="877" y="877"/>
                    <a:pt x="0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4591375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3485" y="702"/>
                  </a:moveTo>
                  <a:cubicBezTo>
                    <a:pt x="2357" y="101"/>
                    <a:pt x="1104" y="1"/>
                    <a:pt x="1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79" name="Google Shape;979;p37"/>
            <p:cNvSpPr/>
            <p:nvPr/>
          </p:nvSpPr>
          <p:spPr>
            <a:xfrm>
              <a:off x="4567412" y="2036615"/>
              <a:ext cx="19339" cy="42946"/>
            </a:xfrm>
            <a:custGeom>
              <a:rect b="b" l="l" r="r" t="t"/>
              <a:pathLst>
                <a:path extrusionOk="0" fill="none" h="3009" w="1355">
                  <a:moveTo>
                    <a:pt x="1" y="1"/>
                  </a:moveTo>
                  <a:lnTo>
                    <a:pt x="1" y="3008"/>
                  </a:lnTo>
                  <a:lnTo>
                    <a:pt x="1354" y="27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80" name="Google Shape;980;p37"/>
            <p:cNvSpPr/>
            <p:nvPr/>
          </p:nvSpPr>
          <p:spPr>
            <a:xfrm>
              <a:off x="4538795" y="2093491"/>
              <a:ext cx="66553" cy="18269"/>
            </a:xfrm>
            <a:custGeom>
              <a:rect b="b" l="l" r="r" t="t"/>
              <a:pathLst>
                <a:path extrusionOk="0" fill="none" h="1280" w="4663">
                  <a:moveTo>
                    <a:pt x="1" y="1"/>
                  </a:moveTo>
                  <a:cubicBezTo>
                    <a:pt x="1" y="1"/>
                    <a:pt x="1830" y="1279"/>
                    <a:pt x="4662" y="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4560618" y="2119610"/>
              <a:ext cx="22907" cy="14"/>
            </a:xfrm>
            <a:custGeom>
              <a:rect b="b" l="l" r="r" t="t"/>
              <a:pathLst>
                <a:path extrusionOk="0" fill="none" h="1" w="1605">
                  <a:moveTo>
                    <a:pt x="1" y="1"/>
                  </a:moveTo>
                  <a:lnTo>
                    <a:pt x="160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4457242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1454" y="0"/>
                  </a:moveTo>
                  <a:lnTo>
                    <a:pt x="0" y="2682"/>
                  </a:lnTo>
                  <a:lnTo>
                    <a:pt x="5665" y="6943"/>
                  </a:lnTo>
                  <a:lnTo>
                    <a:pt x="7419" y="320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83" name="Google Shape;983;p37"/>
            <p:cNvSpPr/>
            <p:nvPr/>
          </p:nvSpPr>
          <p:spPr>
            <a:xfrm>
              <a:off x="4581013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5965" y="0"/>
                  </a:moveTo>
                  <a:lnTo>
                    <a:pt x="0" y="3208"/>
                  </a:lnTo>
                  <a:lnTo>
                    <a:pt x="1754" y="6943"/>
                  </a:lnTo>
                  <a:lnTo>
                    <a:pt x="7419" y="2682"/>
                  </a:lnTo>
                  <a:lnTo>
                    <a:pt x="596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84" name="Google Shape;984;p37"/>
            <p:cNvSpPr/>
            <p:nvPr/>
          </p:nvSpPr>
          <p:spPr>
            <a:xfrm>
              <a:off x="4553468" y="2348898"/>
              <a:ext cx="520118" cy="370514"/>
            </a:xfrm>
            <a:custGeom>
              <a:rect b="b" l="l" r="r" t="t"/>
              <a:pathLst>
                <a:path extrusionOk="0" h="25960" w="36442">
                  <a:moveTo>
                    <a:pt x="0" y="1"/>
                  </a:moveTo>
                  <a:cubicBezTo>
                    <a:pt x="0" y="1"/>
                    <a:pt x="201" y="7119"/>
                    <a:pt x="2281" y="10878"/>
                  </a:cubicBezTo>
                  <a:cubicBezTo>
                    <a:pt x="5990" y="17595"/>
                    <a:pt x="14136" y="16216"/>
                    <a:pt x="16216" y="19299"/>
                  </a:cubicBezTo>
                  <a:cubicBezTo>
                    <a:pt x="18031" y="21990"/>
                    <a:pt x="19962" y="25959"/>
                    <a:pt x="26988" y="25959"/>
                  </a:cubicBezTo>
                  <a:cubicBezTo>
                    <a:pt x="28013" y="25959"/>
                    <a:pt x="29145" y="25875"/>
                    <a:pt x="30401" y="25690"/>
                  </a:cubicBezTo>
                  <a:lnTo>
                    <a:pt x="36441" y="19775"/>
                  </a:lnTo>
                  <a:lnTo>
                    <a:pt x="30176" y="16868"/>
                  </a:lnTo>
                  <a:cubicBezTo>
                    <a:pt x="30176" y="16868"/>
                    <a:pt x="28975" y="17374"/>
                    <a:pt x="27428" y="17374"/>
                  </a:cubicBezTo>
                  <a:cubicBezTo>
                    <a:pt x="26052" y="17374"/>
                    <a:pt x="24404" y="16974"/>
                    <a:pt x="23083" y="15465"/>
                  </a:cubicBezTo>
                  <a:cubicBezTo>
                    <a:pt x="20401" y="12427"/>
                    <a:pt x="18079" y="11344"/>
                    <a:pt x="14499" y="11344"/>
                  </a:cubicBezTo>
                  <a:cubicBezTo>
                    <a:pt x="14299" y="11344"/>
                    <a:pt x="14094" y="11348"/>
                    <a:pt x="13885" y="11354"/>
                  </a:cubicBezTo>
                  <a:cubicBezTo>
                    <a:pt x="13781" y="11357"/>
                    <a:pt x="13676" y="11359"/>
                    <a:pt x="13569" y="11359"/>
                  </a:cubicBezTo>
                  <a:cubicBezTo>
                    <a:pt x="9588" y="11359"/>
                    <a:pt x="3388" y="903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3330935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0" y="1"/>
                  </a:moveTo>
                  <a:lnTo>
                    <a:pt x="5138" y="1855"/>
                  </a:lnTo>
                  <a:lnTo>
                    <a:pt x="6943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3329137" y="2749541"/>
              <a:ext cx="92300" cy="25405"/>
            </a:xfrm>
            <a:custGeom>
              <a:rect b="b" l="l" r="r" t="t"/>
              <a:pathLst>
                <a:path extrusionOk="0" fill="none" h="1780" w="6467">
                  <a:moveTo>
                    <a:pt x="1" y="0"/>
                  </a:moveTo>
                  <a:lnTo>
                    <a:pt x="3434" y="1504"/>
                  </a:lnTo>
                  <a:lnTo>
                    <a:pt x="6467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/>
            </a:p>
          </p:txBody>
        </p:sp>
      </p:grpSp>
      <p:sp>
        <p:nvSpPr>
          <p:cNvPr id="987" name="Google Shape;987;p37"/>
          <p:cNvSpPr/>
          <p:nvPr/>
        </p:nvSpPr>
        <p:spPr>
          <a:xfrm>
            <a:off x="777250" y="81750"/>
            <a:ext cx="570900" cy="677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88" name="Google Shape;988;p37"/>
          <p:cNvSpPr txBox="1"/>
          <p:nvPr/>
        </p:nvSpPr>
        <p:spPr>
          <a:xfrm>
            <a:off x="473800" y="20250"/>
            <a:ext cx="1177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03</a:t>
            </a:r>
            <a:endParaRPr sz="100"/>
          </a:p>
        </p:txBody>
      </p:sp>
      <p:sp>
        <p:nvSpPr>
          <p:cNvPr id="989" name="Google Shape;989;p37"/>
          <p:cNvSpPr txBox="1"/>
          <p:nvPr/>
        </p:nvSpPr>
        <p:spPr>
          <a:xfrm>
            <a:off x="1455325" y="20250"/>
            <a:ext cx="2601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rPr>
              <a:t>Bmc_items</a:t>
            </a:r>
            <a:endParaRPr b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38"/>
          <p:cNvSpPr/>
          <p:nvPr/>
        </p:nvSpPr>
        <p:spPr>
          <a:xfrm>
            <a:off x="5673248" y="1485700"/>
            <a:ext cx="27594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" name="Google Shape;995;p38"/>
          <p:cNvSpPr/>
          <p:nvPr/>
        </p:nvSpPr>
        <p:spPr>
          <a:xfrm>
            <a:off x="720000" y="1485700"/>
            <a:ext cx="27594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6" name="Google Shape;996;p38"/>
          <p:cNvSpPr txBox="1"/>
          <p:nvPr>
            <p:ph type="title"/>
          </p:nvPr>
        </p:nvSpPr>
        <p:spPr>
          <a:xfrm>
            <a:off x="672275" y="194675"/>
            <a:ext cx="7704000" cy="82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/>
              <a:t>Value proposition  AND   Key resources</a:t>
            </a:r>
            <a:endParaRPr b="1" sz="4100"/>
          </a:p>
        </p:txBody>
      </p:sp>
      <p:sp>
        <p:nvSpPr>
          <p:cNvPr id="997" name="Google Shape;997;p38"/>
          <p:cNvSpPr txBox="1"/>
          <p:nvPr>
            <p:ph idx="2" type="title"/>
          </p:nvPr>
        </p:nvSpPr>
        <p:spPr>
          <a:xfrm>
            <a:off x="950848" y="2095300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resources</a:t>
            </a:r>
            <a:endParaRPr/>
          </a:p>
        </p:txBody>
      </p:sp>
      <p:sp>
        <p:nvSpPr>
          <p:cNvPr id="998" name="Google Shape;998;p38"/>
          <p:cNvSpPr txBox="1"/>
          <p:nvPr>
            <p:ph idx="3" type="title"/>
          </p:nvPr>
        </p:nvSpPr>
        <p:spPr>
          <a:xfrm>
            <a:off x="5979250" y="2095300"/>
            <a:ext cx="22008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 </a:t>
            </a:r>
            <a:r>
              <a:rPr lang="en"/>
              <a:t>proposition</a:t>
            </a:r>
            <a:endParaRPr/>
          </a:p>
        </p:txBody>
      </p:sp>
      <p:sp>
        <p:nvSpPr>
          <p:cNvPr id="999" name="Google Shape;999;p38"/>
          <p:cNvSpPr txBox="1"/>
          <p:nvPr>
            <p:ph idx="1" type="subTitle"/>
          </p:nvPr>
        </p:nvSpPr>
        <p:spPr>
          <a:xfrm>
            <a:off x="5979253" y="2654202"/>
            <a:ext cx="21474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 Fast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 accurate designs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 save effort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- courses</a:t>
            </a:r>
            <a:endParaRPr b="1"/>
          </a:p>
        </p:txBody>
      </p:sp>
      <p:sp>
        <p:nvSpPr>
          <p:cNvPr id="1000" name="Google Shape;1000;p38"/>
          <p:cNvSpPr txBox="1"/>
          <p:nvPr>
            <p:ph idx="4" type="subTitle"/>
          </p:nvPr>
        </p:nvSpPr>
        <p:spPr>
          <a:xfrm>
            <a:off x="950848" y="2654202"/>
            <a:ext cx="22977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-A lot of </a:t>
            </a:r>
            <a:r>
              <a:rPr b="1" lang="en" sz="2000"/>
              <a:t>courses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</a:t>
            </a:r>
            <a:r>
              <a:rPr b="1" lang="en" sz="1900"/>
              <a:t>A lot of </a:t>
            </a:r>
            <a:r>
              <a:rPr b="1" lang="en" sz="2000"/>
              <a:t>teachers</a:t>
            </a:r>
            <a:endParaRPr b="1" sz="2000"/>
          </a:p>
        </p:txBody>
      </p:sp>
      <p:grpSp>
        <p:nvGrpSpPr>
          <p:cNvPr id="1001" name="Google Shape;1001;p38"/>
          <p:cNvGrpSpPr/>
          <p:nvPr/>
        </p:nvGrpSpPr>
        <p:grpSpPr>
          <a:xfrm>
            <a:off x="3314372" y="1928727"/>
            <a:ext cx="2515771" cy="2232433"/>
            <a:chOff x="3314372" y="1840240"/>
            <a:chExt cx="2515771" cy="2232433"/>
          </a:xfrm>
        </p:grpSpPr>
        <p:sp>
          <p:nvSpPr>
            <p:cNvPr id="1002" name="Google Shape;1002;p38"/>
            <p:cNvSpPr/>
            <p:nvPr/>
          </p:nvSpPr>
          <p:spPr>
            <a:xfrm>
              <a:off x="3653829" y="2972035"/>
              <a:ext cx="90516" cy="51524"/>
            </a:xfrm>
            <a:custGeom>
              <a:rect b="b" l="l" r="r" t="t"/>
              <a:pathLst>
                <a:path extrusionOk="0" h="3610" w="6342">
                  <a:moveTo>
                    <a:pt x="1" y="0"/>
                  </a:moveTo>
                  <a:lnTo>
                    <a:pt x="1" y="3609"/>
                  </a:lnTo>
                  <a:lnTo>
                    <a:pt x="6341" y="3609"/>
                  </a:lnTo>
                  <a:lnTo>
                    <a:pt x="6341" y="0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3653829" y="3043212"/>
              <a:ext cx="90516" cy="51167"/>
            </a:xfrm>
            <a:custGeom>
              <a:rect b="b" l="l" r="r" t="t"/>
              <a:pathLst>
                <a:path extrusionOk="0" h="3585" w="6342">
                  <a:moveTo>
                    <a:pt x="1" y="1"/>
                  </a:moveTo>
                  <a:lnTo>
                    <a:pt x="1" y="3585"/>
                  </a:lnTo>
                  <a:lnTo>
                    <a:pt x="6341" y="3585"/>
                  </a:lnTo>
                  <a:lnTo>
                    <a:pt x="6341" y="1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3887056" y="2990989"/>
              <a:ext cx="1370388" cy="568417"/>
            </a:xfrm>
            <a:custGeom>
              <a:rect b="b" l="l" r="r" t="t"/>
              <a:pathLst>
                <a:path extrusionOk="0" h="39826" w="96016">
                  <a:moveTo>
                    <a:pt x="48021" y="0"/>
                  </a:moveTo>
                  <a:lnTo>
                    <a:pt x="0" y="9650"/>
                  </a:lnTo>
                  <a:lnTo>
                    <a:pt x="48021" y="39825"/>
                  </a:lnTo>
                  <a:lnTo>
                    <a:pt x="96016" y="9650"/>
                  </a:lnTo>
                  <a:lnTo>
                    <a:pt x="48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4098817" y="2267701"/>
              <a:ext cx="946866" cy="1051341"/>
            </a:xfrm>
            <a:custGeom>
              <a:rect b="b" l="l" r="r" t="t"/>
              <a:pathLst>
                <a:path extrusionOk="0" h="73662" w="66342">
                  <a:moveTo>
                    <a:pt x="26016" y="1"/>
                  </a:moveTo>
                  <a:lnTo>
                    <a:pt x="2031" y="7219"/>
                  </a:lnTo>
                  <a:lnTo>
                    <a:pt x="11279" y="48171"/>
                  </a:lnTo>
                  <a:lnTo>
                    <a:pt x="9549" y="51705"/>
                  </a:lnTo>
                  <a:lnTo>
                    <a:pt x="1" y="56943"/>
                  </a:lnTo>
                  <a:lnTo>
                    <a:pt x="22256" y="72833"/>
                  </a:lnTo>
                  <a:cubicBezTo>
                    <a:pt x="23201" y="73399"/>
                    <a:pt x="24224" y="73661"/>
                    <a:pt x="25226" y="73661"/>
                  </a:cubicBezTo>
                  <a:cubicBezTo>
                    <a:pt x="27733" y="73661"/>
                    <a:pt x="30112" y="72017"/>
                    <a:pt x="30828" y="69349"/>
                  </a:cubicBezTo>
                  <a:lnTo>
                    <a:pt x="33184" y="60753"/>
                  </a:lnTo>
                  <a:lnTo>
                    <a:pt x="35514" y="69349"/>
                  </a:lnTo>
                  <a:cubicBezTo>
                    <a:pt x="36231" y="72017"/>
                    <a:pt x="38622" y="73661"/>
                    <a:pt x="41127" y="73661"/>
                  </a:cubicBezTo>
                  <a:cubicBezTo>
                    <a:pt x="42128" y="73661"/>
                    <a:pt x="43148" y="73399"/>
                    <a:pt x="44086" y="72833"/>
                  </a:cubicBezTo>
                  <a:lnTo>
                    <a:pt x="66342" y="56943"/>
                  </a:lnTo>
                  <a:lnTo>
                    <a:pt x="56793" y="51705"/>
                  </a:lnTo>
                  <a:lnTo>
                    <a:pt x="55063" y="48171"/>
                  </a:lnTo>
                  <a:lnTo>
                    <a:pt x="64311" y="7219"/>
                  </a:lnTo>
                  <a:lnTo>
                    <a:pt x="4035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8"/>
            <p:cNvSpPr/>
            <p:nvPr/>
          </p:nvSpPr>
          <p:spPr>
            <a:xfrm>
              <a:off x="4470116" y="2281289"/>
              <a:ext cx="204268" cy="494014"/>
            </a:xfrm>
            <a:custGeom>
              <a:rect b="b" l="l" r="r" t="t"/>
              <a:pathLst>
                <a:path extrusionOk="0" h="34613" w="14312">
                  <a:moveTo>
                    <a:pt x="1" y="1"/>
                  </a:moveTo>
                  <a:lnTo>
                    <a:pt x="7169" y="34613"/>
                  </a:lnTo>
                  <a:lnTo>
                    <a:pt x="14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38"/>
            <p:cNvSpPr/>
            <p:nvPr/>
          </p:nvSpPr>
          <p:spPr>
            <a:xfrm>
              <a:off x="4313447" y="2281289"/>
              <a:ext cx="517963" cy="578793"/>
            </a:xfrm>
            <a:custGeom>
              <a:rect b="b" l="l" r="r" t="t"/>
              <a:pathLst>
                <a:path extrusionOk="0" h="40553" w="36291">
                  <a:moveTo>
                    <a:pt x="10978" y="1"/>
                  </a:moveTo>
                  <a:cubicBezTo>
                    <a:pt x="4461" y="3585"/>
                    <a:pt x="0" y="11580"/>
                    <a:pt x="0" y="11580"/>
                  </a:cubicBezTo>
                  <a:lnTo>
                    <a:pt x="6441" y="15339"/>
                  </a:lnTo>
                  <a:lnTo>
                    <a:pt x="0" y="15214"/>
                  </a:lnTo>
                  <a:lnTo>
                    <a:pt x="0" y="15214"/>
                  </a:lnTo>
                  <a:cubicBezTo>
                    <a:pt x="0" y="15214"/>
                    <a:pt x="5740" y="28247"/>
                    <a:pt x="19674" y="40553"/>
                  </a:cubicBezTo>
                  <a:cubicBezTo>
                    <a:pt x="23208" y="36568"/>
                    <a:pt x="31930" y="26041"/>
                    <a:pt x="36291" y="15214"/>
                  </a:cubicBezTo>
                  <a:lnTo>
                    <a:pt x="36291" y="15214"/>
                  </a:lnTo>
                  <a:lnTo>
                    <a:pt x="29825" y="15339"/>
                  </a:lnTo>
                  <a:lnTo>
                    <a:pt x="36291" y="11580"/>
                  </a:lnTo>
                  <a:cubicBezTo>
                    <a:pt x="36291" y="11580"/>
                    <a:pt x="31805" y="3585"/>
                    <a:pt x="25288" y="1"/>
                  </a:cubicBezTo>
                  <a:lnTo>
                    <a:pt x="18146" y="34613"/>
                  </a:lnTo>
                  <a:lnTo>
                    <a:pt x="1097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8" name="Google Shape;1008;p38"/>
            <p:cNvSpPr/>
            <p:nvPr/>
          </p:nvSpPr>
          <p:spPr>
            <a:xfrm>
              <a:off x="4477995" y="2243024"/>
              <a:ext cx="188169" cy="89431"/>
            </a:xfrm>
            <a:custGeom>
              <a:rect b="b" l="l" r="r" t="t"/>
              <a:pathLst>
                <a:path extrusionOk="0" h="6266" w="13184">
                  <a:moveTo>
                    <a:pt x="0" y="0"/>
                  </a:moveTo>
                  <a:lnTo>
                    <a:pt x="6592" y="6266"/>
                  </a:lnTo>
                  <a:lnTo>
                    <a:pt x="13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8"/>
            <p:cNvSpPr/>
            <p:nvPr/>
          </p:nvSpPr>
          <p:spPr>
            <a:xfrm>
              <a:off x="4411813" y="1840240"/>
              <a:ext cx="291188" cy="240392"/>
            </a:xfrm>
            <a:custGeom>
              <a:rect b="b" l="l" r="r" t="t"/>
              <a:pathLst>
                <a:path extrusionOk="0" h="16843" w="20402">
                  <a:moveTo>
                    <a:pt x="10727" y="0"/>
                  </a:moveTo>
                  <a:cubicBezTo>
                    <a:pt x="10452" y="0"/>
                    <a:pt x="10326" y="376"/>
                    <a:pt x="10577" y="527"/>
                  </a:cubicBezTo>
                  <a:cubicBezTo>
                    <a:pt x="11780" y="1329"/>
                    <a:pt x="12281" y="2457"/>
                    <a:pt x="12281" y="2457"/>
                  </a:cubicBezTo>
                  <a:cubicBezTo>
                    <a:pt x="12281" y="2457"/>
                    <a:pt x="11450" y="2260"/>
                    <a:pt x="10165" y="2260"/>
                  </a:cubicBezTo>
                  <a:cubicBezTo>
                    <a:pt x="8584" y="2260"/>
                    <a:pt x="6315" y="2558"/>
                    <a:pt x="4061" y="3885"/>
                  </a:cubicBezTo>
                  <a:cubicBezTo>
                    <a:pt x="0" y="6266"/>
                    <a:pt x="727" y="8021"/>
                    <a:pt x="2657" y="9123"/>
                  </a:cubicBezTo>
                  <a:cubicBezTo>
                    <a:pt x="2657" y="9123"/>
                    <a:pt x="2807" y="12908"/>
                    <a:pt x="3860" y="16717"/>
                  </a:cubicBezTo>
                  <a:lnTo>
                    <a:pt x="18396" y="16843"/>
                  </a:lnTo>
                  <a:cubicBezTo>
                    <a:pt x="18396" y="16843"/>
                    <a:pt x="19224" y="13785"/>
                    <a:pt x="19800" y="11128"/>
                  </a:cubicBezTo>
                  <a:cubicBezTo>
                    <a:pt x="20401" y="8447"/>
                    <a:pt x="19098" y="7194"/>
                    <a:pt x="18071" y="6742"/>
                  </a:cubicBezTo>
                  <a:cubicBezTo>
                    <a:pt x="17193" y="1980"/>
                    <a:pt x="13935" y="0"/>
                    <a:pt x="10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8"/>
            <p:cNvSpPr/>
            <p:nvPr/>
          </p:nvSpPr>
          <p:spPr>
            <a:xfrm>
              <a:off x="4572421" y="2775289"/>
              <a:ext cx="50096" cy="344852"/>
            </a:xfrm>
            <a:custGeom>
              <a:rect b="b" l="l" r="r" t="t"/>
              <a:pathLst>
                <a:path extrusionOk="0" fill="none" h="24162" w="3510">
                  <a:moveTo>
                    <a:pt x="1" y="1"/>
                  </a:moveTo>
                  <a:cubicBezTo>
                    <a:pt x="1103" y="5640"/>
                    <a:pt x="3509" y="11755"/>
                    <a:pt x="3509" y="11755"/>
                  </a:cubicBezTo>
                  <a:lnTo>
                    <a:pt x="276" y="24161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38"/>
            <p:cNvSpPr/>
            <p:nvPr/>
          </p:nvSpPr>
          <p:spPr>
            <a:xfrm>
              <a:off x="4554181" y="2922666"/>
              <a:ext cx="37565" cy="37579"/>
            </a:xfrm>
            <a:custGeom>
              <a:rect b="b" l="l" r="r" t="t"/>
              <a:pathLst>
                <a:path extrusionOk="0" h="2633" w="2632">
                  <a:moveTo>
                    <a:pt x="1304" y="0"/>
                  </a:moveTo>
                  <a:cubicBezTo>
                    <a:pt x="577" y="0"/>
                    <a:pt x="0" y="602"/>
                    <a:pt x="0" y="1329"/>
                  </a:cubicBezTo>
                  <a:cubicBezTo>
                    <a:pt x="0" y="2056"/>
                    <a:pt x="577" y="2632"/>
                    <a:pt x="1304" y="2632"/>
                  </a:cubicBezTo>
                  <a:cubicBezTo>
                    <a:pt x="2030" y="2632"/>
                    <a:pt x="2632" y="2056"/>
                    <a:pt x="2632" y="1329"/>
                  </a:cubicBezTo>
                  <a:cubicBezTo>
                    <a:pt x="2632" y="602"/>
                    <a:pt x="2030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38"/>
            <p:cNvSpPr/>
            <p:nvPr/>
          </p:nvSpPr>
          <p:spPr>
            <a:xfrm>
              <a:off x="4515902" y="3091153"/>
              <a:ext cx="37579" cy="37565"/>
            </a:xfrm>
            <a:custGeom>
              <a:rect b="b" l="l" r="r" t="t"/>
              <a:pathLst>
                <a:path extrusionOk="0" h="2632" w="2633">
                  <a:moveTo>
                    <a:pt x="1304" y="0"/>
                  </a:moveTo>
                  <a:cubicBezTo>
                    <a:pt x="577" y="0"/>
                    <a:pt x="1" y="602"/>
                    <a:pt x="1" y="1328"/>
                  </a:cubicBezTo>
                  <a:cubicBezTo>
                    <a:pt x="1" y="2030"/>
                    <a:pt x="577" y="2632"/>
                    <a:pt x="1304" y="2632"/>
                  </a:cubicBezTo>
                  <a:cubicBezTo>
                    <a:pt x="2031" y="2632"/>
                    <a:pt x="2632" y="2030"/>
                    <a:pt x="2632" y="1328"/>
                  </a:cubicBezTo>
                  <a:cubicBezTo>
                    <a:pt x="2632" y="602"/>
                    <a:pt x="2031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8"/>
            <p:cNvSpPr/>
            <p:nvPr/>
          </p:nvSpPr>
          <p:spPr>
            <a:xfrm>
              <a:off x="4492652" y="2834676"/>
              <a:ext cx="90159" cy="79055"/>
            </a:xfrm>
            <a:custGeom>
              <a:rect b="b" l="l" r="r" t="t"/>
              <a:pathLst>
                <a:path extrusionOk="0" fill="none" h="5539" w="6317">
                  <a:moveTo>
                    <a:pt x="1" y="0"/>
                  </a:moveTo>
                  <a:lnTo>
                    <a:pt x="6316" y="5539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8"/>
            <p:cNvSpPr/>
            <p:nvPr/>
          </p:nvSpPr>
          <p:spPr>
            <a:xfrm>
              <a:off x="4499446" y="2970237"/>
              <a:ext cx="63684" cy="41519"/>
            </a:xfrm>
            <a:custGeom>
              <a:rect b="b" l="l" r="r" t="t"/>
              <a:pathLst>
                <a:path extrusionOk="0" fill="none" h="2909" w="4462">
                  <a:moveTo>
                    <a:pt x="4462" y="1"/>
                  </a:moveTo>
                  <a:lnTo>
                    <a:pt x="1" y="2908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38"/>
            <p:cNvSpPr/>
            <p:nvPr/>
          </p:nvSpPr>
          <p:spPr>
            <a:xfrm>
              <a:off x="4279821" y="3012098"/>
              <a:ext cx="179220" cy="69407"/>
            </a:xfrm>
            <a:custGeom>
              <a:rect b="b" l="l" r="r" t="t"/>
              <a:pathLst>
                <a:path extrusionOk="0" h="4863" w="12557">
                  <a:moveTo>
                    <a:pt x="426" y="0"/>
                  </a:moveTo>
                  <a:lnTo>
                    <a:pt x="0" y="1679"/>
                  </a:lnTo>
                  <a:lnTo>
                    <a:pt x="12106" y="4862"/>
                  </a:lnTo>
                  <a:lnTo>
                    <a:pt x="12557" y="3208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38"/>
            <p:cNvSpPr/>
            <p:nvPr/>
          </p:nvSpPr>
          <p:spPr>
            <a:xfrm>
              <a:off x="4685816" y="3012098"/>
              <a:ext cx="178863" cy="69407"/>
            </a:xfrm>
            <a:custGeom>
              <a:rect b="b" l="l" r="r" t="t"/>
              <a:pathLst>
                <a:path extrusionOk="0" h="4863" w="12532">
                  <a:moveTo>
                    <a:pt x="12106" y="0"/>
                  </a:moveTo>
                  <a:lnTo>
                    <a:pt x="0" y="3208"/>
                  </a:lnTo>
                  <a:lnTo>
                    <a:pt x="427" y="4862"/>
                  </a:lnTo>
                  <a:lnTo>
                    <a:pt x="12532" y="1679"/>
                  </a:lnTo>
                  <a:lnTo>
                    <a:pt x="1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38"/>
            <p:cNvSpPr/>
            <p:nvPr/>
          </p:nvSpPr>
          <p:spPr>
            <a:xfrm>
              <a:off x="4769525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4135" y="1"/>
                  </a:moveTo>
                  <a:lnTo>
                    <a:pt x="0" y="9224"/>
                  </a:lnTo>
                  <a:lnTo>
                    <a:pt x="11479" y="16066"/>
                  </a:lnTo>
                  <a:lnTo>
                    <a:pt x="13208" y="5164"/>
                  </a:lnTo>
                  <a:lnTo>
                    <a:pt x="413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38"/>
            <p:cNvSpPr/>
            <p:nvPr/>
          </p:nvSpPr>
          <p:spPr>
            <a:xfrm>
              <a:off x="4837133" y="3656159"/>
              <a:ext cx="221780" cy="416514"/>
            </a:xfrm>
            <a:custGeom>
              <a:rect b="b" l="l" r="r" t="t"/>
              <a:pathLst>
                <a:path extrusionOk="0" h="29183" w="15539">
                  <a:moveTo>
                    <a:pt x="6770" y="1"/>
                  </a:moveTo>
                  <a:cubicBezTo>
                    <a:pt x="6412" y="1"/>
                    <a:pt x="6043" y="20"/>
                    <a:pt x="5664" y="62"/>
                  </a:cubicBezTo>
                  <a:lnTo>
                    <a:pt x="6266" y="8684"/>
                  </a:lnTo>
                  <a:lnTo>
                    <a:pt x="6266" y="8684"/>
                  </a:lnTo>
                  <a:lnTo>
                    <a:pt x="4160" y="7030"/>
                  </a:lnTo>
                  <a:lnTo>
                    <a:pt x="0" y="10664"/>
                  </a:lnTo>
                  <a:lnTo>
                    <a:pt x="4461" y="13596"/>
                  </a:lnTo>
                  <a:lnTo>
                    <a:pt x="7945" y="22769"/>
                  </a:lnTo>
                  <a:lnTo>
                    <a:pt x="9474" y="28433"/>
                  </a:lnTo>
                  <a:cubicBezTo>
                    <a:pt x="9600" y="28908"/>
                    <a:pt x="10016" y="29182"/>
                    <a:pt x="10444" y="29182"/>
                  </a:cubicBezTo>
                  <a:cubicBezTo>
                    <a:pt x="10694" y="29182"/>
                    <a:pt x="10949" y="29088"/>
                    <a:pt x="11153" y="28885"/>
                  </a:cubicBezTo>
                  <a:cubicBezTo>
                    <a:pt x="12431" y="27631"/>
                    <a:pt x="14211" y="25200"/>
                    <a:pt x="14361" y="21366"/>
                  </a:cubicBezTo>
                  <a:cubicBezTo>
                    <a:pt x="14586" y="15125"/>
                    <a:pt x="13308" y="10063"/>
                    <a:pt x="13308" y="10062"/>
                  </a:cubicBezTo>
                  <a:lnTo>
                    <a:pt x="13308" y="10062"/>
                  </a:lnTo>
                  <a:lnTo>
                    <a:pt x="14937" y="10313"/>
                  </a:lnTo>
                  <a:lnTo>
                    <a:pt x="15539" y="2970"/>
                  </a:lnTo>
                  <a:lnTo>
                    <a:pt x="13810" y="2844"/>
                  </a:lnTo>
                  <a:cubicBezTo>
                    <a:pt x="13810" y="2844"/>
                    <a:pt x="11094" y="1"/>
                    <a:pt x="6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38"/>
            <p:cNvSpPr/>
            <p:nvPr/>
          </p:nvSpPr>
          <p:spPr>
            <a:xfrm>
              <a:off x="3712132" y="3122324"/>
              <a:ext cx="1155773" cy="733621"/>
            </a:xfrm>
            <a:custGeom>
              <a:rect b="b" l="l" r="r" t="t"/>
              <a:pathLst>
                <a:path extrusionOk="0" h="51401" w="80979">
                  <a:moveTo>
                    <a:pt x="15558" y="1"/>
                  </a:moveTo>
                  <a:cubicBezTo>
                    <a:pt x="8515" y="1"/>
                    <a:pt x="2842" y="3581"/>
                    <a:pt x="1705" y="9445"/>
                  </a:cubicBezTo>
                  <a:cubicBezTo>
                    <a:pt x="1" y="18368"/>
                    <a:pt x="6567" y="28518"/>
                    <a:pt x="18798" y="32779"/>
                  </a:cubicBezTo>
                  <a:cubicBezTo>
                    <a:pt x="21805" y="33806"/>
                    <a:pt x="27720" y="35836"/>
                    <a:pt x="34587" y="38167"/>
                  </a:cubicBezTo>
                  <a:cubicBezTo>
                    <a:pt x="38673" y="39546"/>
                    <a:pt x="42783" y="39120"/>
                    <a:pt x="47169" y="40648"/>
                  </a:cubicBezTo>
                  <a:cubicBezTo>
                    <a:pt x="49951" y="41601"/>
                    <a:pt x="51530" y="43405"/>
                    <a:pt x="56342" y="45034"/>
                  </a:cubicBezTo>
                  <a:cubicBezTo>
                    <a:pt x="58656" y="45830"/>
                    <a:pt x="60066" y="45918"/>
                    <a:pt x="61244" y="45918"/>
                  </a:cubicBezTo>
                  <a:cubicBezTo>
                    <a:pt x="61580" y="45918"/>
                    <a:pt x="61897" y="45911"/>
                    <a:pt x="62210" y="45911"/>
                  </a:cubicBezTo>
                  <a:cubicBezTo>
                    <a:pt x="63083" y="45911"/>
                    <a:pt x="63931" y="45967"/>
                    <a:pt x="65089" y="46388"/>
                  </a:cubicBezTo>
                  <a:cubicBezTo>
                    <a:pt x="68773" y="47741"/>
                    <a:pt x="69249" y="49871"/>
                    <a:pt x="73836" y="51400"/>
                  </a:cubicBezTo>
                  <a:lnTo>
                    <a:pt x="80978" y="32779"/>
                  </a:lnTo>
                  <a:cubicBezTo>
                    <a:pt x="80978" y="32779"/>
                    <a:pt x="38848" y="9345"/>
                    <a:pt x="27244" y="3104"/>
                  </a:cubicBezTo>
                  <a:cubicBezTo>
                    <a:pt x="23276" y="974"/>
                    <a:pt x="19231" y="1"/>
                    <a:pt x="1555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38"/>
            <p:cNvSpPr/>
            <p:nvPr/>
          </p:nvSpPr>
          <p:spPr>
            <a:xfrm>
              <a:off x="5023133" y="3707839"/>
              <a:ext cx="7522" cy="77628"/>
            </a:xfrm>
            <a:custGeom>
              <a:rect b="b" l="l" r="r" t="t"/>
              <a:pathLst>
                <a:path extrusionOk="0" fill="none" h="5439" w="527">
                  <a:moveTo>
                    <a:pt x="527" y="0"/>
                  </a:moveTo>
                  <a:lnTo>
                    <a:pt x="1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38"/>
            <p:cNvSpPr/>
            <p:nvPr/>
          </p:nvSpPr>
          <p:spPr>
            <a:xfrm>
              <a:off x="4705841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7520" y="0"/>
                  </a:moveTo>
                  <a:lnTo>
                    <a:pt x="1" y="18572"/>
                  </a:lnTo>
                  <a:cubicBezTo>
                    <a:pt x="1029" y="19349"/>
                    <a:pt x="2257" y="20126"/>
                    <a:pt x="4212" y="20777"/>
                  </a:cubicBezTo>
                  <a:lnTo>
                    <a:pt x="11354" y="2156"/>
                  </a:lnTo>
                  <a:cubicBezTo>
                    <a:pt x="11354" y="2156"/>
                    <a:pt x="9926" y="1354"/>
                    <a:pt x="75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38"/>
            <p:cNvSpPr/>
            <p:nvPr/>
          </p:nvSpPr>
          <p:spPr>
            <a:xfrm>
              <a:off x="4276595" y="3122324"/>
              <a:ext cx="1156130" cy="733621"/>
            </a:xfrm>
            <a:custGeom>
              <a:rect b="b" l="l" r="r" t="t"/>
              <a:pathLst>
                <a:path extrusionOk="0" h="51401" w="81004">
                  <a:moveTo>
                    <a:pt x="65432" y="1"/>
                  </a:moveTo>
                  <a:cubicBezTo>
                    <a:pt x="61760" y="1"/>
                    <a:pt x="57712" y="974"/>
                    <a:pt x="53735" y="3104"/>
                  </a:cubicBezTo>
                  <a:cubicBezTo>
                    <a:pt x="42156" y="9345"/>
                    <a:pt x="1" y="32779"/>
                    <a:pt x="1" y="32779"/>
                  </a:cubicBezTo>
                  <a:lnTo>
                    <a:pt x="7144" y="51400"/>
                  </a:lnTo>
                  <a:cubicBezTo>
                    <a:pt x="11730" y="49871"/>
                    <a:pt x="12206" y="47741"/>
                    <a:pt x="15890" y="46388"/>
                  </a:cubicBezTo>
                  <a:cubicBezTo>
                    <a:pt x="17048" y="45967"/>
                    <a:pt x="17896" y="45911"/>
                    <a:pt x="18769" y="45911"/>
                  </a:cubicBezTo>
                  <a:cubicBezTo>
                    <a:pt x="19083" y="45911"/>
                    <a:pt x="19400" y="45918"/>
                    <a:pt x="19736" y="45918"/>
                  </a:cubicBezTo>
                  <a:cubicBezTo>
                    <a:pt x="20913" y="45918"/>
                    <a:pt x="22323" y="45830"/>
                    <a:pt x="24637" y="45034"/>
                  </a:cubicBezTo>
                  <a:cubicBezTo>
                    <a:pt x="29449" y="43405"/>
                    <a:pt x="31028" y="41601"/>
                    <a:pt x="33810" y="40648"/>
                  </a:cubicBezTo>
                  <a:cubicBezTo>
                    <a:pt x="38221" y="39120"/>
                    <a:pt x="42307" y="39546"/>
                    <a:pt x="46392" y="38167"/>
                  </a:cubicBezTo>
                  <a:cubicBezTo>
                    <a:pt x="53259" y="35836"/>
                    <a:pt x="59199" y="33806"/>
                    <a:pt x="62206" y="32779"/>
                  </a:cubicBezTo>
                  <a:cubicBezTo>
                    <a:pt x="74412" y="28518"/>
                    <a:pt x="81003" y="18368"/>
                    <a:pt x="79274" y="9445"/>
                  </a:cubicBezTo>
                  <a:cubicBezTo>
                    <a:pt x="78137" y="3581"/>
                    <a:pt x="72475" y="1"/>
                    <a:pt x="654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38"/>
            <p:cNvSpPr/>
            <p:nvPr/>
          </p:nvSpPr>
          <p:spPr>
            <a:xfrm>
              <a:off x="4186450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9074" y="1"/>
                  </a:moveTo>
                  <a:lnTo>
                    <a:pt x="1" y="5164"/>
                  </a:lnTo>
                  <a:lnTo>
                    <a:pt x="1730" y="16066"/>
                  </a:lnTo>
                  <a:lnTo>
                    <a:pt x="13209" y="922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38"/>
            <p:cNvSpPr/>
            <p:nvPr/>
          </p:nvSpPr>
          <p:spPr>
            <a:xfrm>
              <a:off x="4085586" y="3656159"/>
              <a:ext cx="221795" cy="416514"/>
            </a:xfrm>
            <a:custGeom>
              <a:rect b="b" l="l" r="r" t="t"/>
              <a:pathLst>
                <a:path extrusionOk="0" h="29183" w="15540">
                  <a:moveTo>
                    <a:pt x="8770" y="1"/>
                  </a:moveTo>
                  <a:cubicBezTo>
                    <a:pt x="4445" y="1"/>
                    <a:pt x="1730" y="2844"/>
                    <a:pt x="1730" y="2844"/>
                  </a:cubicBezTo>
                  <a:lnTo>
                    <a:pt x="0" y="2970"/>
                  </a:lnTo>
                  <a:lnTo>
                    <a:pt x="602" y="10313"/>
                  </a:lnTo>
                  <a:lnTo>
                    <a:pt x="2231" y="10062"/>
                  </a:lnTo>
                  <a:lnTo>
                    <a:pt x="2231" y="10062"/>
                  </a:lnTo>
                  <a:cubicBezTo>
                    <a:pt x="2231" y="10063"/>
                    <a:pt x="953" y="15125"/>
                    <a:pt x="1178" y="21366"/>
                  </a:cubicBezTo>
                  <a:cubicBezTo>
                    <a:pt x="1329" y="25200"/>
                    <a:pt x="3108" y="27631"/>
                    <a:pt x="4386" y="28885"/>
                  </a:cubicBezTo>
                  <a:cubicBezTo>
                    <a:pt x="4590" y="29088"/>
                    <a:pt x="4845" y="29182"/>
                    <a:pt x="5097" y="29182"/>
                  </a:cubicBezTo>
                  <a:cubicBezTo>
                    <a:pt x="5527" y="29182"/>
                    <a:pt x="5948" y="28908"/>
                    <a:pt x="6090" y="28433"/>
                  </a:cubicBezTo>
                  <a:lnTo>
                    <a:pt x="7619" y="22769"/>
                  </a:lnTo>
                  <a:lnTo>
                    <a:pt x="11078" y="13596"/>
                  </a:lnTo>
                  <a:lnTo>
                    <a:pt x="15539" y="10664"/>
                  </a:lnTo>
                  <a:lnTo>
                    <a:pt x="11379" y="7030"/>
                  </a:lnTo>
                  <a:lnTo>
                    <a:pt x="9273" y="8684"/>
                  </a:lnTo>
                  <a:lnTo>
                    <a:pt x="9875" y="62"/>
                  </a:lnTo>
                  <a:cubicBezTo>
                    <a:pt x="9496" y="20"/>
                    <a:pt x="9127" y="1"/>
                    <a:pt x="8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38"/>
            <p:cNvSpPr/>
            <p:nvPr/>
          </p:nvSpPr>
          <p:spPr>
            <a:xfrm>
              <a:off x="4114203" y="3707839"/>
              <a:ext cx="7165" cy="77628"/>
            </a:xfrm>
            <a:custGeom>
              <a:rect b="b" l="l" r="r" t="t"/>
              <a:pathLst>
                <a:path extrusionOk="0" fill="none" h="5439" w="502">
                  <a:moveTo>
                    <a:pt x="0" y="0"/>
                  </a:moveTo>
                  <a:lnTo>
                    <a:pt x="502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38"/>
            <p:cNvSpPr/>
            <p:nvPr/>
          </p:nvSpPr>
          <p:spPr>
            <a:xfrm>
              <a:off x="4276595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3835" y="0"/>
                  </a:moveTo>
                  <a:cubicBezTo>
                    <a:pt x="1454" y="1354"/>
                    <a:pt x="1" y="2156"/>
                    <a:pt x="1" y="2156"/>
                  </a:cubicBezTo>
                  <a:lnTo>
                    <a:pt x="7144" y="20777"/>
                  </a:lnTo>
                  <a:cubicBezTo>
                    <a:pt x="9099" y="20126"/>
                    <a:pt x="10327" y="19349"/>
                    <a:pt x="11354" y="18572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7" name="Google Shape;1027;p38"/>
            <p:cNvSpPr/>
            <p:nvPr/>
          </p:nvSpPr>
          <p:spPr>
            <a:xfrm>
              <a:off x="3501085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938" y="0"/>
                  </a:moveTo>
                  <a:cubicBezTo>
                    <a:pt x="4938" y="0"/>
                    <a:pt x="1" y="11529"/>
                    <a:pt x="2407" y="12833"/>
                  </a:cubicBezTo>
                  <a:cubicBezTo>
                    <a:pt x="2529" y="12900"/>
                    <a:pt x="2657" y="12932"/>
                    <a:pt x="2788" y="12932"/>
                  </a:cubicBezTo>
                  <a:cubicBezTo>
                    <a:pt x="5238" y="12932"/>
                    <a:pt x="9099" y="1780"/>
                    <a:pt x="9099" y="1780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8" name="Google Shape;1028;p38"/>
            <p:cNvSpPr/>
            <p:nvPr/>
          </p:nvSpPr>
          <p:spPr>
            <a:xfrm>
              <a:off x="3314372" y="2649020"/>
              <a:ext cx="341255" cy="274731"/>
            </a:xfrm>
            <a:custGeom>
              <a:rect b="b" l="l" r="r" t="t"/>
              <a:pathLst>
                <a:path extrusionOk="0" h="19249" w="23910">
                  <a:moveTo>
                    <a:pt x="10551" y="0"/>
                  </a:moveTo>
                  <a:lnTo>
                    <a:pt x="9599" y="878"/>
                  </a:lnTo>
                  <a:lnTo>
                    <a:pt x="11228" y="2807"/>
                  </a:lnTo>
                  <a:lnTo>
                    <a:pt x="11178" y="5239"/>
                  </a:lnTo>
                  <a:lnTo>
                    <a:pt x="6767" y="5239"/>
                  </a:lnTo>
                  <a:lnTo>
                    <a:pt x="1604" y="3660"/>
                  </a:lnTo>
                  <a:lnTo>
                    <a:pt x="1228" y="4888"/>
                  </a:lnTo>
                  <a:lnTo>
                    <a:pt x="652" y="4612"/>
                  </a:lnTo>
                  <a:lnTo>
                    <a:pt x="0" y="6391"/>
                  </a:lnTo>
                  <a:lnTo>
                    <a:pt x="1103" y="7043"/>
                  </a:lnTo>
                  <a:lnTo>
                    <a:pt x="576" y="8321"/>
                  </a:lnTo>
                  <a:lnTo>
                    <a:pt x="2807" y="9950"/>
                  </a:lnTo>
                  <a:lnTo>
                    <a:pt x="5288" y="10477"/>
                  </a:lnTo>
                  <a:lnTo>
                    <a:pt x="2506" y="10502"/>
                  </a:lnTo>
                  <a:lnTo>
                    <a:pt x="902" y="9524"/>
                  </a:lnTo>
                  <a:lnTo>
                    <a:pt x="576" y="10502"/>
                  </a:lnTo>
                  <a:lnTo>
                    <a:pt x="2582" y="11655"/>
                  </a:lnTo>
                  <a:cubicBezTo>
                    <a:pt x="2582" y="11655"/>
                    <a:pt x="5061" y="12638"/>
                    <a:pt x="8424" y="12638"/>
                  </a:cubicBezTo>
                  <a:cubicBezTo>
                    <a:pt x="9585" y="12638"/>
                    <a:pt x="10850" y="12521"/>
                    <a:pt x="12155" y="12206"/>
                  </a:cubicBezTo>
                  <a:lnTo>
                    <a:pt x="20476" y="19249"/>
                  </a:lnTo>
                  <a:lnTo>
                    <a:pt x="23910" y="10878"/>
                  </a:lnTo>
                  <a:lnTo>
                    <a:pt x="14812" y="6943"/>
                  </a:lnTo>
                  <a:cubicBezTo>
                    <a:pt x="14812" y="6943"/>
                    <a:pt x="15389" y="4286"/>
                    <a:pt x="13283" y="2281"/>
                  </a:cubicBezTo>
                  <a:cubicBezTo>
                    <a:pt x="12080" y="1128"/>
                    <a:pt x="10551" y="0"/>
                    <a:pt x="105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38"/>
            <p:cNvSpPr/>
            <p:nvPr/>
          </p:nvSpPr>
          <p:spPr>
            <a:xfrm>
              <a:off x="351718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3209" y="1"/>
                  </a:moveTo>
                  <a:cubicBezTo>
                    <a:pt x="3209" y="1"/>
                    <a:pt x="1" y="6241"/>
                    <a:pt x="2081" y="7369"/>
                  </a:cubicBezTo>
                  <a:cubicBezTo>
                    <a:pt x="2308" y="7493"/>
                    <a:pt x="2567" y="7548"/>
                    <a:pt x="2849" y="7548"/>
                  </a:cubicBezTo>
                  <a:cubicBezTo>
                    <a:pt x="5433" y="7548"/>
                    <a:pt x="9976" y="2883"/>
                    <a:pt x="9976" y="2883"/>
                  </a:cubicBezTo>
                  <a:lnTo>
                    <a:pt x="320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38"/>
            <p:cNvSpPr/>
            <p:nvPr/>
          </p:nvSpPr>
          <p:spPr>
            <a:xfrm>
              <a:off x="3535424" y="2782082"/>
              <a:ext cx="142382" cy="259003"/>
            </a:xfrm>
            <a:custGeom>
              <a:rect b="b" l="l" r="r" t="t"/>
              <a:pathLst>
                <a:path extrusionOk="0" h="18147" w="9976">
                  <a:moveTo>
                    <a:pt x="4913" y="1"/>
                  </a:moveTo>
                  <a:cubicBezTo>
                    <a:pt x="4913" y="1"/>
                    <a:pt x="3485" y="10577"/>
                    <a:pt x="1" y="11856"/>
                  </a:cubicBezTo>
                  <a:lnTo>
                    <a:pt x="9976" y="18146"/>
                  </a:lnTo>
                  <a:lnTo>
                    <a:pt x="9976" y="1981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38"/>
            <p:cNvSpPr/>
            <p:nvPr/>
          </p:nvSpPr>
          <p:spPr>
            <a:xfrm>
              <a:off x="3546871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40703" y="1"/>
                  </a:moveTo>
                  <a:cubicBezTo>
                    <a:pt x="35364" y="5940"/>
                    <a:pt x="35364" y="10477"/>
                    <a:pt x="35364" y="10477"/>
                  </a:cubicBezTo>
                  <a:lnTo>
                    <a:pt x="21755" y="36216"/>
                  </a:lnTo>
                  <a:lnTo>
                    <a:pt x="9174" y="30803"/>
                  </a:lnTo>
                  <a:cubicBezTo>
                    <a:pt x="5036" y="46467"/>
                    <a:pt x="1055" y="47385"/>
                    <a:pt x="179" y="47385"/>
                  </a:cubicBezTo>
                  <a:cubicBezTo>
                    <a:pt x="62" y="47385"/>
                    <a:pt x="1" y="47369"/>
                    <a:pt x="1" y="47369"/>
                  </a:cubicBezTo>
                  <a:lnTo>
                    <a:pt x="1" y="47369"/>
                  </a:lnTo>
                  <a:lnTo>
                    <a:pt x="18422" y="56191"/>
                  </a:lnTo>
                  <a:cubicBezTo>
                    <a:pt x="20545" y="57204"/>
                    <a:pt x="22776" y="57680"/>
                    <a:pt x="24966" y="57680"/>
                  </a:cubicBezTo>
                  <a:cubicBezTo>
                    <a:pt x="31127" y="57680"/>
                    <a:pt x="36975" y="53914"/>
                    <a:pt x="39249" y="47720"/>
                  </a:cubicBezTo>
                  <a:lnTo>
                    <a:pt x="46818" y="27068"/>
                  </a:lnTo>
                  <a:lnTo>
                    <a:pt x="4070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38"/>
            <p:cNvSpPr/>
            <p:nvPr/>
          </p:nvSpPr>
          <p:spPr>
            <a:xfrm>
              <a:off x="3617349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0" y="0"/>
                  </a:moveTo>
                  <a:lnTo>
                    <a:pt x="13434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38"/>
            <p:cNvSpPr/>
            <p:nvPr/>
          </p:nvSpPr>
          <p:spPr>
            <a:xfrm>
              <a:off x="3667416" y="2950569"/>
              <a:ext cx="25776" cy="25762"/>
            </a:xfrm>
            <a:custGeom>
              <a:rect b="b" l="l" r="r" t="t"/>
              <a:pathLst>
                <a:path extrusionOk="0" h="1805" w="1806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4" name="Google Shape;1034;p38"/>
            <p:cNvSpPr/>
            <p:nvPr/>
          </p:nvSpPr>
          <p:spPr>
            <a:xfrm>
              <a:off x="3742547" y="2990989"/>
              <a:ext cx="25762" cy="26133"/>
            </a:xfrm>
            <a:custGeom>
              <a:rect b="b" l="l" r="r" t="t"/>
              <a:pathLst>
                <a:path extrusionOk="0" h="1831" w="1805">
                  <a:moveTo>
                    <a:pt x="902" y="0"/>
                  </a:moveTo>
                  <a:cubicBezTo>
                    <a:pt x="401" y="0"/>
                    <a:pt x="0" y="401"/>
                    <a:pt x="0" y="903"/>
                  </a:cubicBezTo>
                  <a:cubicBezTo>
                    <a:pt x="0" y="1404"/>
                    <a:pt x="401" y="1830"/>
                    <a:pt x="902" y="1830"/>
                  </a:cubicBezTo>
                  <a:cubicBezTo>
                    <a:pt x="1404" y="1830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38"/>
            <p:cNvSpPr/>
            <p:nvPr/>
          </p:nvSpPr>
          <p:spPr>
            <a:xfrm>
              <a:off x="3857369" y="2887613"/>
              <a:ext cx="114837" cy="51524"/>
            </a:xfrm>
            <a:custGeom>
              <a:rect b="b" l="l" r="r" t="t"/>
              <a:pathLst>
                <a:path extrusionOk="0" fill="none" h="3610" w="8046">
                  <a:moveTo>
                    <a:pt x="0" y="0"/>
                  </a:moveTo>
                  <a:lnTo>
                    <a:pt x="8045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38"/>
            <p:cNvSpPr/>
            <p:nvPr/>
          </p:nvSpPr>
          <p:spPr>
            <a:xfrm>
              <a:off x="3887056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0" y="0"/>
                  </a:moveTo>
                  <a:lnTo>
                    <a:pt x="8296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38"/>
            <p:cNvSpPr/>
            <p:nvPr/>
          </p:nvSpPr>
          <p:spPr>
            <a:xfrm>
              <a:off x="3419175" y="2737010"/>
              <a:ext cx="15400" cy="54749"/>
            </a:xfrm>
            <a:custGeom>
              <a:rect b="b" l="l" r="r" t="t"/>
              <a:pathLst>
                <a:path extrusionOk="0" fill="none" h="3836" w="1079">
                  <a:moveTo>
                    <a:pt x="1078" y="1"/>
                  </a:moveTo>
                  <a:lnTo>
                    <a:pt x="0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38"/>
            <p:cNvSpPr/>
            <p:nvPr/>
          </p:nvSpPr>
          <p:spPr>
            <a:xfrm>
              <a:off x="3430978" y="2759903"/>
              <a:ext cx="73703" cy="26490"/>
            </a:xfrm>
            <a:custGeom>
              <a:rect b="b" l="l" r="r" t="t"/>
              <a:pathLst>
                <a:path extrusionOk="0" fill="none" h="1856" w="5164">
                  <a:moveTo>
                    <a:pt x="1" y="1856"/>
                  </a:moveTo>
                  <a:cubicBezTo>
                    <a:pt x="1128" y="978"/>
                    <a:pt x="3234" y="1"/>
                    <a:pt x="5163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38"/>
            <p:cNvSpPr/>
            <p:nvPr/>
          </p:nvSpPr>
          <p:spPr>
            <a:xfrm>
              <a:off x="5513550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161" y="0"/>
                  </a:moveTo>
                  <a:lnTo>
                    <a:pt x="1" y="1780"/>
                  </a:lnTo>
                  <a:cubicBezTo>
                    <a:pt x="1" y="1780"/>
                    <a:pt x="3884" y="12932"/>
                    <a:pt x="6336" y="12932"/>
                  </a:cubicBezTo>
                  <a:cubicBezTo>
                    <a:pt x="6467" y="12932"/>
                    <a:pt x="6595" y="12900"/>
                    <a:pt x="6717" y="12833"/>
                  </a:cubicBezTo>
                  <a:cubicBezTo>
                    <a:pt x="9098" y="11529"/>
                    <a:pt x="4161" y="0"/>
                    <a:pt x="416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38"/>
            <p:cNvSpPr/>
            <p:nvPr/>
          </p:nvSpPr>
          <p:spPr>
            <a:xfrm>
              <a:off x="5488873" y="2649020"/>
              <a:ext cx="341270" cy="274731"/>
            </a:xfrm>
            <a:custGeom>
              <a:rect b="b" l="l" r="r" t="t"/>
              <a:pathLst>
                <a:path extrusionOk="0" h="19249" w="23911">
                  <a:moveTo>
                    <a:pt x="13384" y="0"/>
                  </a:moveTo>
                  <a:cubicBezTo>
                    <a:pt x="13384" y="0"/>
                    <a:pt x="11855" y="1128"/>
                    <a:pt x="10652" y="2281"/>
                  </a:cubicBezTo>
                  <a:cubicBezTo>
                    <a:pt x="8522" y="4286"/>
                    <a:pt x="9123" y="6943"/>
                    <a:pt x="9123" y="6943"/>
                  </a:cubicBezTo>
                  <a:lnTo>
                    <a:pt x="0" y="10878"/>
                  </a:lnTo>
                  <a:lnTo>
                    <a:pt x="3434" y="19249"/>
                  </a:lnTo>
                  <a:lnTo>
                    <a:pt x="11755" y="12206"/>
                  </a:lnTo>
                  <a:cubicBezTo>
                    <a:pt x="13060" y="12521"/>
                    <a:pt x="14326" y="12638"/>
                    <a:pt x="15486" y="12638"/>
                  </a:cubicBezTo>
                  <a:cubicBezTo>
                    <a:pt x="18849" y="12638"/>
                    <a:pt x="21329" y="11655"/>
                    <a:pt x="21329" y="11655"/>
                  </a:cubicBezTo>
                  <a:lnTo>
                    <a:pt x="23334" y="10502"/>
                  </a:lnTo>
                  <a:lnTo>
                    <a:pt x="23008" y="9524"/>
                  </a:lnTo>
                  <a:lnTo>
                    <a:pt x="21429" y="10502"/>
                  </a:lnTo>
                  <a:lnTo>
                    <a:pt x="18622" y="10477"/>
                  </a:lnTo>
                  <a:lnTo>
                    <a:pt x="21103" y="9950"/>
                  </a:lnTo>
                  <a:lnTo>
                    <a:pt x="23334" y="8321"/>
                  </a:lnTo>
                  <a:lnTo>
                    <a:pt x="22832" y="7043"/>
                  </a:lnTo>
                  <a:lnTo>
                    <a:pt x="23910" y="6391"/>
                  </a:lnTo>
                  <a:lnTo>
                    <a:pt x="23284" y="4612"/>
                  </a:lnTo>
                  <a:lnTo>
                    <a:pt x="22682" y="4888"/>
                  </a:lnTo>
                  <a:lnTo>
                    <a:pt x="22306" y="3660"/>
                  </a:lnTo>
                  <a:lnTo>
                    <a:pt x="17168" y="5239"/>
                  </a:lnTo>
                  <a:lnTo>
                    <a:pt x="12732" y="5239"/>
                  </a:lnTo>
                  <a:lnTo>
                    <a:pt x="12682" y="2807"/>
                  </a:lnTo>
                  <a:lnTo>
                    <a:pt x="14311" y="878"/>
                  </a:lnTo>
                  <a:lnTo>
                    <a:pt x="13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38"/>
            <p:cNvSpPr/>
            <p:nvPr/>
          </p:nvSpPr>
          <p:spPr>
            <a:xfrm>
              <a:off x="548493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6767" y="1"/>
                  </a:moveTo>
                  <a:lnTo>
                    <a:pt x="1" y="2883"/>
                  </a:lnTo>
                  <a:cubicBezTo>
                    <a:pt x="1" y="2883"/>
                    <a:pt x="4543" y="7548"/>
                    <a:pt x="7128" y="7548"/>
                  </a:cubicBezTo>
                  <a:cubicBezTo>
                    <a:pt x="7410" y="7548"/>
                    <a:pt x="7668" y="7493"/>
                    <a:pt x="7895" y="7369"/>
                  </a:cubicBezTo>
                  <a:cubicBezTo>
                    <a:pt x="9976" y="6241"/>
                    <a:pt x="6767" y="1"/>
                    <a:pt x="67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38"/>
            <p:cNvSpPr/>
            <p:nvPr/>
          </p:nvSpPr>
          <p:spPr>
            <a:xfrm>
              <a:off x="5466693" y="2782082"/>
              <a:ext cx="142739" cy="259003"/>
            </a:xfrm>
            <a:custGeom>
              <a:rect b="b" l="l" r="r" t="t"/>
              <a:pathLst>
                <a:path extrusionOk="0" h="18147" w="10001">
                  <a:moveTo>
                    <a:pt x="5063" y="1"/>
                  </a:moveTo>
                  <a:lnTo>
                    <a:pt x="0" y="1981"/>
                  </a:lnTo>
                  <a:lnTo>
                    <a:pt x="0" y="18146"/>
                  </a:lnTo>
                  <a:lnTo>
                    <a:pt x="10000" y="11856"/>
                  </a:lnTo>
                  <a:cubicBezTo>
                    <a:pt x="6517" y="10577"/>
                    <a:pt x="5063" y="1"/>
                    <a:pt x="50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38"/>
            <p:cNvSpPr/>
            <p:nvPr/>
          </p:nvSpPr>
          <p:spPr>
            <a:xfrm>
              <a:off x="4929419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6115" y="1"/>
                  </a:moveTo>
                  <a:lnTo>
                    <a:pt x="0" y="27068"/>
                  </a:lnTo>
                  <a:lnTo>
                    <a:pt x="7569" y="47720"/>
                  </a:lnTo>
                  <a:cubicBezTo>
                    <a:pt x="9862" y="53914"/>
                    <a:pt x="15714" y="57680"/>
                    <a:pt x="21866" y="57680"/>
                  </a:cubicBezTo>
                  <a:cubicBezTo>
                    <a:pt x="24054" y="57680"/>
                    <a:pt x="26279" y="57204"/>
                    <a:pt x="28396" y="56191"/>
                  </a:cubicBezTo>
                  <a:lnTo>
                    <a:pt x="46817" y="47369"/>
                  </a:lnTo>
                  <a:lnTo>
                    <a:pt x="46817" y="47369"/>
                  </a:lnTo>
                  <a:cubicBezTo>
                    <a:pt x="46817" y="47369"/>
                    <a:pt x="46756" y="47385"/>
                    <a:pt x="46640" y="47385"/>
                  </a:cubicBezTo>
                  <a:cubicBezTo>
                    <a:pt x="45768" y="47385"/>
                    <a:pt x="41804" y="46467"/>
                    <a:pt x="37644" y="30803"/>
                  </a:cubicBezTo>
                  <a:lnTo>
                    <a:pt x="25088" y="36216"/>
                  </a:lnTo>
                  <a:lnTo>
                    <a:pt x="11454" y="10477"/>
                  </a:lnTo>
                  <a:cubicBezTo>
                    <a:pt x="11454" y="10477"/>
                    <a:pt x="11454" y="5940"/>
                    <a:pt x="611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38"/>
            <p:cNvSpPr/>
            <p:nvPr/>
          </p:nvSpPr>
          <p:spPr>
            <a:xfrm>
              <a:off x="5335415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13434" y="0"/>
                  </a:moveTo>
                  <a:lnTo>
                    <a:pt x="0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38"/>
            <p:cNvSpPr/>
            <p:nvPr/>
          </p:nvSpPr>
          <p:spPr>
            <a:xfrm>
              <a:off x="5451308" y="2950569"/>
              <a:ext cx="26133" cy="25762"/>
            </a:xfrm>
            <a:custGeom>
              <a:rect b="b" l="l" r="r" t="t"/>
              <a:pathLst>
                <a:path extrusionOk="0" h="1805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38"/>
            <p:cNvSpPr/>
            <p:nvPr/>
          </p:nvSpPr>
          <p:spPr>
            <a:xfrm>
              <a:off x="5376192" y="2990989"/>
              <a:ext cx="26133" cy="26133"/>
            </a:xfrm>
            <a:custGeom>
              <a:rect b="b" l="l" r="r" t="t"/>
              <a:pathLst>
                <a:path extrusionOk="0" h="1831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30"/>
                    <a:pt x="903" y="1830"/>
                  </a:cubicBezTo>
                  <a:cubicBezTo>
                    <a:pt x="1404" y="1830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38"/>
            <p:cNvSpPr/>
            <p:nvPr/>
          </p:nvSpPr>
          <p:spPr>
            <a:xfrm>
              <a:off x="5172295" y="2887613"/>
              <a:ext cx="115193" cy="51524"/>
            </a:xfrm>
            <a:custGeom>
              <a:rect b="b" l="l" r="r" t="t"/>
              <a:pathLst>
                <a:path extrusionOk="0" fill="none" h="3610" w="8071">
                  <a:moveTo>
                    <a:pt x="8071" y="0"/>
                  </a:moveTo>
                  <a:lnTo>
                    <a:pt x="1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38"/>
            <p:cNvSpPr/>
            <p:nvPr/>
          </p:nvSpPr>
          <p:spPr>
            <a:xfrm>
              <a:off x="5139025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8297" y="0"/>
                  </a:moveTo>
                  <a:lnTo>
                    <a:pt x="1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38"/>
            <p:cNvSpPr/>
            <p:nvPr/>
          </p:nvSpPr>
          <p:spPr>
            <a:xfrm>
              <a:off x="5713508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6943" y="1"/>
                  </a:moveTo>
                  <a:lnTo>
                    <a:pt x="1805" y="1855"/>
                  </a:lnTo>
                  <a:lnTo>
                    <a:pt x="1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38"/>
            <p:cNvSpPr/>
            <p:nvPr/>
          </p:nvSpPr>
          <p:spPr>
            <a:xfrm>
              <a:off x="5722100" y="2749541"/>
              <a:ext cx="92657" cy="25405"/>
            </a:xfrm>
            <a:custGeom>
              <a:rect b="b" l="l" r="r" t="t"/>
              <a:pathLst>
                <a:path extrusionOk="0" fill="none" h="1780" w="6492">
                  <a:moveTo>
                    <a:pt x="6491" y="0"/>
                  </a:moveTo>
                  <a:lnTo>
                    <a:pt x="3033" y="1504"/>
                  </a:lnTo>
                  <a:lnTo>
                    <a:pt x="0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38"/>
            <p:cNvSpPr/>
            <p:nvPr/>
          </p:nvSpPr>
          <p:spPr>
            <a:xfrm>
              <a:off x="5709940" y="2737010"/>
              <a:ext cx="15743" cy="54749"/>
            </a:xfrm>
            <a:custGeom>
              <a:rect b="b" l="l" r="r" t="t"/>
              <a:pathLst>
                <a:path extrusionOk="0" fill="none" h="3836" w="1103">
                  <a:moveTo>
                    <a:pt x="0" y="1"/>
                  </a:moveTo>
                  <a:lnTo>
                    <a:pt x="1103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38"/>
            <p:cNvSpPr/>
            <p:nvPr/>
          </p:nvSpPr>
          <p:spPr>
            <a:xfrm>
              <a:off x="5640176" y="2759903"/>
              <a:ext cx="73346" cy="26490"/>
            </a:xfrm>
            <a:custGeom>
              <a:rect b="b" l="l" r="r" t="t"/>
              <a:pathLst>
                <a:path extrusionOk="0" fill="none" h="1856" w="5139">
                  <a:moveTo>
                    <a:pt x="5139" y="1856"/>
                  </a:moveTo>
                  <a:cubicBezTo>
                    <a:pt x="4011" y="978"/>
                    <a:pt x="1906" y="1"/>
                    <a:pt x="1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38"/>
            <p:cNvSpPr/>
            <p:nvPr/>
          </p:nvSpPr>
          <p:spPr>
            <a:xfrm>
              <a:off x="4494793" y="2135709"/>
              <a:ext cx="154557" cy="176365"/>
            </a:xfrm>
            <a:custGeom>
              <a:rect b="b" l="l" r="r" t="t"/>
              <a:pathLst>
                <a:path extrusionOk="0" h="12357" w="10829">
                  <a:moveTo>
                    <a:pt x="527" y="0"/>
                  </a:moveTo>
                  <a:lnTo>
                    <a:pt x="1" y="9173"/>
                  </a:lnTo>
                  <a:lnTo>
                    <a:pt x="5415" y="12356"/>
                  </a:lnTo>
                  <a:lnTo>
                    <a:pt x="10828" y="9173"/>
                  </a:lnTo>
                  <a:lnTo>
                    <a:pt x="1030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38"/>
            <p:cNvSpPr/>
            <p:nvPr/>
          </p:nvSpPr>
          <p:spPr>
            <a:xfrm>
              <a:off x="4535584" y="2288810"/>
              <a:ext cx="72975" cy="60101"/>
            </a:xfrm>
            <a:custGeom>
              <a:rect b="b" l="l" r="r" t="t"/>
              <a:pathLst>
                <a:path extrusionOk="0" h="4211" w="5113">
                  <a:moveTo>
                    <a:pt x="0" y="0"/>
                  </a:moveTo>
                  <a:lnTo>
                    <a:pt x="1253" y="4211"/>
                  </a:lnTo>
                  <a:lnTo>
                    <a:pt x="3860" y="4211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38"/>
            <p:cNvSpPr/>
            <p:nvPr/>
          </p:nvSpPr>
          <p:spPr>
            <a:xfrm>
              <a:off x="4430410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235" y="1"/>
                  </a:moveTo>
                  <a:cubicBezTo>
                    <a:pt x="1941" y="1"/>
                    <a:pt x="1649" y="66"/>
                    <a:pt x="1379" y="204"/>
                  </a:cubicBezTo>
                  <a:cubicBezTo>
                    <a:pt x="352" y="756"/>
                    <a:pt x="1" y="2159"/>
                    <a:pt x="627" y="3362"/>
                  </a:cubicBezTo>
                  <a:cubicBezTo>
                    <a:pt x="1088" y="4228"/>
                    <a:pt x="1927" y="4755"/>
                    <a:pt x="2747" y="4755"/>
                  </a:cubicBezTo>
                  <a:cubicBezTo>
                    <a:pt x="3044" y="4755"/>
                    <a:pt x="3337" y="4686"/>
                    <a:pt x="3610" y="4540"/>
                  </a:cubicBezTo>
                  <a:cubicBezTo>
                    <a:pt x="4662" y="4014"/>
                    <a:pt x="4988" y="2610"/>
                    <a:pt x="4362" y="1407"/>
                  </a:cubicBezTo>
                  <a:cubicBezTo>
                    <a:pt x="3918" y="520"/>
                    <a:pt x="3065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38"/>
            <p:cNvSpPr/>
            <p:nvPr/>
          </p:nvSpPr>
          <p:spPr>
            <a:xfrm>
              <a:off x="4449007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1" y="1429"/>
                  </a:moveTo>
                  <a:cubicBezTo>
                    <a:pt x="277" y="126"/>
                    <a:pt x="1705" y="0"/>
                    <a:pt x="2883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38"/>
            <p:cNvSpPr/>
            <p:nvPr/>
          </p:nvSpPr>
          <p:spPr>
            <a:xfrm>
              <a:off x="4642528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754" y="1"/>
                  </a:moveTo>
                  <a:cubicBezTo>
                    <a:pt x="1924" y="1"/>
                    <a:pt x="1071" y="520"/>
                    <a:pt x="627" y="1407"/>
                  </a:cubicBezTo>
                  <a:cubicBezTo>
                    <a:pt x="1" y="2610"/>
                    <a:pt x="327" y="4014"/>
                    <a:pt x="1379" y="4540"/>
                  </a:cubicBezTo>
                  <a:cubicBezTo>
                    <a:pt x="1652" y="4686"/>
                    <a:pt x="1945" y="4755"/>
                    <a:pt x="2242" y="4755"/>
                  </a:cubicBezTo>
                  <a:cubicBezTo>
                    <a:pt x="3062" y="4755"/>
                    <a:pt x="3901" y="4228"/>
                    <a:pt x="4362" y="3362"/>
                  </a:cubicBezTo>
                  <a:cubicBezTo>
                    <a:pt x="4988" y="2159"/>
                    <a:pt x="4637" y="756"/>
                    <a:pt x="3610" y="204"/>
                  </a:cubicBezTo>
                  <a:cubicBezTo>
                    <a:pt x="3340" y="66"/>
                    <a:pt x="3048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38"/>
            <p:cNvSpPr/>
            <p:nvPr/>
          </p:nvSpPr>
          <p:spPr>
            <a:xfrm>
              <a:off x="4653974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2883" y="1429"/>
                  </a:moveTo>
                  <a:cubicBezTo>
                    <a:pt x="2607" y="126"/>
                    <a:pt x="1179" y="0"/>
                    <a:pt x="1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38"/>
            <p:cNvSpPr/>
            <p:nvPr/>
          </p:nvSpPr>
          <p:spPr>
            <a:xfrm>
              <a:off x="4469759" y="1970448"/>
              <a:ext cx="204625" cy="216785"/>
            </a:xfrm>
            <a:custGeom>
              <a:rect b="b" l="l" r="r" t="t"/>
              <a:pathLst>
                <a:path extrusionOk="0" h="15189" w="14337">
                  <a:moveTo>
                    <a:pt x="2507" y="0"/>
                  </a:moveTo>
                  <a:cubicBezTo>
                    <a:pt x="1955" y="0"/>
                    <a:pt x="1529" y="477"/>
                    <a:pt x="1630" y="1028"/>
                  </a:cubicBezTo>
                  <a:cubicBezTo>
                    <a:pt x="1805" y="2306"/>
                    <a:pt x="1429" y="3609"/>
                    <a:pt x="577" y="4587"/>
                  </a:cubicBezTo>
                  <a:lnTo>
                    <a:pt x="1" y="5238"/>
                  </a:lnTo>
                  <a:cubicBezTo>
                    <a:pt x="402" y="13384"/>
                    <a:pt x="5164" y="15188"/>
                    <a:pt x="7169" y="15188"/>
                  </a:cubicBezTo>
                  <a:cubicBezTo>
                    <a:pt x="9174" y="15188"/>
                    <a:pt x="13935" y="13384"/>
                    <a:pt x="14336" y="5238"/>
                  </a:cubicBezTo>
                  <a:lnTo>
                    <a:pt x="13760" y="4587"/>
                  </a:lnTo>
                  <a:cubicBezTo>
                    <a:pt x="12908" y="3609"/>
                    <a:pt x="12532" y="2306"/>
                    <a:pt x="12707" y="1028"/>
                  </a:cubicBezTo>
                  <a:cubicBezTo>
                    <a:pt x="12808" y="477"/>
                    <a:pt x="12382" y="0"/>
                    <a:pt x="1183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38"/>
            <p:cNvSpPr/>
            <p:nvPr/>
          </p:nvSpPr>
          <p:spPr>
            <a:xfrm>
              <a:off x="4509822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1" y="75"/>
                  </a:moveTo>
                  <a:cubicBezTo>
                    <a:pt x="627" y="902"/>
                    <a:pt x="1981" y="877"/>
                    <a:pt x="2858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38"/>
            <p:cNvSpPr/>
            <p:nvPr/>
          </p:nvSpPr>
          <p:spPr>
            <a:xfrm>
              <a:off x="4503029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0" y="702"/>
                  </a:moveTo>
                  <a:cubicBezTo>
                    <a:pt x="1128" y="101"/>
                    <a:pt x="2381" y="1"/>
                    <a:pt x="3484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38"/>
            <p:cNvSpPr/>
            <p:nvPr/>
          </p:nvSpPr>
          <p:spPr>
            <a:xfrm>
              <a:off x="4593530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2857" y="75"/>
                  </a:moveTo>
                  <a:cubicBezTo>
                    <a:pt x="2231" y="902"/>
                    <a:pt x="877" y="877"/>
                    <a:pt x="0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38"/>
            <p:cNvSpPr/>
            <p:nvPr/>
          </p:nvSpPr>
          <p:spPr>
            <a:xfrm>
              <a:off x="4591375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3485" y="702"/>
                  </a:moveTo>
                  <a:cubicBezTo>
                    <a:pt x="2357" y="101"/>
                    <a:pt x="1104" y="1"/>
                    <a:pt x="1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38"/>
            <p:cNvSpPr/>
            <p:nvPr/>
          </p:nvSpPr>
          <p:spPr>
            <a:xfrm>
              <a:off x="4567412" y="2036615"/>
              <a:ext cx="19339" cy="42946"/>
            </a:xfrm>
            <a:custGeom>
              <a:rect b="b" l="l" r="r" t="t"/>
              <a:pathLst>
                <a:path extrusionOk="0" fill="none" h="3009" w="1355">
                  <a:moveTo>
                    <a:pt x="1" y="1"/>
                  </a:moveTo>
                  <a:lnTo>
                    <a:pt x="1" y="3008"/>
                  </a:lnTo>
                  <a:lnTo>
                    <a:pt x="1354" y="27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38"/>
            <p:cNvSpPr/>
            <p:nvPr/>
          </p:nvSpPr>
          <p:spPr>
            <a:xfrm>
              <a:off x="4538795" y="2093491"/>
              <a:ext cx="66553" cy="18269"/>
            </a:xfrm>
            <a:custGeom>
              <a:rect b="b" l="l" r="r" t="t"/>
              <a:pathLst>
                <a:path extrusionOk="0" fill="none" h="1280" w="4663">
                  <a:moveTo>
                    <a:pt x="1" y="1"/>
                  </a:moveTo>
                  <a:cubicBezTo>
                    <a:pt x="1" y="1"/>
                    <a:pt x="1830" y="1279"/>
                    <a:pt x="4662" y="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38"/>
            <p:cNvSpPr/>
            <p:nvPr/>
          </p:nvSpPr>
          <p:spPr>
            <a:xfrm>
              <a:off x="4560618" y="2119610"/>
              <a:ext cx="22907" cy="14"/>
            </a:xfrm>
            <a:custGeom>
              <a:rect b="b" l="l" r="r" t="t"/>
              <a:pathLst>
                <a:path extrusionOk="0" fill="none" h="1" w="1605">
                  <a:moveTo>
                    <a:pt x="1" y="1"/>
                  </a:moveTo>
                  <a:lnTo>
                    <a:pt x="160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38"/>
            <p:cNvSpPr/>
            <p:nvPr/>
          </p:nvSpPr>
          <p:spPr>
            <a:xfrm>
              <a:off x="4457242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1454" y="0"/>
                  </a:moveTo>
                  <a:lnTo>
                    <a:pt x="0" y="2682"/>
                  </a:lnTo>
                  <a:lnTo>
                    <a:pt x="5665" y="6943"/>
                  </a:lnTo>
                  <a:lnTo>
                    <a:pt x="7419" y="320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38"/>
            <p:cNvSpPr/>
            <p:nvPr/>
          </p:nvSpPr>
          <p:spPr>
            <a:xfrm>
              <a:off x="4581013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5965" y="0"/>
                  </a:moveTo>
                  <a:lnTo>
                    <a:pt x="0" y="3208"/>
                  </a:lnTo>
                  <a:lnTo>
                    <a:pt x="1754" y="6943"/>
                  </a:lnTo>
                  <a:lnTo>
                    <a:pt x="7419" y="2682"/>
                  </a:lnTo>
                  <a:lnTo>
                    <a:pt x="596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38"/>
            <p:cNvSpPr/>
            <p:nvPr/>
          </p:nvSpPr>
          <p:spPr>
            <a:xfrm>
              <a:off x="4553468" y="2348898"/>
              <a:ext cx="520118" cy="370514"/>
            </a:xfrm>
            <a:custGeom>
              <a:rect b="b" l="l" r="r" t="t"/>
              <a:pathLst>
                <a:path extrusionOk="0" h="25960" w="36442">
                  <a:moveTo>
                    <a:pt x="0" y="1"/>
                  </a:moveTo>
                  <a:cubicBezTo>
                    <a:pt x="0" y="1"/>
                    <a:pt x="201" y="7119"/>
                    <a:pt x="2281" y="10878"/>
                  </a:cubicBezTo>
                  <a:cubicBezTo>
                    <a:pt x="5990" y="17595"/>
                    <a:pt x="14136" y="16216"/>
                    <a:pt x="16216" y="19299"/>
                  </a:cubicBezTo>
                  <a:cubicBezTo>
                    <a:pt x="18031" y="21990"/>
                    <a:pt x="19962" y="25959"/>
                    <a:pt x="26988" y="25959"/>
                  </a:cubicBezTo>
                  <a:cubicBezTo>
                    <a:pt x="28013" y="25959"/>
                    <a:pt x="29145" y="25875"/>
                    <a:pt x="30401" y="25690"/>
                  </a:cubicBezTo>
                  <a:lnTo>
                    <a:pt x="36441" y="19775"/>
                  </a:lnTo>
                  <a:lnTo>
                    <a:pt x="30176" y="16868"/>
                  </a:lnTo>
                  <a:cubicBezTo>
                    <a:pt x="30176" y="16868"/>
                    <a:pt x="28975" y="17374"/>
                    <a:pt x="27428" y="17374"/>
                  </a:cubicBezTo>
                  <a:cubicBezTo>
                    <a:pt x="26052" y="17374"/>
                    <a:pt x="24404" y="16974"/>
                    <a:pt x="23083" y="15465"/>
                  </a:cubicBezTo>
                  <a:cubicBezTo>
                    <a:pt x="20401" y="12427"/>
                    <a:pt x="18079" y="11344"/>
                    <a:pt x="14499" y="11344"/>
                  </a:cubicBezTo>
                  <a:cubicBezTo>
                    <a:pt x="14299" y="11344"/>
                    <a:pt x="14094" y="11348"/>
                    <a:pt x="13885" y="11354"/>
                  </a:cubicBezTo>
                  <a:cubicBezTo>
                    <a:pt x="13781" y="11357"/>
                    <a:pt x="13676" y="11359"/>
                    <a:pt x="13569" y="11359"/>
                  </a:cubicBezTo>
                  <a:cubicBezTo>
                    <a:pt x="9588" y="11359"/>
                    <a:pt x="3388" y="903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38"/>
            <p:cNvSpPr/>
            <p:nvPr/>
          </p:nvSpPr>
          <p:spPr>
            <a:xfrm>
              <a:off x="3330935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0" y="1"/>
                  </a:moveTo>
                  <a:lnTo>
                    <a:pt x="5138" y="1855"/>
                  </a:lnTo>
                  <a:lnTo>
                    <a:pt x="6943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38"/>
            <p:cNvSpPr/>
            <p:nvPr/>
          </p:nvSpPr>
          <p:spPr>
            <a:xfrm>
              <a:off x="3329137" y="2749541"/>
              <a:ext cx="92300" cy="25405"/>
            </a:xfrm>
            <a:custGeom>
              <a:rect b="b" l="l" r="r" t="t"/>
              <a:pathLst>
                <a:path extrusionOk="0" fill="none" h="1780" w="6467">
                  <a:moveTo>
                    <a:pt x="1" y="0"/>
                  </a:moveTo>
                  <a:lnTo>
                    <a:pt x="3434" y="1504"/>
                  </a:lnTo>
                  <a:lnTo>
                    <a:pt x="6467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9"/>
          <p:cNvSpPr/>
          <p:nvPr/>
        </p:nvSpPr>
        <p:spPr>
          <a:xfrm>
            <a:off x="5673250" y="1485700"/>
            <a:ext cx="27030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7" name="Google Shape;1077;p39"/>
          <p:cNvSpPr/>
          <p:nvPr/>
        </p:nvSpPr>
        <p:spPr>
          <a:xfrm>
            <a:off x="720000" y="1485700"/>
            <a:ext cx="27594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8" name="Google Shape;1078;p39"/>
          <p:cNvSpPr txBox="1"/>
          <p:nvPr>
            <p:ph type="title"/>
          </p:nvPr>
        </p:nvSpPr>
        <p:spPr>
          <a:xfrm>
            <a:off x="672275" y="194675"/>
            <a:ext cx="7704000" cy="82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/>
              <a:t>customer</a:t>
            </a:r>
            <a:r>
              <a:rPr b="1" lang="en" sz="3100"/>
              <a:t> </a:t>
            </a:r>
            <a:r>
              <a:rPr b="1" lang="en" sz="3100"/>
              <a:t>relationship</a:t>
            </a:r>
            <a:r>
              <a:rPr b="1" lang="en" sz="3100"/>
              <a:t>  AND  channels</a:t>
            </a:r>
            <a:endParaRPr b="1" sz="4100"/>
          </a:p>
        </p:txBody>
      </p:sp>
      <p:sp>
        <p:nvSpPr>
          <p:cNvPr id="1079" name="Google Shape;1079;p39"/>
          <p:cNvSpPr txBox="1"/>
          <p:nvPr>
            <p:ph idx="2" type="title"/>
          </p:nvPr>
        </p:nvSpPr>
        <p:spPr>
          <a:xfrm>
            <a:off x="672275" y="1743100"/>
            <a:ext cx="2703000" cy="35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relationships</a:t>
            </a:r>
            <a:endParaRPr/>
          </a:p>
        </p:txBody>
      </p:sp>
      <p:sp>
        <p:nvSpPr>
          <p:cNvPr id="1080" name="Google Shape;1080;p39"/>
          <p:cNvSpPr txBox="1"/>
          <p:nvPr>
            <p:ph idx="3" type="title"/>
          </p:nvPr>
        </p:nvSpPr>
        <p:spPr>
          <a:xfrm>
            <a:off x="5924350" y="1743100"/>
            <a:ext cx="22008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channels</a:t>
            </a:r>
            <a:endParaRPr/>
          </a:p>
        </p:txBody>
      </p:sp>
      <p:sp>
        <p:nvSpPr>
          <p:cNvPr id="1081" name="Google Shape;1081;p39"/>
          <p:cNvSpPr txBox="1"/>
          <p:nvPr>
            <p:ph idx="1" type="subTitle"/>
          </p:nvPr>
        </p:nvSpPr>
        <p:spPr>
          <a:xfrm>
            <a:off x="5766850" y="2457875"/>
            <a:ext cx="2515800" cy="1682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-our website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-our APP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-QR code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-our E mail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-our customer </a:t>
            </a:r>
            <a:r>
              <a:rPr b="1" lang="en" sz="1800"/>
              <a:t>service</a:t>
            </a:r>
            <a:endParaRPr b="1" sz="1800"/>
          </a:p>
        </p:txBody>
      </p:sp>
      <p:sp>
        <p:nvSpPr>
          <p:cNvPr id="1082" name="Google Shape;1082;p39"/>
          <p:cNvSpPr txBox="1"/>
          <p:nvPr>
            <p:ph idx="4" type="subTitle"/>
          </p:nvPr>
        </p:nvSpPr>
        <p:spPr>
          <a:xfrm>
            <a:off x="950848" y="2457877"/>
            <a:ext cx="22977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-save effort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</a:t>
            </a:r>
            <a:r>
              <a:rPr b="1" lang="en" sz="1900"/>
              <a:t>low cost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-fast finishing</a:t>
            </a:r>
            <a:endParaRPr b="1" sz="1900"/>
          </a:p>
        </p:txBody>
      </p:sp>
      <p:grpSp>
        <p:nvGrpSpPr>
          <p:cNvPr id="1083" name="Google Shape;1083;p39"/>
          <p:cNvGrpSpPr/>
          <p:nvPr/>
        </p:nvGrpSpPr>
        <p:grpSpPr>
          <a:xfrm>
            <a:off x="3314372" y="1928727"/>
            <a:ext cx="2515771" cy="2232433"/>
            <a:chOff x="3314372" y="1840240"/>
            <a:chExt cx="2515771" cy="2232433"/>
          </a:xfrm>
        </p:grpSpPr>
        <p:sp>
          <p:nvSpPr>
            <p:cNvPr id="1084" name="Google Shape;1084;p39"/>
            <p:cNvSpPr/>
            <p:nvPr/>
          </p:nvSpPr>
          <p:spPr>
            <a:xfrm>
              <a:off x="3653829" y="2972035"/>
              <a:ext cx="90516" cy="51524"/>
            </a:xfrm>
            <a:custGeom>
              <a:rect b="b" l="l" r="r" t="t"/>
              <a:pathLst>
                <a:path extrusionOk="0" h="3610" w="6342">
                  <a:moveTo>
                    <a:pt x="1" y="0"/>
                  </a:moveTo>
                  <a:lnTo>
                    <a:pt x="1" y="3609"/>
                  </a:lnTo>
                  <a:lnTo>
                    <a:pt x="6341" y="3609"/>
                  </a:lnTo>
                  <a:lnTo>
                    <a:pt x="6341" y="0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39"/>
            <p:cNvSpPr/>
            <p:nvPr/>
          </p:nvSpPr>
          <p:spPr>
            <a:xfrm>
              <a:off x="3653829" y="3043212"/>
              <a:ext cx="90516" cy="51167"/>
            </a:xfrm>
            <a:custGeom>
              <a:rect b="b" l="l" r="r" t="t"/>
              <a:pathLst>
                <a:path extrusionOk="0" h="3585" w="6342">
                  <a:moveTo>
                    <a:pt x="1" y="1"/>
                  </a:moveTo>
                  <a:lnTo>
                    <a:pt x="1" y="3585"/>
                  </a:lnTo>
                  <a:lnTo>
                    <a:pt x="6341" y="3585"/>
                  </a:lnTo>
                  <a:lnTo>
                    <a:pt x="6341" y="1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39"/>
            <p:cNvSpPr/>
            <p:nvPr/>
          </p:nvSpPr>
          <p:spPr>
            <a:xfrm>
              <a:off x="3887056" y="2990989"/>
              <a:ext cx="1370388" cy="568417"/>
            </a:xfrm>
            <a:custGeom>
              <a:rect b="b" l="l" r="r" t="t"/>
              <a:pathLst>
                <a:path extrusionOk="0" h="39826" w="96016">
                  <a:moveTo>
                    <a:pt x="48021" y="0"/>
                  </a:moveTo>
                  <a:lnTo>
                    <a:pt x="0" y="9650"/>
                  </a:lnTo>
                  <a:lnTo>
                    <a:pt x="48021" y="39825"/>
                  </a:lnTo>
                  <a:lnTo>
                    <a:pt x="96016" y="9650"/>
                  </a:lnTo>
                  <a:lnTo>
                    <a:pt x="48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39"/>
            <p:cNvSpPr/>
            <p:nvPr/>
          </p:nvSpPr>
          <p:spPr>
            <a:xfrm>
              <a:off x="4098817" y="2267701"/>
              <a:ext cx="946866" cy="1051341"/>
            </a:xfrm>
            <a:custGeom>
              <a:rect b="b" l="l" r="r" t="t"/>
              <a:pathLst>
                <a:path extrusionOk="0" h="73662" w="66342">
                  <a:moveTo>
                    <a:pt x="26016" y="1"/>
                  </a:moveTo>
                  <a:lnTo>
                    <a:pt x="2031" y="7219"/>
                  </a:lnTo>
                  <a:lnTo>
                    <a:pt x="11279" y="48171"/>
                  </a:lnTo>
                  <a:lnTo>
                    <a:pt x="9549" y="51705"/>
                  </a:lnTo>
                  <a:lnTo>
                    <a:pt x="1" y="56943"/>
                  </a:lnTo>
                  <a:lnTo>
                    <a:pt x="22256" y="72833"/>
                  </a:lnTo>
                  <a:cubicBezTo>
                    <a:pt x="23201" y="73399"/>
                    <a:pt x="24224" y="73661"/>
                    <a:pt x="25226" y="73661"/>
                  </a:cubicBezTo>
                  <a:cubicBezTo>
                    <a:pt x="27733" y="73661"/>
                    <a:pt x="30112" y="72017"/>
                    <a:pt x="30828" y="69349"/>
                  </a:cubicBezTo>
                  <a:lnTo>
                    <a:pt x="33184" y="60753"/>
                  </a:lnTo>
                  <a:lnTo>
                    <a:pt x="35514" y="69349"/>
                  </a:lnTo>
                  <a:cubicBezTo>
                    <a:pt x="36231" y="72017"/>
                    <a:pt x="38622" y="73661"/>
                    <a:pt x="41127" y="73661"/>
                  </a:cubicBezTo>
                  <a:cubicBezTo>
                    <a:pt x="42128" y="73661"/>
                    <a:pt x="43148" y="73399"/>
                    <a:pt x="44086" y="72833"/>
                  </a:cubicBezTo>
                  <a:lnTo>
                    <a:pt x="66342" y="56943"/>
                  </a:lnTo>
                  <a:lnTo>
                    <a:pt x="56793" y="51705"/>
                  </a:lnTo>
                  <a:lnTo>
                    <a:pt x="55063" y="48171"/>
                  </a:lnTo>
                  <a:lnTo>
                    <a:pt x="64311" y="7219"/>
                  </a:lnTo>
                  <a:lnTo>
                    <a:pt x="4035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39"/>
            <p:cNvSpPr/>
            <p:nvPr/>
          </p:nvSpPr>
          <p:spPr>
            <a:xfrm>
              <a:off x="4470116" y="2281289"/>
              <a:ext cx="204268" cy="494014"/>
            </a:xfrm>
            <a:custGeom>
              <a:rect b="b" l="l" r="r" t="t"/>
              <a:pathLst>
                <a:path extrusionOk="0" h="34613" w="14312">
                  <a:moveTo>
                    <a:pt x="1" y="1"/>
                  </a:moveTo>
                  <a:lnTo>
                    <a:pt x="7169" y="34613"/>
                  </a:lnTo>
                  <a:lnTo>
                    <a:pt x="14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39"/>
            <p:cNvSpPr/>
            <p:nvPr/>
          </p:nvSpPr>
          <p:spPr>
            <a:xfrm>
              <a:off x="4313447" y="2281289"/>
              <a:ext cx="517963" cy="578793"/>
            </a:xfrm>
            <a:custGeom>
              <a:rect b="b" l="l" r="r" t="t"/>
              <a:pathLst>
                <a:path extrusionOk="0" h="40553" w="36291">
                  <a:moveTo>
                    <a:pt x="10978" y="1"/>
                  </a:moveTo>
                  <a:cubicBezTo>
                    <a:pt x="4461" y="3585"/>
                    <a:pt x="0" y="11580"/>
                    <a:pt x="0" y="11580"/>
                  </a:cubicBezTo>
                  <a:lnTo>
                    <a:pt x="6441" y="15339"/>
                  </a:lnTo>
                  <a:lnTo>
                    <a:pt x="0" y="15214"/>
                  </a:lnTo>
                  <a:lnTo>
                    <a:pt x="0" y="15214"/>
                  </a:lnTo>
                  <a:cubicBezTo>
                    <a:pt x="0" y="15214"/>
                    <a:pt x="5740" y="28247"/>
                    <a:pt x="19674" y="40553"/>
                  </a:cubicBezTo>
                  <a:cubicBezTo>
                    <a:pt x="23208" y="36568"/>
                    <a:pt x="31930" y="26041"/>
                    <a:pt x="36291" y="15214"/>
                  </a:cubicBezTo>
                  <a:lnTo>
                    <a:pt x="36291" y="15214"/>
                  </a:lnTo>
                  <a:lnTo>
                    <a:pt x="29825" y="15339"/>
                  </a:lnTo>
                  <a:lnTo>
                    <a:pt x="36291" y="11580"/>
                  </a:lnTo>
                  <a:cubicBezTo>
                    <a:pt x="36291" y="11580"/>
                    <a:pt x="31805" y="3585"/>
                    <a:pt x="25288" y="1"/>
                  </a:cubicBezTo>
                  <a:lnTo>
                    <a:pt x="18146" y="34613"/>
                  </a:lnTo>
                  <a:lnTo>
                    <a:pt x="1097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39"/>
            <p:cNvSpPr/>
            <p:nvPr/>
          </p:nvSpPr>
          <p:spPr>
            <a:xfrm>
              <a:off x="4477995" y="2243024"/>
              <a:ext cx="188169" cy="89431"/>
            </a:xfrm>
            <a:custGeom>
              <a:rect b="b" l="l" r="r" t="t"/>
              <a:pathLst>
                <a:path extrusionOk="0" h="6266" w="13184">
                  <a:moveTo>
                    <a:pt x="0" y="0"/>
                  </a:moveTo>
                  <a:lnTo>
                    <a:pt x="6592" y="6266"/>
                  </a:lnTo>
                  <a:lnTo>
                    <a:pt x="13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39"/>
            <p:cNvSpPr/>
            <p:nvPr/>
          </p:nvSpPr>
          <p:spPr>
            <a:xfrm>
              <a:off x="4411813" y="1840240"/>
              <a:ext cx="291188" cy="240392"/>
            </a:xfrm>
            <a:custGeom>
              <a:rect b="b" l="l" r="r" t="t"/>
              <a:pathLst>
                <a:path extrusionOk="0" h="16843" w="20402">
                  <a:moveTo>
                    <a:pt x="10727" y="0"/>
                  </a:moveTo>
                  <a:cubicBezTo>
                    <a:pt x="10452" y="0"/>
                    <a:pt x="10326" y="376"/>
                    <a:pt x="10577" y="527"/>
                  </a:cubicBezTo>
                  <a:cubicBezTo>
                    <a:pt x="11780" y="1329"/>
                    <a:pt x="12281" y="2457"/>
                    <a:pt x="12281" y="2457"/>
                  </a:cubicBezTo>
                  <a:cubicBezTo>
                    <a:pt x="12281" y="2457"/>
                    <a:pt x="11450" y="2260"/>
                    <a:pt x="10165" y="2260"/>
                  </a:cubicBezTo>
                  <a:cubicBezTo>
                    <a:pt x="8584" y="2260"/>
                    <a:pt x="6315" y="2558"/>
                    <a:pt x="4061" y="3885"/>
                  </a:cubicBezTo>
                  <a:cubicBezTo>
                    <a:pt x="0" y="6266"/>
                    <a:pt x="727" y="8021"/>
                    <a:pt x="2657" y="9123"/>
                  </a:cubicBezTo>
                  <a:cubicBezTo>
                    <a:pt x="2657" y="9123"/>
                    <a:pt x="2807" y="12908"/>
                    <a:pt x="3860" y="16717"/>
                  </a:cubicBezTo>
                  <a:lnTo>
                    <a:pt x="18396" y="16843"/>
                  </a:lnTo>
                  <a:cubicBezTo>
                    <a:pt x="18396" y="16843"/>
                    <a:pt x="19224" y="13785"/>
                    <a:pt x="19800" y="11128"/>
                  </a:cubicBezTo>
                  <a:cubicBezTo>
                    <a:pt x="20401" y="8447"/>
                    <a:pt x="19098" y="7194"/>
                    <a:pt x="18071" y="6742"/>
                  </a:cubicBezTo>
                  <a:cubicBezTo>
                    <a:pt x="17193" y="1980"/>
                    <a:pt x="13935" y="0"/>
                    <a:pt x="10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39"/>
            <p:cNvSpPr/>
            <p:nvPr/>
          </p:nvSpPr>
          <p:spPr>
            <a:xfrm>
              <a:off x="4572421" y="2775289"/>
              <a:ext cx="50096" cy="344852"/>
            </a:xfrm>
            <a:custGeom>
              <a:rect b="b" l="l" r="r" t="t"/>
              <a:pathLst>
                <a:path extrusionOk="0" fill="none" h="24162" w="3510">
                  <a:moveTo>
                    <a:pt x="1" y="1"/>
                  </a:moveTo>
                  <a:cubicBezTo>
                    <a:pt x="1103" y="5640"/>
                    <a:pt x="3509" y="11755"/>
                    <a:pt x="3509" y="11755"/>
                  </a:cubicBezTo>
                  <a:lnTo>
                    <a:pt x="276" y="24161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39"/>
            <p:cNvSpPr/>
            <p:nvPr/>
          </p:nvSpPr>
          <p:spPr>
            <a:xfrm>
              <a:off x="4554181" y="2922666"/>
              <a:ext cx="37565" cy="37579"/>
            </a:xfrm>
            <a:custGeom>
              <a:rect b="b" l="l" r="r" t="t"/>
              <a:pathLst>
                <a:path extrusionOk="0" h="2633" w="2632">
                  <a:moveTo>
                    <a:pt x="1304" y="0"/>
                  </a:moveTo>
                  <a:cubicBezTo>
                    <a:pt x="577" y="0"/>
                    <a:pt x="0" y="602"/>
                    <a:pt x="0" y="1329"/>
                  </a:cubicBezTo>
                  <a:cubicBezTo>
                    <a:pt x="0" y="2056"/>
                    <a:pt x="577" y="2632"/>
                    <a:pt x="1304" y="2632"/>
                  </a:cubicBezTo>
                  <a:cubicBezTo>
                    <a:pt x="2030" y="2632"/>
                    <a:pt x="2632" y="2056"/>
                    <a:pt x="2632" y="1329"/>
                  </a:cubicBezTo>
                  <a:cubicBezTo>
                    <a:pt x="2632" y="602"/>
                    <a:pt x="2030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39"/>
            <p:cNvSpPr/>
            <p:nvPr/>
          </p:nvSpPr>
          <p:spPr>
            <a:xfrm>
              <a:off x="4515902" y="3091153"/>
              <a:ext cx="37579" cy="37565"/>
            </a:xfrm>
            <a:custGeom>
              <a:rect b="b" l="l" r="r" t="t"/>
              <a:pathLst>
                <a:path extrusionOk="0" h="2632" w="2633">
                  <a:moveTo>
                    <a:pt x="1304" y="0"/>
                  </a:moveTo>
                  <a:cubicBezTo>
                    <a:pt x="577" y="0"/>
                    <a:pt x="1" y="602"/>
                    <a:pt x="1" y="1328"/>
                  </a:cubicBezTo>
                  <a:cubicBezTo>
                    <a:pt x="1" y="2030"/>
                    <a:pt x="577" y="2632"/>
                    <a:pt x="1304" y="2632"/>
                  </a:cubicBezTo>
                  <a:cubicBezTo>
                    <a:pt x="2031" y="2632"/>
                    <a:pt x="2632" y="2030"/>
                    <a:pt x="2632" y="1328"/>
                  </a:cubicBezTo>
                  <a:cubicBezTo>
                    <a:pt x="2632" y="602"/>
                    <a:pt x="2031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39"/>
            <p:cNvSpPr/>
            <p:nvPr/>
          </p:nvSpPr>
          <p:spPr>
            <a:xfrm>
              <a:off x="4492652" y="2834676"/>
              <a:ext cx="90159" cy="79055"/>
            </a:xfrm>
            <a:custGeom>
              <a:rect b="b" l="l" r="r" t="t"/>
              <a:pathLst>
                <a:path extrusionOk="0" fill="none" h="5539" w="6317">
                  <a:moveTo>
                    <a:pt x="1" y="0"/>
                  </a:moveTo>
                  <a:lnTo>
                    <a:pt x="6316" y="5539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39"/>
            <p:cNvSpPr/>
            <p:nvPr/>
          </p:nvSpPr>
          <p:spPr>
            <a:xfrm>
              <a:off x="4499446" y="2970237"/>
              <a:ext cx="63684" cy="41519"/>
            </a:xfrm>
            <a:custGeom>
              <a:rect b="b" l="l" r="r" t="t"/>
              <a:pathLst>
                <a:path extrusionOk="0" fill="none" h="2909" w="4462">
                  <a:moveTo>
                    <a:pt x="4462" y="1"/>
                  </a:moveTo>
                  <a:lnTo>
                    <a:pt x="1" y="2908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39"/>
            <p:cNvSpPr/>
            <p:nvPr/>
          </p:nvSpPr>
          <p:spPr>
            <a:xfrm>
              <a:off x="4279821" y="3012098"/>
              <a:ext cx="179220" cy="69407"/>
            </a:xfrm>
            <a:custGeom>
              <a:rect b="b" l="l" r="r" t="t"/>
              <a:pathLst>
                <a:path extrusionOk="0" h="4863" w="12557">
                  <a:moveTo>
                    <a:pt x="426" y="0"/>
                  </a:moveTo>
                  <a:lnTo>
                    <a:pt x="0" y="1679"/>
                  </a:lnTo>
                  <a:lnTo>
                    <a:pt x="12106" y="4862"/>
                  </a:lnTo>
                  <a:lnTo>
                    <a:pt x="12557" y="3208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39"/>
            <p:cNvSpPr/>
            <p:nvPr/>
          </p:nvSpPr>
          <p:spPr>
            <a:xfrm>
              <a:off x="4685816" y="3012098"/>
              <a:ext cx="178863" cy="69407"/>
            </a:xfrm>
            <a:custGeom>
              <a:rect b="b" l="l" r="r" t="t"/>
              <a:pathLst>
                <a:path extrusionOk="0" h="4863" w="12532">
                  <a:moveTo>
                    <a:pt x="12106" y="0"/>
                  </a:moveTo>
                  <a:lnTo>
                    <a:pt x="0" y="3208"/>
                  </a:lnTo>
                  <a:lnTo>
                    <a:pt x="427" y="4862"/>
                  </a:lnTo>
                  <a:lnTo>
                    <a:pt x="12532" y="1679"/>
                  </a:lnTo>
                  <a:lnTo>
                    <a:pt x="1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39"/>
            <p:cNvSpPr/>
            <p:nvPr/>
          </p:nvSpPr>
          <p:spPr>
            <a:xfrm>
              <a:off x="4769525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4135" y="1"/>
                  </a:moveTo>
                  <a:lnTo>
                    <a:pt x="0" y="9224"/>
                  </a:lnTo>
                  <a:lnTo>
                    <a:pt x="11479" y="16066"/>
                  </a:lnTo>
                  <a:lnTo>
                    <a:pt x="13208" y="5164"/>
                  </a:lnTo>
                  <a:lnTo>
                    <a:pt x="413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39"/>
            <p:cNvSpPr/>
            <p:nvPr/>
          </p:nvSpPr>
          <p:spPr>
            <a:xfrm>
              <a:off x="4837133" y="3656159"/>
              <a:ext cx="221780" cy="416514"/>
            </a:xfrm>
            <a:custGeom>
              <a:rect b="b" l="l" r="r" t="t"/>
              <a:pathLst>
                <a:path extrusionOk="0" h="29183" w="15539">
                  <a:moveTo>
                    <a:pt x="6770" y="1"/>
                  </a:moveTo>
                  <a:cubicBezTo>
                    <a:pt x="6412" y="1"/>
                    <a:pt x="6043" y="20"/>
                    <a:pt x="5664" y="62"/>
                  </a:cubicBezTo>
                  <a:lnTo>
                    <a:pt x="6266" y="8684"/>
                  </a:lnTo>
                  <a:lnTo>
                    <a:pt x="6266" y="8684"/>
                  </a:lnTo>
                  <a:lnTo>
                    <a:pt x="4160" y="7030"/>
                  </a:lnTo>
                  <a:lnTo>
                    <a:pt x="0" y="10664"/>
                  </a:lnTo>
                  <a:lnTo>
                    <a:pt x="4461" y="13596"/>
                  </a:lnTo>
                  <a:lnTo>
                    <a:pt x="7945" y="22769"/>
                  </a:lnTo>
                  <a:lnTo>
                    <a:pt x="9474" y="28433"/>
                  </a:lnTo>
                  <a:cubicBezTo>
                    <a:pt x="9600" y="28908"/>
                    <a:pt x="10016" y="29182"/>
                    <a:pt x="10444" y="29182"/>
                  </a:cubicBezTo>
                  <a:cubicBezTo>
                    <a:pt x="10694" y="29182"/>
                    <a:pt x="10949" y="29088"/>
                    <a:pt x="11153" y="28885"/>
                  </a:cubicBezTo>
                  <a:cubicBezTo>
                    <a:pt x="12431" y="27631"/>
                    <a:pt x="14211" y="25200"/>
                    <a:pt x="14361" y="21366"/>
                  </a:cubicBezTo>
                  <a:cubicBezTo>
                    <a:pt x="14586" y="15125"/>
                    <a:pt x="13308" y="10063"/>
                    <a:pt x="13308" y="10062"/>
                  </a:cubicBezTo>
                  <a:lnTo>
                    <a:pt x="13308" y="10062"/>
                  </a:lnTo>
                  <a:lnTo>
                    <a:pt x="14937" y="10313"/>
                  </a:lnTo>
                  <a:lnTo>
                    <a:pt x="15539" y="2970"/>
                  </a:lnTo>
                  <a:lnTo>
                    <a:pt x="13810" y="2844"/>
                  </a:lnTo>
                  <a:cubicBezTo>
                    <a:pt x="13810" y="2844"/>
                    <a:pt x="11094" y="1"/>
                    <a:pt x="6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39"/>
            <p:cNvSpPr/>
            <p:nvPr/>
          </p:nvSpPr>
          <p:spPr>
            <a:xfrm>
              <a:off x="3712132" y="3122324"/>
              <a:ext cx="1155773" cy="733621"/>
            </a:xfrm>
            <a:custGeom>
              <a:rect b="b" l="l" r="r" t="t"/>
              <a:pathLst>
                <a:path extrusionOk="0" h="51401" w="80979">
                  <a:moveTo>
                    <a:pt x="15558" y="1"/>
                  </a:moveTo>
                  <a:cubicBezTo>
                    <a:pt x="8515" y="1"/>
                    <a:pt x="2842" y="3581"/>
                    <a:pt x="1705" y="9445"/>
                  </a:cubicBezTo>
                  <a:cubicBezTo>
                    <a:pt x="1" y="18368"/>
                    <a:pt x="6567" y="28518"/>
                    <a:pt x="18798" y="32779"/>
                  </a:cubicBezTo>
                  <a:cubicBezTo>
                    <a:pt x="21805" y="33806"/>
                    <a:pt x="27720" y="35836"/>
                    <a:pt x="34587" y="38167"/>
                  </a:cubicBezTo>
                  <a:cubicBezTo>
                    <a:pt x="38673" y="39546"/>
                    <a:pt x="42783" y="39120"/>
                    <a:pt x="47169" y="40648"/>
                  </a:cubicBezTo>
                  <a:cubicBezTo>
                    <a:pt x="49951" y="41601"/>
                    <a:pt x="51530" y="43405"/>
                    <a:pt x="56342" y="45034"/>
                  </a:cubicBezTo>
                  <a:cubicBezTo>
                    <a:pt x="58656" y="45830"/>
                    <a:pt x="60066" y="45918"/>
                    <a:pt x="61244" y="45918"/>
                  </a:cubicBezTo>
                  <a:cubicBezTo>
                    <a:pt x="61580" y="45918"/>
                    <a:pt x="61897" y="45911"/>
                    <a:pt x="62210" y="45911"/>
                  </a:cubicBezTo>
                  <a:cubicBezTo>
                    <a:pt x="63083" y="45911"/>
                    <a:pt x="63931" y="45967"/>
                    <a:pt x="65089" y="46388"/>
                  </a:cubicBezTo>
                  <a:cubicBezTo>
                    <a:pt x="68773" y="47741"/>
                    <a:pt x="69249" y="49871"/>
                    <a:pt x="73836" y="51400"/>
                  </a:cubicBezTo>
                  <a:lnTo>
                    <a:pt x="80978" y="32779"/>
                  </a:lnTo>
                  <a:cubicBezTo>
                    <a:pt x="80978" y="32779"/>
                    <a:pt x="38848" y="9345"/>
                    <a:pt x="27244" y="3104"/>
                  </a:cubicBezTo>
                  <a:cubicBezTo>
                    <a:pt x="23276" y="974"/>
                    <a:pt x="19231" y="1"/>
                    <a:pt x="1555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39"/>
            <p:cNvSpPr/>
            <p:nvPr/>
          </p:nvSpPr>
          <p:spPr>
            <a:xfrm>
              <a:off x="5023133" y="3707839"/>
              <a:ext cx="7522" cy="77628"/>
            </a:xfrm>
            <a:custGeom>
              <a:rect b="b" l="l" r="r" t="t"/>
              <a:pathLst>
                <a:path extrusionOk="0" fill="none" h="5439" w="527">
                  <a:moveTo>
                    <a:pt x="527" y="0"/>
                  </a:moveTo>
                  <a:lnTo>
                    <a:pt x="1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39"/>
            <p:cNvSpPr/>
            <p:nvPr/>
          </p:nvSpPr>
          <p:spPr>
            <a:xfrm>
              <a:off x="4705841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7520" y="0"/>
                  </a:moveTo>
                  <a:lnTo>
                    <a:pt x="1" y="18572"/>
                  </a:lnTo>
                  <a:cubicBezTo>
                    <a:pt x="1029" y="19349"/>
                    <a:pt x="2257" y="20126"/>
                    <a:pt x="4212" y="20777"/>
                  </a:cubicBezTo>
                  <a:lnTo>
                    <a:pt x="11354" y="2156"/>
                  </a:lnTo>
                  <a:cubicBezTo>
                    <a:pt x="11354" y="2156"/>
                    <a:pt x="9926" y="1354"/>
                    <a:pt x="75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39"/>
            <p:cNvSpPr/>
            <p:nvPr/>
          </p:nvSpPr>
          <p:spPr>
            <a:xfrm>
              <a:off x="4276595" y="3122324"/>
              <a:ext cx="1156130" cy="733621"/>
            </a:xfrm>
            <a:custGeom>
              <a:rect b="b" l="l" r="r" t="t"/>
              <a:pathLst>
                <a:path extrusionOk="0" h="51401" w="81004">
                  <a:moveTo>
                    <a:pt x="65432" y="1"/>
                  </a:moveTo>
                  <a:cubicBezTo>
                    <a:pt x="61760" y="1"/>
                    <a:pt x="57712" y="974"/>
                    <a:pt x="53735" y="3104"/>
                  </a:cubicBezTo>
                  <a:cubicBezTo>
                    <a:pt x="42156" y="9345"/>
                    <a:pt x="1" y="32779"/>
                    <a:pt x="1" y="32779"/>
                  </a:cubicBezTo>
                  <a:lnTo>
                    <a:pt x="7144" y="51400"/>
                  </a:lnTo>
                  <a:cubicBezTo>
                    <a:pt x="11730" y="49871"/>
                    <a:pt x="12206" y="47741"/>
                    <a:pt x="15890" y="46388"/>
                  </a:cubicBezTo>
                  <a:cubicBezTo>
                    <a:pt x="17048" y="45967"/>
                    <a:pt x="17896" y="45911"/>
                    <a:pt x="18769" y="45911"/>
                  </a:cubicBezTo>
                  <a:cubicBezTo>
                    <a:pt x="19083" y="45911"/>
                    <a:pt x="19400" y="45918"/>
                    <a:pt x="19736" y="45918"/>
                  </a:cubicBezTo>
                  <a:cubicBezTo>
                    <a:pt x="20913" y="45918"/>
                    <a:pt x="22323" y="45830"/>
                    <a:pt x="24637" y="45034"/>
                  </a:cubicBezTo>
                  <a:cubicBezTo>
                    <a:pt x="29449" y="43405"/>
                    <a:pt x="31028" y="41601"/>
                    <a:pt x="33810" y="40648"/>
                  </a:cubicBezTo>
                  <a:cubicBezTo>
                    <a:pt x="38221" y="39120"/>
                    <a:pt x="42307" y="39546"/>
                    <a:pt x="46392" y="38167"/>
                  </a:cubicBezTo>
                  <a:cubicBezTo>
                    <a:pt x="53259" y="35836"/>
                    <a:pt x="59199" y="33806"/>
                    <a:pt x="62206" y="32779"/>
                  </a:cubicBezTo>
                  <a:cubicBezTo>
                    <a:pt x="74412" y="28518"/>
                    <a:pt x="81003" y="18368"/>
                    <a:pt x="79274" y="9445"/>
                  </a:cubicBezTo>
                  <a:cubicBezTo>
                    <a:pt x="78137" y="3581"/>
                    <a:pt x="72475" y="1"/>
                    <a:pt x="654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39"/>
            <p:cNvSpPr/>
            <p:nvPr/>
          </p:nvSpPr>
          <p:spPr>
            <a:xfrm>
              <a:off x="4186450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9074" y="1"/>
                  </a:moveTo>
                  <a:lnTo>
                    <a:pt x="1" y="5164"/>
                  </a:lnTo>
                  <a:lnTo>
                    <a:pt x="1730" y="16066"/>
                  </a:lnTo>
                  <a:lnTo>
                    <a:pt x="13209" y="922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39"/>
            <p:cNvSpPr/>
            <p:nvPr/>
          </p:nvSpPr>
          <p:spPr>
            <a:xfrm>
              <a:off x="4085586" y="3656159"/>
              <a:ext cx="221795" cy="416514"/>
            </a:xfrm>
            <a:custGeom>
              <a:rect b="b" l="l" r="r" t="t"/>
              <a:pathLst>
                <a:path extrusionOk="0" h="29183" w="15540">
                  <a:moveTo>
                    <a:pt x="8770" y="1"/>
                  </a:moveTo>
                  <a:cubicBezTo>
                    <a:pt x="4445" y="1"/>
                    <a:pt x="1730" y="2844"/>
                    <a:pt x="1730" y="2844"/>
                  </a:cubicBezTo>
                  <a:lnTo>
                    <a:pt x="0" y="2970"/>
                  </a:lnTo>
                  <a:lnTo>
                    <a:pt x="602" y="10313"/>
                  </a:lnTo>
                  <a:lnTo>
                    <a:pt x="2231" y="10062"/>
                  </a:lnTo>
                  <a:lnTo>
                    <a:pt x="2231" y="10062"/>
                  </a:lnTo>
                  <a:cubicBezTo>
                    <a:pt x="2231" y="10063"/>
                    <a:pt x="953" y="15125"/>
                    <a:pt x="1178" y="21366"/>
                  </a:cubicBezTo>
                  <a:cubicBezTo>
                    <a:pt x="1329" y="25200"/>
                    <a:pt x="3108" y="27631"/>
                    <a:pt x="4386" y="28885"/>
                  </a:cubicBezTo>
                  <a:cubicBezTo>
                    <a:pt x="4590" y="29088"/>
                    <a:pt x="4845" y="29182"/>
                    <a:pt x="5097" y="29182"/>
                  </a:cubicBezTo>
                  <a:cubicBezTo>
                    <a:pt x="5527" y="29182"/>
                    <a:pt x="5948" y="28908"/>
                    <a:pt x="6090" y="28433"/>
                  </a:cubicBezTo>
                  <a:lnTo>
                    <a:pt x="7619" y="22769"/>
                  </a:lnTo>
                  <a:lnTo>
                    <a:pt x="11078" y="13596"/>
                  </a:lnTo>
                  <a:lnTo>
                    <a:pt x="15539" y="10664"/>
                  </a:lnTo>
                  <a:lnTo>
                    <a:pt x="11379" y="7030"/>
                  </a:lnTo>
                  <a:lnTo>
                    <a:pt x="9273" y="8684"/>
                  </a:lnTo>
                  <a:lnTo>
                    <a:pt x="9875" y="62"/>
                  </a:lnTo>
                  <a:cubicBezTo>
                    <a:pt x="9496" y="20"/>
                    <a:pt x="9127" y="1"/>
                    <a:pt x="8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39"/>
            <p:cNvSpPr/>
            <p:nvPr/>
          </p:nvSpPr>
          <p:spPr>
            <a:xfrm>
              <a:off x="4114203" y="3707839"/>
              <a:ext cx="7165" cy="77628"/>
            </a:xfrm>
            <a:custGeom>
              <a:rect b="b" l="l" r="r" t="t"/>
              <a:pathLst>
                <a:path extrusionOk="0" fill="none" h="5439" w="502">
                  <a:moveTo>
                    <a:pt x="0" y="0"/>
                  </a:moveTo>
                  <a:lnTo>
                    <a:pt x="502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39"/>
            <p:cNvSpPr/>
            <p:nvPr/>
          </p:nvSpPr>
          <p:spPr>
            <a:xfrm>
              <a:off x="4276595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3835" y="0"/>
                  </a:moveTo>
                  <a:cubicBezTo>
                    <a:pt x="1454" y="1354"/>
                    <a:pt x="1" y="2156"/>
                    <a:pt x="1" y="2156"/>
                  </a:cubicBezTo>
                  <a:lnTo>
                    <a:pt x="7144" y="20777"/>
                  </a:lnTo>
                  <a:cubicBezTo>
                    <a:pt x="9099" y="20126"/>
                    <a:pt x="10327" y="19349"/>
                    <a:pt x="11354" y="18572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39"/>
            <p:cNvSpPr/>
            <p:nvPr/>
          </p:nvSpPr>
          <p:spPr>
            <a:xfrm>
              <a:off x="3501085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938" y="0"/>
                  </a:moveTo>
                  <a:cubicBezTo>
                    <a:pt x="4938" y="0"/>
                    <a:pt x="1" y="11529"/>
                    <a:pt x="2407" y="12833"/>
                  </a:cubicBezTo>
                  <a:cubicBezTo>
                    <a:pt x="2529" y="12900"/>
                    <a:pt x="2657" y="12932"/>
                    <a:pt x="2788" y="12932"/>
                  </a:cubicBezTo>
                  <a:cubicBezTo>
                    <a:pt x="5238" y="12932"/>
                    <a:pt x="9099" y="1780"/>
                    <a:pt x="9099" y="1780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39"/>
            <p:cNvSpPr/>
            <p:nvPr/>
          </p:nvSpPr>
          <p:spPr>
            <a:xfrm>
              <a:off x="3314372" y="2649020"/>
              <a:ext cx="341255" cy="274731"/>
            </a:xfrm>
            <a:custGeom>
              <a:rect b="b" l="l" r="r" t="t"/>
              <a:pathLst>
                <a:path extrusionOk="0" h="19249" w="23910">
                  <a:moveTo>
                    <a:pt x="10551" y="0"/>
                  </a:moveTo>
                  <a:lnTo>
                    <a:pt x="9599" y="878"/>
                  </a:lnTo>
                  <a:lnTo>
                    <a:pt x="11228" y="2807"/>
                  </a:lnTo>
                  <a:lnTo>
                    <a:pt x="11178" y="5239"/>
                  </a:lnTo>
                  <a:lnTo>
                    <a:pt x="6767" y="5239"/>
                  </a:lnTo>
                  <a:lnTo>
                    <a:pt x="1604" y="3660"/>
                  </a:lnTo>
                  <a:lnTo>
                    <a:pt x="1228" y="4888"/>
                  </a:lnTo>
                  <a:lnTo>
                    <a:pt x="652" y="4612"/>
                  </a:lnTo>
                  <a:lnTo>
                    <a:pt x="0" y="6391"/>
                  </a:lnTo>
                  <a:lnTo>
                    <a:pt x="1103" y="7043"/>
                  </a:lnTo>
                  <a:lnTo>
                    <a:pt x="576" y="8321"/>
                  </a:lnTo>
                  <a:lnTo>
                    <a:pt x="2807" y="9950"/>
                  </a:lnTo>
                  <a:lnTo>
                    <a:pt x="5288" y="10477"/>
                  </a:lnTo>
                  <a:lnTo>
                    <a:pt x="2506" y="10502"/>
                  </a:lnTo>
                  <a:lnTo>
                    <a:pt x="902" y="9524"/>
                  </a:lnTo>
                  <a:lnTo>
                    <a:pt x="576" y="10502"/>
                  </a:lnTo>
                  <a:lnTo>
                    <a:pt x="2582" y="11655"/>
                  </a:lnTo>
                  <a:cubicBezTo>
                    <a:pt x="2582" y="11655"/>
                    <a:pt x="5061" y="12638"/>
                    <a:pt x="8424" y="12638"/>
                  </a:cubicBezTo>
                  <a:cubicBezTo>
                    <a:pt x="9585" y="12638"/>
                    <a:pt x="10850" y="12521"/>
                    <a:pt x="12155" y="12206"/>
                  </a:cubicBezTo>
                  <a:lnTo>
                    <a:pt x="20476" y="19249"/>
                  </a:lnTo>
                  <a:lnTo>
                    <a:pt x="23910" y="10878"/>
                  </a:lnTo>
                  <a:lnTo>
                    <a:pt x="14812" y="6943"/>
                  </a:lnTo>
                  <a:cubicBezTo>
                    <a:pt x="14812" y="6943"/>
                    <a:pt x="15389" y="4286"/>
                    <a:pt x="13283" y="2281"/>
                  </a:cubicBezTo>
                  <a:cubicBezTo>
                    <a:pt x="12080" y="1128"/>
                    <a:pt x="10551" y="0"/>
                    <a:pt x="105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39"/>
            <p:cNvSpPr/>
            <p:nvPr/>
          </p:nvSpPr>
          <p:spPr>
            <a:xfrm>
              <a:off x="351718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3209" y="1"/>
                  </a:moveTo>
                  <a:cubicBezTo>
                    <a:pt x="3209" y="1"/>
                    <a:pt x="1" y="6241"/>
                    <a:pt x="2081" y="7369"/>
                  </a:cubicBezTo>
                  <a:cubicBezTo>
                    <a:pt x="2308" y="7493"/>
                    <a:pt x="2567" y="7548"/>
                    <a:pt x="2849" y="7548"/>
                  </a:cubicBezTo>
                  <a:cubicBezTo>
                    <a:pt x="5433" y="7548"/>
                    <a:pt x="9976" y="2883"/>
                    <a:pt x="9976" y="2883"/>
                  </a:cubicBezTo>
                  <a:lnTo>
                    <a:pt x="320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39"/>
            <p:cNvSpPr/>
            <p:nvPr/>
          </p:nvSpPr>
          <p:spPr>
            <a:xfrm>
              <a:off x="3535424" y="2782082"/>
              <a:ext cx="142382" cy="259003"/>
            </a:xfrm>
            <a:custGeom>
              <a:rect b="b" l="l" r="r" t="t"/>
              <a:pathLst>
                <a:path extrusionOk="0" h="18147" w="9976">
                  <a:moveTo>
                    <a:pt x="4913" y="1"/>
                  </a:moveTo>
                  <a:cubicBezTo>
                    <a:pt x="4913" y="1"/>
                    <a:pt x="3485" y="10577"/>
                    <a:pt x="1" y="11856"/>
                  </a:cubicBezTo>
                  <a:lnTo>
                    <a:pt x="9976" y="18146"/>
                  </a:lnTo>
                  <a:lnTo>
                    <a:pt x="9976" y="1981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39"/>
            <p:cNvSpPr/>
            <p:nvPr/>
          </p:nvSpPr>
          <p:spPr>
            <a:xfrm>
              <a:off x="3546871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40703" y="1"/>
                  </a:moveTo>
                  <a:cubicBezTo>
                    <a:pt x="35364" y="5940"/>
                    <a:pt x="35364" y="10477"/>
                    <a:pt x="35364" y="10477"/>
                  </a:cubicBezTo>
                  <a:lnTo>
                    <a:pt x="21755" y="36216"/>
                  </a:lnTo>
                  <a:lnTo>
                    <a:pt x="9174" y="30803"/>
                  </a:lnTo>
                  <a:cubicBezTo>
                    <a:pt x="5036" y="46467"/>
                    <a:pt x="1055" y="47385"/>
                    <a:pt x="179" y="47385"/>
                  </a:cubicBezTo>
                  <a:cubicBezTo>
                    <a:pt x="62" y="47385"/>
                    <a:pt x="1" y="47369"/>
                    <a:pt x="1" y="47369"/>
                  </a:cubicBezTo>
                  <a:lnTo>
                    <a:pt x="1" y="47369"/>
                  </a:lnTo>
                  <a:lnTo>
                    <a:pt x="18422" y="56191"/>
                  </a:lnTo>
                  <a:cubicBezTo>
                    <a:pt x="20545" y="57204"/>
                    <a:pt x="22776" y="57680"/>
                    <a:pt x="24966" y="57680"/>
                  </a:cubicBezTo>
                  <a:cubicBezTo>
                    <a:pt x="31127" y="57680"/>
                    <a:pt x="36975" y="53914"/>
                    <a:pt x="39249" y="47720"/>
                  </a:cubicBezTo>
                  <a:lnTo>
                    <a:pt x="46818" y="27068"/>
                  </a:lnTo>
                  <a:lnTo>
                    <a:pt x="4070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39"/>
            <p:cNvSpPr/>
            <p:nvPr/>
          </p:nvSpPr>
          <p:spPr>
            <a:xfrm>
              <a:off x="3617349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0" y="0"/>
                  </a:moveTo>
                  <a:lnTo>
                    <a:pt x="13434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39"/>
            <p:cNvSpPr/>
            <p:nvPr/>
          </p:nvSpPr>
          <p:spPr>
            <a:xfrm>
              <a:off x="3667416" y="2950569"/>
              <a:ext cx="25776" cy="25762"/>
            </a:xfrm>
            <a:custGeom>
              <a:rect b="b" l="l" r="r" t="t"/>
              <a:pathLst>
                <a:path extrusionOk="0" h="1805" w="1806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39"/>
            <p:cNvSpPr/>
            <p:nvPr/>
          </p:nvSpPr>
          <p:spPr>
            <a:xfrm>
              <a:off x="3742547" y="2990989"/>
              <a:ext cx="25762" cy="26133"/>
            </a:xfrm>
            <a:custGeom>
              <a:rect b="b" l="l" r="r" t="t"/>
              <a:pathLst>
                <a:path extrusionOk="0" h="1831" w="1805">
                  <a:moveTo>
                    <a:pt x="902" y="0"/>
                  </a:moveTo>
                  <a:cubicBezTo>
                    <a:pt x="401" y="0"/>
                    <a:pt x="0" y="401"/>
                    <a:pt x="0" y="903"/>
                  </a:cubicBezTo>
                  <a:cubicBezTo>
                    <a:pt x="0" y="1404"/>
                    <a:pt x="401" y="1830"/>
                    <a:pt x="902" y="1830"/>
                  </a:cubicBezTo>
                  <a:cubicBezTo>
                    <a:pt x="1404" y="1830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39"/>
            <p:cNvSpPr/>
            <p:nvPr/>
          </p:nvSpPr>
          <p:spPr>
            <a:xfrm>
              <a:off x="3857369" y="2887613"/>
              <a:ext cx="114837" cy="51524"/>
            </a:xfrm>
            <a:custGeom>
              <a:rect b="b" l="l" r="r" t="t"/>
              <a:pathLst>
                <a:path extrusionOk="0" fill="none" h="3610" w="8046">
                  <a:moveTo>
                    <a:pt x="0" y="0"/>
                  </a:moveTo>
                  <a:lnTo>
                    <a:pt x="8045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39"/>
            <p:cNvSpPr/>
            <p:nvPr/>
          </p:nvSpPr>
          <p:spPr>
            <a:xfrm>
              <a:off x="3887056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0" y="0"/>
                  </a:moveTo>
                  <a:lnTo>
                    <a:pt x="8296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39"/>
            <p:cNvSpPr/>
            <p:nvPr/>
          </p:nvSpPr>
          <p:spPr>
            <a:xfrm>
              <a:off x="3419175" y="2737010"/>
              <a:ext cx="15400" cy="54749"/>
            </a:xfrm>
            <a:custGeom>
              <a:rect b="b" l="l" r="r" t="t"/>
              <a:pathLst>
                <a:path extrusionOk="0" fill="none" h="3836" w="1079">
                  <a:moveTo>
                    <a:pt x="1078" y="1"/>
                  </a:moveTo>
                  <a:lnTo>
                    <a:pt x="0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39"/>
            <p:cNvSpPr/>
            <p:nvPr/>
          </p:nvSpPr>
          <p:spPr>
            <a:xfrm>
              <a:off x="3430978" y="2759903"/>
              <a:ext cx="73703" cy="26490"/>
            </a:xfrm>
            <a:custGeom>
              <a:rect b="b" l="l" r="r" t="t"/>
              <a:pathLst>
                <a:path extrusionOk="0" fill="none" h="1856" w="5164">
                  <a:moveTo>
                    <a:pt x="1" y="1856"/>
                  </a:moveTo>
                  <a:cubicBezTo>
                    <a:pt x="1128" y="978"/>
                    <a:pt x="3234" y="1"/>
                    <a:pt x="5163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39"/>
            <p:cNvSpPr/>
            <p:nvPr/>
          </p:nvSpPr>
          <p:spPr>
            <a:xfrm>
              <a:off x="5513550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161" y="0"/>
                  </a:moveTo>
                  <a:lnTo>
                    <a:pt x="1" y="1780"/>
                  </a:lnTo>
                  <a:cubicBezTo>
                    <a:pt x="1" y="1780"/>
                    <a:pt x="3884" y="12932"/>
                    <a:pt x="6336" y="12932"/>
                  </a:cubicBezTo>
                  <a:cubicBezTo>
                    <a:pt x="6467" y="12932"/>
                    <a:pt x="6595" y="12900"/>
                    <a:pt x="6717" y="12833"/>
                  </a:cubicBezTo>
                  <a:cubicBezTo>
                    <a:pt x="9098" y="11529"/>
                    <a:pt x="4161" y="0"/>
                    <a:pt x="416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39"/>
            <p:cNvSpPr/>
            <p:nvPr/>
          </p:nvSpPr>
          <p:spPr>
            <a:xfrm>
              <a:off x="5488873" y="2649020"/>
              <a:ext cx="341270" cy="274731"/>
            </a:xfrm>
            <a:custGeom>
              <a:rect b="b" l="l" r="r" t="t"/>
              <a:pathLst>
                <a:path extrusionOk="0" h="19249" w="23911">
                  <a:moveTo>
                    <a:pt x="13384" y="0"/>
                  </a:moveTo>
                  <a:cubicBezTo>
                    <a:pt x="13384" y="0"/>
                    <a:pt x="11855" y="1128"/>
                    <a:pt x="10652" y="2281"/>
                  </a:cubicBezTo>
                  <a:cubicBezTo>
                    <a:pt x="8522" y="4286"/>
                    <a:pt x="9123" y="6943"/>
                    <a:pt x="9123" y="6943"/>
                  </a:cubicBezTo>
                  <a:lnTo>
                    <a:pt x="0" y="10878"/>
                  </a:lnTo>
                  <a:lnTo>
                    <a:pt x="3434" y="19249"/>
                  </a:lnTo>
                  <a:lnTo>
                    <a:pt x="11755" y="12206"/>
                  </a:lnTo>
                  <a:cubicBezTo>
                    <a:pt x="13060" y="12521"/>
                    <a:pt x="14326" y="12638"/>
                    <a:pt x="15486" y="12638"/>
                  </a:cubicBezTo>
                  <a:cubicBezTo>
                    <a:pt x="18849" y="12638"/>
                    <a:pt x="21329" y="11655"/>
                    <a:pt x="21329" y="11655"/>
                  </a:cubicBezTo>
                  <a:lnTo>
                    <a:pt x="23334" y="10502"/>
                  </a:lnTo>
                  <a:lnTo>
                    <a:pt x="23008" y="9524"/>
                  </a:lnTo>
                  <a:lnTo>
                    <a:pt x="21429" y="10502"/>
                  </a:lnTo>
                  <a:lnTo>
                    <a:pt x="18622" y="10477"/>
                  </a:lnTo>
                  <a:lnTo>
                    <a:pt x="21103" y="9950"/>
                  </a:lnTo>
                  <a:lnTo>
                    <a:pt x="23334" y="8321"/>
                  </a:lnTo>
                  <a:lnTo>
                    <a:pt x="22832" y="7043"/>
                  </a:lnTo>
                  <a:lnTo>
                    <a:pt x="23910" y="6391"/>
                  </a:lnTo>
                  <a:lnTo>
                    <a:pt x="23284" y="4612"/>
                  </a:lnTo>
                  <a:lnTo>
                    <a:pt x="22682" y="4888"/>
                  </a:lnTo>
                  <a:lnTo>
                    <a:pt x="22306" y="3660"/>
                  </a:lnTo>
                  <a:lnTo>
                    <a:pt x="17168" y="5239"/>
                  </a:lnTo>
                  <a:lnTo>
                    <a:pt x="12732" y="5239"/>
                  </a:lnTo>
                  <a:lnTo>
                    <a:pt x="12682" y="2807"/>
                  </a:lnTo>
                  <a:lnTo>
                    <a:pt x="14311" y="878"/>
                  </a:lnTo>
                  <a:lnTo>
                    <a:pt x="13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39"/>
            <p:cNvSpPr/>
            <p:nvPr/>
          </p:nvSpPr>
          <p:spPr>
            <a:xfrm>
              <a:off x="548493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6767" y="1"/>
                  </a:moveTo>
                  <a:lnTo>
                    <a:pt x="1" y="2883"/>
                  </a:lnTo>
                  <a:cubicBezTo>
                    <a:pt x="1" y="2883"/>
                    <a:pt x="4543" y="7548"/>
                    <a:pt x="7128" y="7548"/>
                  </a:cubicBezTo>
                  <a:cubicBezTo>
                    <a:pt x="7410" y="7548"/>
                    <a:pt x="7668" y="7493"/>
                    <a:pt x="7895" y="7369"/>
                  </a:cubicBezTo>
                  <a:cubicBezTo>
                    <a:pt x="9976" y="6241"/>
                    <a:pt x="6767" y="1"/>
                    <a:pt x="67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39"/>
            <p:cNvSpPr/>
            <p:nvPr/>
          </p:nvSpPr>
          <p:spPr>
            <a:xfrm>
              <a:off x="5466693" y="2782082"/>
              <a:ext cx="142739" cy="259003"/>
            </a:xfrm>
            <a:custGeom>
              <a:rect b="b" l="l" r="r" t="t"/>
              <a:pathLst>
                <a:path extrusionOk="0" h="18147" w="10001">
                  <a:moveTo>
                    <a:pt x="5063" y="1"/>
                  </a:moveTo>
                  <a:lnTo>
                    <a:pt x="0" y="1981"/>
                  </a:lnTo>
                  <a:lnTo>
                    <a:pt x="0" y="18146"/>
                  </a:lnTo>
                  <a:lnTo>
                    <a:pt x="10000" y="11856"/>
                  </a:lnTo>
                  <a:cubicBezTo>
                    <a:pt x="6517" y="10577"/>
                    <a:pt x="5063" y="1"/>
                    <a:pt x="50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39"/>
            <p:cNvSpPr/>
            <p:nvPr/>
          </p:nvSpPr>
          <p:spPr>
            <a:xfrm>
              <a:off x="4929419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6115" y="1"/>
                  </a:moveTo>
                  <a:lnTo>
                    <a:pt x="0" y="27068"/>
                  </a:lnTo>
                  <a:lnTo>
                    <a:pt x="7569" y="47720"/>
                  </a:lnTo>
                  <a:cubicBezTo>
                    <a:pt x="9862" y="53914"/>
                    <a:pt x="15714" y="57680"/>
                    <a:pt x="21866" y="57680"/>
                  </a:cubicBezTo>
                  <a:cubicBezTo>
                    <a:pt x="24054" y="57680"/>
                    <a:pt x="26279" y="57204"/>
                    <a:pt x="28396" y="56191"/>
                  </a:cubicBezTo>
                  <a:lnTo>
                    <a:pt x="46817" y="47369"/>
                  </a:lnTo>
                  <a:lnTo>
                    <a:pt x="46817" y="47369"/>
                  </a:lnTo>
                  <a:cubicBezTo>
                    <a:pt x="46817" y="47369"/>
                    <a:pt x="46756" y="47385"/>
                    <a:pt x="46640" y="47385"/>
                  </a:cubicBezTo>
                  <a:cubicBezTo>
                    <a:pt x="45768" y="47385"/>
                    <a:pt x="41804" y="46467"/>
                    <a:pt x="37644" y="30803"/>
                  </a:cubicBezTo>
                  <a:lnTo>
                    <a:pt x="25088" y="36216"/>
                  </a:lnTo>
                  <a:lnTo>
                    <a:pt x="11454" y="10477"/>
                  </a:lnTo>
                  <a:cubicBezTo>
                    <a:pt x="11454" y="10477"/>
                    <a:pt x="11454" y="5940"/>
                    <a:pt x="611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39"/>
            <p:cNvSpPr/>
            <p:nvPr/>
          </p:nvSpPr>
          <p:spPr>
            <a:xfrm>
              <a:off x="5335415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13434" y="0"/>
                  </a:moveTo>
                  <a:lnTo>
                    <a:pt x="0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39"/>
            <p:cNvSpPr/>
            <p:nvPr/>
          </p:nvSpPr>
          <p:spPr>
            <a:xfrm>
              <a:off x="5451308" y="2950569"/>
              <a:ext cx="26133" cy="25762"/>
            </a:xfrm>
            <a:custGeom>
              <a:rect b="b" l="l" r="r" t="t"/>
              <a:pathLst>
                <a:path extrusionOk="0" h="1805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39"/>
            <p:cNvSpPr/>
            <p:nvPr/>
          </p:nvSpPr>
          <p:spPr>
            <a:xfrm>
              <a:off x="5376192" y="2990989"/>
              <a:ext cx="26133" cy="26133"/>
            </a:xfrm>
            <a:custGeom>
              <a:rect b="b" l="l" r="r" t="t"/>
              <a:pathLst>
                <a:path extrusionOk="0" h="1831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30"/>
                    <a:pt x="903" y="1830"/>
                  </a:cubicBezTo>
                  <a:cubicBezTo>
                    <a:pt x="1404" y="1830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39"/>
            <p:cNvSpPr/>
            <p:nvPr/>
          </p:nvSpPr>
          <p:spPr>
            <a:xfrm>
              <a:off x="5172295" y="2887613"/>
              <a:ext cx="115193" cy="51524"/>
            </a:xfrm>
            <a:custGeom>
              <a:rect b="b" l="l" r="r" t="t"/>
              <a:pathLst>
                <a:path extrusionOk="0" fill="none" h="3610" w="8071">
                  <a:moveTo>
                    <a:pt x="8071" y="0"/>
                  </a:moveTo>
                  <a:lnTo>
                    <a:pt x="1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39"/>
            <p:cNvSpPr/>
            <p:nvPr/>
          </p:nvSpPr>
          <p:spPr>
            <a:xfrm>
              <a:off x="5139025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8297" y="0"/>
                  </a:moveTo>
                  <a:lnTo>
                    <a:pt x="1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39"/>
            <p:cNvSpPr/>
            <p:nvPr/>
          </p:nvSpPr>
          <p:spPr>
            <a:xfrm>
              <a:off x="5713508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6943" y="1"/>
                  </a:moveTo>
                  <a:lnTo>
                    <a:pt x="1805" y="1855"/>
                  </a:lnTo>
                  <a:lnTo>
                    <a:pt x="1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39"/>
            <p:cNvSpPr/>
            <p:nvPr/>
          </p:nvSpPr>
          <p:spPr>
            <a:xfrm>
              <a:off x="5722100" y="2749541"/>
              <a:ext cx="92657" cy="25405"/>
            </a:xfrm>
            <a:custGeom>
              <a:rect b="b" l="l" r="r" t="t"/>
              <a:pathLst>
                <a:path extrusionOk="0" fill="none" h="1780" w="6492">
                  <a:moveTo>
                    <a:pt x="6491" y="0"/>
                  </a:moveTo>
                  <a:lnTo>
                    <a:pt x="3033" y="1504"/>
                  </a:lnTo>
                  <a:lnTo>
                    <a:pt x="0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39"/>
            <p:cNvSpPr/>
            <p:nvPr/>
          </p:nvSpPr>
          <p:spPr>
            <a:xfrm>
              <a:off x="5709940" y="2737010"/>
              <a:ext cx="15743" cy="54749"/>
            </a:xfrm>
            <a:custGeom>
              <a:rect b="b" l="l" r="r" t="t"/>
              <a:pathLst>
                <a:path extrusionOk="0" fill="none" h="3836" w="1103">
                  <a:moveTo>
                    <a:pt x="0" y="1"/>
                  </a:moveTo>
                  <a:lnTo>
                    <a:pt x="1103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39"/>
            <p:cNvSpPr/>
            <p:nvPr/>
          </p:nvSpPr>
          <p:spPr>
            <a:xfrm>
              <a:off x="5640176" y="2759903"/>
              <a:ext cx="73346" cy="26490"/>
            </a:xfrm>
            <a:custGeom>
              <a:rect b="b" l="l" r="r" t="t"/>
              <a:pathLst>
                <a:path extrusionOk="0" fill="none" h="1856" w="5139">
                  <a:moveTo>
                    <a:pt x="5139" y="1856"/>
                  </a:moveTo>
                  <a:cubicBezTo>
                    <a:pt x="4011" y="978"/>
                    <a:pt x="1906" y="1"/>
                    <a:pt x="1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39"/>
            <p:cNvSpPr/>
            <p:nvPr/>
          </p:nvSpPr>
          <p:spPr>
            <a:xfrm>
              <a:off x="4494793" y="2135709"/>
              <a:ext cx="154557" cy="176365"/>
            </a:xfrm>
            <a:custGeom>
              <a:rect b="b" l="l" r="r" t="t"/>
              <a:pathLst>
                <a:path extrusionOk="0" h="12357" w="10829">
                  <a:moveTo>
                    <a:pt x="527" y="0"/>
                  </a:moveTo>
                  <a:lnTo>
                    <a:pt x="1" y="9173"/>
                  </a:lnTo>
                  <a:lnTo>
                    <a:pt x="5415" y="12356"/>
                  </a:lnTo>
                  <a:lnTo>
                    <a:pt x="10828" y="9173"/>
                  </a:lnTo>
                  <a:lnTo>
                    <a:pt x="1030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39"/>
            <p:cNvSpPr/>
            <p:nvPr/>
          </p:nvSpPr>
          <p:spPr>
            <a:xfrm>
              <a:off x="4535584" y="2288810"/>
              <a:ext cx="72975" cy="60101"/>
            </a:xfrm>
            <a:custGeom>
              <a:rect b="b" l="l" r="r" t="t"/>
              <a:pathLst>
                <a:path extrusionOk="0" h="4211" w="5113">
                  <a:moveTo>
                    <a:pt x="0" y="0"/>
                  </a:moveTo>
                  <a:lnTo>
                    <a:pt x="1253" y="4211"/>
                  </a:lnTo>
                  <a:lnTo>
                    <a:pt x="3860" y="4211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39"/>
            <p:cNvSpPr/>
            <p:nvPr/>
          </p:nvSpPr>
          <p:spPr>
            <a:xfrm>
              <a:off x="4430410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235" y="1"/>
                  </a:moveTo>
                  <a:cubicBezTo>
                    <a:pt x="1941" y="1"/>
                    <a:pt x="1649" y="66"/>
                    <a:pt x="1379" y="204"/>
                  </a:cubicBezTo>
                  <a:cubicBezTo>
                    <a:pt x="352" y="756"/>
                    <a:pt x="1" y="2159"/>
                    <a:pt x="627" y="3362"/>
                  </a:cubicBezTo>
                  <a:cubicBezTo>
                    <a:pt x="1088" y="4228"/>
                    <a:pt x="1927" y="4755"/>
                    <a:pt x="2747" y="4755"/>
                  </a:cubicBezTo>
                  <a:cubicBezTo>
                    <a:pt x="3044" y="4755"/>
                    <a:pt x="3337" y="4686"/>
                    <a:pt x="3610" y="4540"/>
                  </a:cubicBezTo>
                  <a:cubicBezTo>
                    <a:pt x="4662" y="4014"/>
                    <a:pt x="4988" y="2610"/>
                    <a:pt x="4362" y="1407"/>
                  </a:cubicBezTo>
                  <a:cubicBezTo>
                    <a:pt x="3918" y="520"/>
                    <a:pt x="3065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39"/>
            <p:cNvSpPr/>
            <p:nvPr/>
          </p:nvSpPr>
          <p:spPr>
            <a:xfrm>
              <a:off x="4449007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1" y="1429"/>
                  </a:moveTo>
                  <a:cubicBezTo>
                    <a:pt x="277" y="126"/>
                    <a:pt x="1705" y="0"/>
                    <a:pt x="2883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39"/>
            <p:cNvSpPr/>
            <p:nvPr/>
          </p:nvSpPr>
          <p:spPr>
            <a:xfrm>
              <a:off x="4642528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754" y="1"/>
                  </a:moveTo>
                  <a:cubicBezTo>
                    <a:pt x="1924" y="1"/>
                    <a:pt x="1071" y="520"/>
                    <a:pt x="627" y="1407"/>
                  </a:cubicBezTo>
                  <a:cubicBezTo>
                    <a:pt x="1" y="2610"/>
                    <a:pt x="327" y="4014"/>
                    <a:pt x="1379" y="4540"/>
                  </a:cubicBezTo>
                  <a:cubicBezTo>
                    <a:pt x="1652" y="4686"/>
                    <a:pt x="1945" y="4755"/>
                    <a:pt x="2242" y="4755"/>
                  </a:cubicBezTo>
                  <a:cubicBezTo>
                    <a:pt x="3062" y="4755"/>
                    <a:pt x="3901" y="4228"/>
                    <a:pt x="4362" y="3362"/>
                  </a:cubicBezTo>
                  <a:cubicBezTo>
                    <a:pt x="4988" y="2159"/>
                    <a:pt x="4637" y="756"/>
                    <a:pt x="3610" y="204"/>
                  </a:cubicBezTo>
                  <a:cubicBezTo>
                    <a:pt x="3340" y="66"/>
                    <a:pt x="3048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39"/>
            <p:cNvSpPr/>
            <p:nvPr/>
          </p:nvSpPr>
          <p:spPr>
            <a:xfrm>
              <a:off x="4653974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2883" y="1429"/>
                  </a:moveTo>
                  <a:cubicBezTo>
                    <a:pt x="2607" y="126"/>
                    <a:pt x="1179" y="0"/>
                    <a:pt x="1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39"/>
            <p:cNvSpPr/>
            <p:nvPr/>
          </p:nvSpPr>
          <p:spPr>
            <a:xfrm>
              <a:off x="4469759" y="1970448"/>
              <a:ext cx="204625" cy="216785"/>
            </a:xfrm>
            <a:custGeom>
              <a:rect b="b" l="l" r="r" t="t"/>
              <a:pathLst>
                <a:path extrusionOk="0" h="15189" w="14337">
                  <a:moveTo>
                    <a:pt x="2507" y="0"/>
                  </a:moveTo>
                  <a:cubicBezTo>
                    <a:pt x="1955" y="0"/>
                    <a:pt x="1529" y="477"/>
                    <a:pt x="1630" y="1028"/>
                  </a:cubicBezTo>
                  <a:cubicBezTo>
                    <a:pt x="1805" y="2306"/>
                    <a:pt x="1429" y="3609"/>
                    <a:pt x="577" y="4587"/>
                  </a:cubicBezTo>
                  <a:lnTo>
                    <a:pt x="1" y="5238"/>
                  </a:lnTo>
                  <a:cubicBezTo>
                    <a:pt x="402" y="13384"/>
                    <a:pt x="5164" y="15188"/>
                    <a:pt x="7169" y="15188"/>
                  </a:cubicBezTo>
                  <a:cubicBezTo>
                    <a:pt x="9174" y="15188"/>
                    <a:pt x="13935" y="13384"/>
                    <a:pt x="14336" y="5238"/>
                  </a:cubicBezTo>
                  <a:lnTo>
                    <a:pt x="13760" y="4587"/>
                  </a:lnTo>
                  <a:cubicBezTo>
                    <a:pt x="12908" y="3609"/>
                    <a:pt x="12532" y="2306"/>
                    <a:pt x="12707" y="1028"/>
                  </a:cubicBezTo>
                  <a:cubicBezTo>
                    <a:pt x="12808" y="477"/>
                    <a:pt x="12382" y="0"/>
                    <a:pt x="1183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39"/>
            <p:cNvSpPr/>
            <p:nvPr/>
          </p:nvSpPr>
          <p:spPr>
            <a:xfrm>
              <a:off x="4509822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1" y="75"/>
                  </a:moveTo>
                  <a:cubicBezTo>
                    <a:pt x="627" y="902"/>
                    <a:pt x="1981" y="877"/>
                    <a:pt x="2858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39"/>
            <p:cNvSpPr/>
            <p:nvPr/>
          </p:nvSpPr>
          <p:spPr>
            <a:xfrm>
              <a:off x="4503029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0" y="702"/>
                  </a:moveTo>
                  <a:cubicBezTo>
                    <a:pt x="1128" y="101"/>
                    <a:pt x="2381" y="1"/>
                    <a:pt x="3484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39"/>
            <p:cNvSpPr/>
            <p:nvPr/>
          </p:nvSpPr>
          <p:spPr>
            <a:xfrm>
              <a:off x="4593530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2857" y="75"/>
                  </a:moveTo>
                  <a:cubicBezTo>
                    <a:pt x="2231" y="902"/>
                    <a:pt x="877" y="877"/>
                    <a:pt x="0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39"/>
            <p:cNvSpPr/>
            <p:nvPr/>
          </p:nvSpPr>
          <p:spPr>
            <a:xfrm>
              <a:off x="4591375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3485" y="702"/>
                  </a:moveTo>
                  <a:cubicBezTo>
                    <a:pt x="2357" y="101"/>
                    <a:pt x="1104" y="1"/>
                    <a:pt x="1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39"/>
            <p:cNvSpPr/>
            <p:nvPr/>
          </p:nvSpPr>
          <p:spPr>
            <a:xfrm>
              <a:off x="4567412" y="2036615"/>
              <a:ext cx="19339" cy="42946"/>
            </a:xfrm>
            <a:custGeom>
              <a:rect b="b" l="l" r="r" t="t"/>
              <a:pathLst>
                <a:path extrusionOk="0" fill="none" h="3009" w="1355">
                  <a:moveTo>
                    <a:pt x="1" y="1"/>
                  </a:moveTo>
                  <a:lnTo>
                    <a:pt x="1" y="3008"/>
                  </a:lnTo>
                  <a:lnTo>
                    <a:pt x="1354" y="27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39"/>
            <p:cNvSpPr/>
            <p:nvPr/>
          </p:nvSpPr>
          <p:spPr>
            <a:xfrm>
              <a:off x="4538795" y="2093491"/>
              <a:ext cx="66553" cy="18269"/>
            </a:xfrm>
            <a:custGeom>
              <a:rect b="b" l="l" r="r" t="t"/>
              <a:pathLst>
                <a:path extrusionOk="0" fill="none" h="1280" w="4663">
                  <a:moveTo>
                    <a:pt x="1" y="1"/>
                  </a:moveTo>
                  <a:cubicBezTo>
                    <a:pt x="1" y="1"/>
                    <a:pt x="1830" y="1279"/>
                    <a:pt x="4662" y="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39"/>
            <p:cNvSpPr/>
            <p:nvPr/>
          </p:nvSpPr>
          <p:spPr>
            <a:xfrm>
              <a:off x="4560618" y="2119610"/>
              <a:ext cx="22907" cy="14"/>
            </a:xfrm>
            <a:custGeom>
              <a:rect b="b" l="l" r="r" t="t"/>
              <a:pathLst>
                <a:path extrusionOk="0" fill="none" h="1" w="1605">
                  <a:moveTo>
                    <a:pt x="1" y="1"/>
                  </a:moveTo>
                  <a:lnTo>
                    <a:pt x="160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39"/>
            <p:cNvSpPr/>
            <p:nvPr/>
          </p:nvSpPr>
          <p:spPr>
            <a:xfrm>
              <a:off x="4457242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1454" y="0"/>
                  </a:moveTo>
                  <a:lnTo>
                    <a:pt x="0" y="2682"/>
                  </a:lnTo>
                  <a:lnTo>
                    <a:pt x="5665" y="6943"/>
                  </a:lnTo>
                  <a:lnTo>
                    <a:pt x="7419" y="320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39"/>
            <p:cNvSpPr/>
            <p:nvPr/>
          </p:nvSpPr>
          <p:spPr>
            <a:xfrm>
              <a:off x="4581013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5965" y="0"/>
                  </a:moveTo>
                  <a:lnTo>
                    <a:pt x="0" y="3208"/>
                  </a:lnTo>
                  <a:lnTo>
                    <a:pt x="1754" y="6943"/>
                  </a:lnTo>
                  <a:lnTo>
                    <a:pt x="7419" y="2682"/>
                  </a:lnTo>
                  <a:lnTo>
                    <a:pt x="596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39"/>
            <p:cNvSpPr/>
            <p:nvPr/>
          </p:nvSpPr>
          <p:spPr>
            <a:xfrm>
              <a:off x="4553468" y="2348898"/>
              <a:ext cx="520118" cy="370514"/>
            </a:xfrm>
            <a:custGeom>
              <a:rect b="b" l="l" r="r" t="t"/>
              <a:pathLst>
                <a:path extrusionOk="0" h="25960" w="36442">
                  <a:moveTo>
                    <a:pt x="0" y="1"/>
                  </a:moveTo>
                  <a:cubicBezTo>
                    <a:pt x="0" y="1"/>
                    <a:pt x="201" y="7119"/>
                    <a:pt x="2281" y="10878"/>
                  </a:cubicBezTo>
                  <a:cubicBezTo>
                    <a:pt x="5990" y="17595"/>
                    <a:pt x="14136" y="16216"/>
                    <a:pt x="16216" y="19299"/>
                  </a:cubicBezTo>
                  <a:cubicBezTo>
                    <a:pt x="18031" y="21990"/>
                    <a:pt x="19962" y="25959"/>
                    <a:pt x="26988" y="25959"/>
                  </a:cubicBezTo>
                  <a:cubicBezTo>
                    <a:pt x="28013" y="25959"/>
                    <a:pt x="29145" y="25875"/>
                    <a:pt x="30401" y="25690"/>
                  </a:cubicBezTo>
                  <a:lnTo>
                    <a:pt x="36441" y="19775"/>
                  </a:lnTo>
                  <a:lnTo>
                    <a:pt x="30176" y="16868"/>
                  </a:lnTo>
                  <a:cubicBezTo>
                    <a:pt x="30176" y="16868"/>
                    <a:pt x="28975" y="17374"/>
                    <a:pt x="27428" y="17374"/>
                  </a:cubicBezTo>
                  <a:cubicBezTo>
                    <a:pt x="26052" y="17374"/>
                    <a:pt x="24404" y="16974"/>
                    <a:pt x="23083" y="15465"/>
                  </a:cubicBezTo>
                  <a:cubicBezTo>
                    <a:pt x="20401" y="12427"/>
                    <a:pt x="18079" y="11344"/>
                    <a:pt x="14499" y="11344"/>
                  </a:cubicBezTo>
                  <a:cubicBezTo>
                    <a:pt x="14299" y="11344"/>
                    <a:pt x="14094" y="11348"/>
                    <a:pt x="13885" y="11354"/>
                  </a:cubicBezTo>
                  <a:cubicBezTo>
                    <a:pt x="13781" y="11357"/>
                    <a:pt x="13676" y="11359"/>
                    <a:pt x="13569" y="11359"/>
                  </a:cubicBezTo>
                  <a:cubicBezTo>
                    <a:pt x="9588" y="11359"/>
                    <a:pt x="3388" y="903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39"/>
            <p:cNvSpPr/>
            <p:nvPr/>
          </p:nvSpPr>
          <p:spPr>
            <a:xfrm>
              <a:off x="3330935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0" y="1"/>
                  </a:moveTo>
                  <a:lnTo>
                    <a:pt x="5138" y="1855"/>
                  </a:lnTo>
                  <a:lnTo>
                    <a:pt x="6943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39"/>
            <p:cNvSpPr/>
            <p:nvPr/>
          </p:nvSpPr>
          <p:spPr>
            <a:xfrm>
              <a:off x="3329137" y="2749541"/>
              <a:ext cx="92300" cy="25405"/>
            </a:xfrm>
            <a:custGeom>
              <a:rect b="b" l="l" r="r" t="t"/>
              <a:pathLst>
                <a:path extrusionOk="0" fill="none" h="1780" w="6467">
                  <a:moveTo>
                    <a:pt x="1" y="0"/>
                  </a:moveTo>
                  <a:lnTo>
                    <a:pt x="3434" y="1504"/>
                  </a:lnTo>
                  <a:lnTo>
                    <a:pt x="6467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p40"/>
          <p:cNvSpPr txBox="1"/>
          <p:nvPr>
            <p:ph idx="2" type="title"/>
          </p:nvPr>
        </p:nvSpPr>
        <p:spPr>
          <a:xfrm>
            <a:off x="950848" y="2095300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9" name="Google Shape;1159;p40"/>
          <p:cNvSpPr txBox="1"/>
          <p:nvPr>
            <p:ph idx="3" type="title"/>
          </p:nvPr>
        </p:nvSpPr>
        <p:spPr>
          <a:xfrm>
            <a:off x="5979250" y="2095300"/>
            <a:ext cx="21474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40"/>
          <p:cNvSpPr txBox="1"/>
          <p:nvPr>
            <p:ph idx="1" type="subTitle"/>
          </p:nvPr>
        </p:nvSpPr>
        <p:spPr>
          <a:xfrm>
            <a:off x="5979253" y="2654202"/>
            <a:ext cx="21474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40"/>
          <p:cNvSpPr txBox="1"/>
          <p:nvPr>
            <p:ph idx="4" type="subTitle"/>
          </p:nvPr>
        </p:nvSpPr>
        <p:spPr>
          <a:xfrm>
            <a:off x="950848" y="2654202"/>
            <a:ext cx="22977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40"/>
          <p:cNvSpPr/>
          <p:nvPr/>
        </p:nvSpPr>
        <p:spPr>
          <a:xfrm>
            <a:off x="5673250" y="1485700"/>
            <a:ext cx="32481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3" name="Google Shape;1163;p40"/>
          <p:cNvSpPr/>
          <p:nvPr/>
        </p:nvSpPr>
        <p:spPr>
          <a:xfrm>
            <a:off x="720000" y="1485700"/>
            <a:ext cx="2759400" cy="3118500"/>
          </a:xfrm>
          <a:prstGeom prst="roundRect">
            <a:avLst>
              <a:gd fmla="val 5851" name="adj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4" name="Google Shape;1164;p40"/>
          <p:cNvSpPr txBox="1"/>
          <p:nvPr>
            <p:ph type="title"/>
          </p:nvPr>
        </p:nvSpPr>
        <p:spPr>
          <a:xfrm>
            <a:off x="778325" y="266725"/>
            <a:ext cx="7704000" cy="82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100"/>
              <a:t>Cost structure</a:t>
            </a:r>
            <a:r>
              <a:rPr b="1" lang="en" sz="3100"/>
              <a:t> AND   </a:t>
            </a:r>
            <a:r>
              <a:rPr b="1" lang="en" sz="3100"/>
              <a:t>REVENUE</a:t>
            </a:r>
            <a:r>
              <a:rPr b="1" lang="en" sz="3100"/>
              <a:t> STREAMS</a:t>
            </a:r>
            <a:endParaRPr b="1" sz="4100"/>
          </a:p>
        </p:txBody>
      </p:sp>
      <p:sp>
        <p:nvSpPr>
          <p:cNvPr id="1165" name="Google Shape;1165;p40"/>
          <p:cNvSpPr txBox="1"/>
          <p:nvPr>
            <p:ph idx="2" type="title"/>
          </p:nvPr>
        </p:nvSpPr>
        <p:spPr>
          <a:xfrm>
            <a:off x="950848" y="2095300"/>
            <a:ext cx="22977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structure</a:t>
            </a:r>
            <a:endParaRPr/>
          </a:p>
        </p:txBody>
      </p:sp>
      <p:sp>
        <p:nvSpPr>
          <p:cNvPr id="1166" name="Google Shape;1166;p40"/>
          <p:cNvSpPr txBox="1"/>
          <p:nvPr>
            <p:ph idx="3" type="title"/>
          </p:nvPr>
        </p:nvSpPr>
        <p:spPr>
          <a:xfrm>
            <a:off x="5924350" y="2095300"/>
            <a:ext cx="2200800" cy="55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streams</a:t>
            </a:r>
            <a:endParaRPr/>
          </a:p>
        </p:txBody>
      </p:sp>
      <p:sp>
        <p:nvSpPr>
          <p:cNvPr id="1167" name="Google Shape;1167;p40"/>
          <p:cNvSpPr txBox="1"/>
          <p:nvPr>
            <p:ph idx="1" type="subTitle"/>
          </p:nvPr>
        </p:nvSpPr>
        <p:spPr>
          <a:xfrm>
            <a:off x="5895975" y="2758900"/>
            <a:ext cx="32481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-sell designs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 our courses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 </a:t>
            </a:r>
            <a:r>
              <a:rPr b="1" lang="en" sz="1800"/>
              <a:t>services for other companies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- courses</a:t>
            </a:r>
            <a:endParaRPr b="1" sz="1800"/>
          </a:p>
        </p:txBody>
      </p:sp>
      <p:sp>
        <p:nvSpPr>
          <p:cNvPr id="1168" name="Google Shape;1168;p40"/>
          <p:cNvSpPr txBox="1"/>
          <p:nvPr>
            <p:ph idx="4" type="subTitle"/>
          </p:nvPr>
        </p:nvSpPr>
        <p:spPr>
          <a:xfrm>
            <a:off x="950848" y="2654202"/>
            <a:ext cx="2297700" cy="1340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-employees salary</a:t>
            </a:r>
            <a:endParaRPr b="1"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-</a:t>
            </a:r>
            <a:r>
              <a:rPr b="1" lang="en" sz="1900"/>
              <a:t>computer devices</a:t>
            </a:r>
            <a:endParaRPr b="1"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-others</a:t>
            </a:r>
            <a:endParaRPr b="1" sz="1900"/>
          </a:p>
        </p:txBody>
      </p:sp>
      <p:grpSp>
        <p:nvGrpSpPr>
          <p:cNvPr id="1169" name="Google Shape;1169;p40"/>
          <p:cNvGrpSpPr/>
          <p:nvPr/>
        </p:nvGrpSpPr>
        <p:grpSpPr>
          <a:xfrm>
            <a:off x="3314372" y="1928727"/>
            <a:ext cx="2515771" cy="2232433"/>
            <a:chOff x="3314372" y="1840240"/>
            <a:chExt cx="2515771" cy="2232433"/>
          </a:xfrm>
        </p:grpSpPr>
        <p:sp>
          <p:nvSpPr>
            <p:cNvPr id="1170" name="Google Shape;1170;p40"/>
            <p:cNvSpPr/>
            <p:nvPr/>
          </p:nvSpPr>
          <p:spPr>
            <a:xfrm>
              <a:off x="3653829" y="2972035"/>
              <a:ext cx="90516" cy="51524"/>
            </a:xfrm>
            <a:custGeom>
              <a:rect b="b" l="l" r="r" t="t"/>
              <a:pathLst>
                <a:path extrusionOk="0" h="3610" w="6342">
                  <a:moveTo>
                    <a:pt x="1" y="0"/>
                  </a:moveTo>
                  <a:lnTo>
                    <a:pt x="1" y="3609"/>
                  </a:lnTo>
                  <a:lnTo>
                    <a:pt x="6341" y="3609"/>
                  </a:lnTo>
                  <a:lnTo>
                    <a:pt x="6341" y="0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0"/>
            <p:cNvSpPr/>
            <p:nvPr/>
          </p:nvSpPr>
          <p:spPr>
            <a:xfrm>
              <a:off x="3653829" y="3043212"/>
              <a:ext cx="90516" cy="51167"/>
            </a:xfrm>
            <a:custGeom>
              <a:rect b="b" l="l" r="r" t="t"/>
              <a:pathLst>
                <a:path extrusionOk="0" h="3585" w="6342">
                  <a:moveTo>
                    <a:pt x="1" y="1"/>
                  </a:moveTo>
                  <a:lnTo>
                    <a:pt x="1" y="3585"/>
                  </a:lnTo>
                  <a:lnTo>
                    <a:pt x="6341" y="3585"/>
                  </a:lnTo>
                  <a:lnTo>
                    <a:pt x="6341" y="1"/>
                  </a:lnTo>
                  <a:close/>
                </a:path>
              </a:pathLst>
            </a:custGeom>
            <a:solidFill>
              <a:srgbClr val="B8D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0"/>
            <p:cNvSpPr/>
            <p:nvPr/>
          </p:nvSpPr>
          <p:spPr>
            <a:xfrm>
              <a:off x="3887056" y="2990989"/>
              <a:ext cx="1370388" cy="568417"/>
            </a:xfrm>
            <a:custGeom>
              <a:rect b="b" l="l" r="r" t="t"/>
              <a:pathLst>
                <a:path extrusionOk="0" h="39826" w="96016">
                  <a:moveTo>
                    <a:pt x="48021" y="0"/>
                  </a:moveTo>
                  <a:lnTo>
                    <a:pt x="0" y="9650"/>
                  </a:lnTo>
                  <a:lnTo>
                    <a:pt x="48021" y="39825"/>
                  </a:lnTo>
                  <a:lnTo>
                    <a:pt x="96016" y="9650"/>
                  </a:lnTo>
                  <a:lnTo>
                    <a:pt x="48021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0"/>
            <p:cNvSpPr/>
            <p:nvPr/>
          </p:nvSpPr>
          <p:spPr>
            <a:xfrm>
              <a:off x="4098817" y="2267701"/>
              <a:ext cx="946866" cy="1051341"/>
            </a:xfrm>
            <a:custGeom>
              <a:rect b="b" l="l" r="r" t="t"/>
              <a:pathLst>
                <a:path extrusionOk="0" h="73662" w="66342">
                  <a:moveTo>
                    <a:pt x="26016" y="1"/>
                  </a:moveTo>
                  <a:lnTo>
                    <a:pt x="2031" y="7219"/>
                  </a:lnTo>
                  <a:lnTo>
                    <a:pt x="11279" y="48171"/>
                  </a:lnTo>
                  <a:lnTo>
                    <a:pt x="9549" y="51705"/>
                  </a:lnTo>
                  <a:lnTo>
                    <a:pt x="1" y="56943"/>
                  </a:lnTo>
                  <a:lnTo>
                    <a:pt x="22256" y="72833"/>
                  </a:lnTo>
                  <a:cubicBezTo>
                    <a:pt x="23201" y="73399"/>
                    <a:pt x="24224" y="73661"/>
                    <a:pt x="25226" y="73661"/>
                  </a:cubicBezTo>
                  <a:cubicBezTo>
                    <a:pt x="27733" y="73661"/>
                    <a:pt x="30112" y="72017"/>
                    <a:pt x="30828" y="69349"/>
                  </a:cubicBezTo>
                  <a:lnTo>
                    <a:pt x="33184" y="60753"/>
                  </a:lnTo>
                  <a:lnTo>
                    <a:pt x="35514" y="69349"/>
                  </a:lnTo>
                  <a:cubicBezTo>
                    <a:pt x="36231" y="72017"/>
                    <a:pt x="38622" y="73661"/>
                    <a:pt x="41127" y="73661"/>
                  </a:cubicBezTo>
                  <a:cubicBezTo>
                    <a:pt x="42128" y="73661"/>
                    <a:pt x="43148" y="73399"/>
                    <a:pt x="44086" y="72833"/>
                  </a:cubicBezTo>
                  <a:lnTo>
                    <a:pt x="66342" y="56943"/>
                  </a:lnTo>
                  <a:lnTo>
                    <a:pt x="56793" y="51705"/>
                  </a:lnTo>
                  <a:lnTo>
                    <a:pt x="55063" y="48171"/>
                  </a:lnTo>
                  <a:lnTo>
                    <a:pt x="64311" y="7219"/>
                  </a:lnTo>
                  <a:lnTo>
                    <a:pt x="40352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40"/>
            <p:cNvSpPr/>
            <p:nvPr/>
          </p:nvSpPr>
          <p:spPr>
            <a:xfrm>
              <a:off x="4470116" y="2281289"/>
              <a:ext cx="204268" cy="494014"/>
            </a:xfrm>
            <a:custGeom>
              <a:rect b="b" l="l" r="r" t="t"/>
              <a:pathLst>
                <a:path extrusionOk="0" h="34613" w="14312">
                  <a:moveTo>
                    <a:pt x="1" y="1"/>
                  </a:moveTo>
                  <a:lnTo>
                    <a:pt x="7169" y="34613"/>
                  </a:lnTo>
                  <a:lnTo>
                    <a:pt x="14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40"/>
            <p:cNvSpPr/>
            <p:nvPr/>
          </p:nvSpPr>
          <p:spPr>
            <a:xfrm>
              <a:off x="4313447" y="2281289"/>
              <a:ext cx="517963" cy="578793"/>
            </a:xfrm>
            <a:custGeom>
              <a:rect b="b" l="l" r="r" t="t"/>
              <a:pathLst>
                <a:path extrusionOk="0" h="40553" w="36291">
                  <a:moveTo>
                    <a:pt x="10978" y="1"/>
                  </a:moveTo>
                  <a:cubicBezTo>
                    <a:pt x="4461" y="3585"/>
                    <a:pt x="0" y="11580"/>
                    <a:pt x="0" y="11580"/>
                  </a:cubicBezTo>
                  <a:lnTo>
                    <a:pt x="6441" y="15339"/>
                  </a:lnTo>
                  <a:lnTo>
                    <a:pt x="0" y="15214"/>
                  </a:lnTo>
                  <a:lnTo>
                    <a:pt x="0" y="15214"/>
                  </a:lnTo>
                  <a:cubicBezTo>
                    <a:pt x="0" y="15214"/>
                    <a:pt x="5740" y="28247"/>
                    <a:pt x="19674" y="40553"/>
                  </a:cubicBezTo>
                  <a:cubicBezTo>
                    <a:pt x="23208" y="36568"/>
                    <a:pt x="31930" y="26041"/>
                    <a:pt x="36291" y="15214"/>
                  </a:cubicBezTo>
                  <a:lnTo>
                    <a:pt x="36291" y="15214"/>
                  </a:lnTo>
                  <a:lnTo>
                    <a:pt x="29825" y="15339"/>
                  </a:lnTo>
                  <a:lnTo>
                    <a:pt x="36291" y="11580"/>
                  </a:lnTo>
                  <a:cubicBezTo>
                    <a:pt x="36291" y="11580"/>
                    <a:pt x="31805" y="3585"/>
                    <a:pt x="25288" y="1"/>
                  </a:cubicBezTo>
                  <a:lnTo>
                    <a:pt x="18146" y="34613"/>
                  </a:lnTo>
                  <a:lnTo>
                    <a:pt x="10978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40"/>
            <p:cNvSpPr/>
            <p:nvPr/>
          </p:nvSpPr>
          <p:spPr>
            <a:xfrm>
              <a:off x="4477995" y="2243024"/>
              <a:ext cx="188169" cy="89431"/>
            </a:xfrm>
            <a:custGeom>
              <a:rect b="b" l="l" r="r" t="t"/>
              <a:pathLst>
                <a:path extrusionOk="0" h="6266" w="13184">
                  <a:moveTo>
                    <a:pt x="0" y="0"/>
                  </a:moveTo>
                  <a:lnTo>
                    <a:pt x="6592" y="6266"/>
                  </a:lnTo>
                  <a:lnTo>
                    <a:pt x="131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0"/>
            <p:cNvSpPr/>
            <p:nvPr/>
          </p:nvSpPr>
          <p:spPr>
            <a:xfrm>
              <a:off x="4411813" y="1840240"/>
              <a:ext cx="291188" cy="240392"/>
            </a:xfrm>
            <a:custGeom>
              <a:rect b="b" l="l" r="r" t="t"/>
              <a:pathLst>
                <a:path extrusionOk="0" h="16843" w="20402">
                  <a:moveTo>
                    <a:pt x="10727" y="0"/>
                  </a:moveTo>
                  <a:cubicBezTo>
                    <a:pt x="10452" y="0"/>
                    <a:pt x="10326" y="376"/>
                    <a:pt x="10577" y="527"/>
                  </a:cubicBezTo>
                  <a:cubicBezTo>
                    <a:pt x="11780" y="1329"/>
                    <a:pt x="12281" y="2457"/>
                    <a:pt x="12281" y="2457"/>
                  </a:cubicBezTo>
                  <a:cubicBezTo>
                    <a:pt x="12281" y="2457"/>
                    <a:pt x="11450" y="2260"/>
                    <a:pt x="10165" y="2260"/>
                  </a:cubicBezTo>
                  <a:cubicBezTo>
                    <a:pt x="8584" y="2260"/>
                    <a:pt x="6315" y="2558"/>
                    <a:pt x="4061" y="3885"/>
                  </a:cubicBezTo>
                  <a:cubicBezTo>
                    <a:pt x="0" y="6266"/>
                    <a:pt x="727" y="8021"/>
                    <a:pt x="2657" y="9123"/>
                  </a:cubicBezTo>
                  <a:cubicBezTo>
                    <a:pt x="2657" y="9123"/>
                    <a:pt x="2807" y="12908"/>
                    <a:pt x="3860" y="16717"/>
                  </a:cubicBezTo>
                  <a:lnTo>
                    <a:pt x="18396" y="16843"/>
                  </a:lnTo>
                  <a:cubicBezTo>
                    <a:pt x="18396" y="16843"/>
                    <a:pt x="19224" y="13785"/>
                    <a:pt x="19800" y="11128"/>
                  </a:cubicBezTo>
                  <a:cubicBezTo>
                    <a:pt x="20401" y="8447"/>
                    <a:pt x="19098" y="7194"/>
                    <a:pt x="18071" y="6742"/>
                  </a:cubicBezTo>
                  <a:cubicBezTo>
                    <a:pt x="17193" y="1980"/>
                    <a:pt x="13935" y="0"/>
                    <a:pt x="107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0"/>
            <p:cNvSpPr/>
            <p:nvPr/>
          </p:nvSpPr>
          <p:spPr>
            <a:xfrm>
              <a:off x="4572421" y="2775289"/>
              <a:ext cx="50096" cy="344852"/>
            </a:xfrm>
            <a:custGeom>
              <a:rect b="b" l="l" r="r" t="t"/>
              <a:pathLst>
                <a:path extrusionOk="0" fill="none" h="24162" w="3510">
                  <a:moveTo>
                    <a:pt x="1" y="1"/>
                  </a:moveTo>
                  <a:cubicBezTo>
                    <a:pt x="1103" y="5640"/>
                    <a:pt x="3509" y="11755"/>
                    <a:pt x="3509" y="11755"/>
                  </a:cubicBezTo>
                  <a:lnTo>
                    <a:pt x="276" y="24161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0"/>
            <p:cNvSpPr/>
            <p:nvPr/>
          </p:nvSpPr>
          <p:spPr>
            <a:xfrm>
              <a:off x="4554181" y="2922666"/>
              <a:ext cx="37565" cy="37579"/>
            </a:xfrm>
            <a:custGeom>
              <a:rect b="b" l="l" r="r" t="t"/>
              <a:pathLst>
                <a:path extrusionOk="0" h="2633" w="2632">
                  <a:moveTo>
                    <a:pt x="1304" y="0"/>
                  </a:moveTo>
                  <a:cubicBezTo>
                    <a:pt x="577" y="0"/>
                    <a:pt x="0" y="602"/>
                    <a:pt x="0" y="1329"/>
                  </a:cubicBezTo>
                  <a:cubicBezTo>
                    <a:pt x="0" y="2056"/>
                    <a:pt x="577" y="2632"/>
                    <a:pt x="1304" y="2632"/>
                  </a:cubicBezTo>
                  <a:cubicBezTo>
                    <a:pt x="2030" y="2632"/>
                    <a:pt x="2632" y="2056"/>
                    <a:pt x="2632" y="1329"/>
                  </a:cubicBezTo>
                  <a:cubicBezTo>
                    <a:pt x="2632" y="602"/>
                    <a:pt x="2030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0"/>
            <p:cNvSpPr/>
            <p:nvPr/>
          </p:nvSpPr>
          <p:spPr>
            <a:xfrm>
              <a:off x="4515902" y="3091153"/>
              <a:ext cx="37579" cy="37565"/>
            </a:xfrm>
            <a:custGeom>
              <a:rect b="b" l="l" r="r" t="t"/>
              <a:pathLst>
                <a:path extrusionOk="0" h="2632" w="2633">
                  <a:moveTo>
                    <a:pt x="1304" y="0"/>
                  </a:moveTo>
                  <a:cubicBezTo>
                    <a:pt x="577" y="0"/>
                    <a:pt x="1" y="602"/>
                    <a:pt x="1" y="1328"/>
                  </a:cubicBezTo>
                  <a:cubicBezTo>
                    <a:pt x="1" y="2030"/>
                    <a:pt x="577" y="2632"/>
                    <a:pt x="1304" y="2632"/>
                  </a:cubicBezTo>
                  <a:cubicBezTo>
                    <a:pt x="2031" y="2632"/>
                    <a:pt x="2632" y="2030"/>
                    <a:pt x="2632" y="1328"/>
                  </a:cubicBezTo>
                  <a:cubicBezTo>
                    <a:pt x="2632" y="602"/>
                    <a:pt x="2031" y="0"/>
                    <a:pt x="13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0"/>
            <p:cNvSpPr/>
            <p:nvPr/>
          </p:nvSpPr>
          <p:spPr>
            <a:xfrm>
              <a:off x="4492652" y="2834676"/>
              <a:ext cx="90159" cy="79055"/>
            </a:xfrm>
            <a:custGeom>
              <a:rect b="b" l="l" r="r" t="t"/>
              <a:pathLst>
                <a:path extrusionOk="0" fill="none" h="5539" w="6317">
                  <a:moveTo>
                    <a:pt x="1" y="0"/>
                  </a:moveTo>
                  <a:lnTo>
                    <a:pt x="6316" y="5539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0"/>
            <p:cNvSpPr/>
            <p:nvPr/>
          </p:nvSpPr>
          <p:spPr>
            <a:xfrm>
              <a:off x="4499446" y="2970237"/>
              <a:ext cx="63684" cy="41519"/>
            </a:xfrm>
            <a:custGeom>
              <a:rect b="b" l="l" r="r" t="t"/>
              <a:pathLst>
                <a:path extrusionOk="0" fill="none" h="2909" w="4462">
                  <a:moveTo>
                    <a:pt x="4462" y="1"/>
                  </a:moveTo>
                  <a:lnTo>
                    <a:pt x="1" y="2908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0"/>
            <p:cNvSpPr/>
            <p:nvPr/>
          </p:nvSpPr>
          <p:spPr>
            <a:xfrm>
              <a:off x="4279821" y="3012098"/>
              <a:ext cx="179220" cy="69407"/>
            </a:xfrm>
            <a:custGeom>
              <a:rect b="b" l="l" r="r" t="t"/>
              <a:pathLst>
                <a:path extrusionOk="0" h="4863" w="12557">
                  <a:moveTo>
                    <a:pt x="426" y="0"/>
                  </a:moveTo>
                  <a:lnTo>
                    <a:pt x="0" y="1679"/>
                  </a:lnTo>
                  <a:lnTo>
                    <a:pt x="12106" y="4862"/>
                  </a:lnTo>
                  <a:lnTo>
                    <a:pt x="12557" y="3208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0"/>
            <p:cNvSpPr/>
            <p:nvPr/>
          </p:nvSpPr>
          <p:spPr>
            <a:xfrm>
              <a:off x="4685816" y="3012098"/>
              <a:ext cx="178863" cy="69407"/>
            </a:xfrm>
            <a:custGeom>
              <a:rect b="b" l="l" r="r" t="t"/>
              <a:pathLst>
                <a:path extrusionOk="0" h="4863" w="12532">
                  <a:moveTo>
                    <a:pt x="12106" y="0"/>
                  </a:moveTo>
                  <a:lnTo>
                    <a:pt x="0" y="3208"/>
                  </a:lnTo>
                  <a:lnTo>
                    <a:pt x="427" y="4862"/>
                  </a:lnTo>
                  <a:lnTo>
                    <a:pt x="12532" y="1679"/>
                  </a:lnTo>
                  <a:lnTo>
                    <a:pt x="12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0"/>
            <p:cNvSpPr/>
            <p:nvPr/>
          </p:nvSpPr>
          <p:spPr>
            <a:xfrm>
              <a:off x="4769525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4135" y="1"/>
                  </a:moveTo>
                  <a:lnTo>
                    <a:pt x="0" y="9224"/>
                  </a:lnTo>
                  <a:lnTo>
                    <a:pt x="11479" y="16066"/>
                  </a:lnTo>
                  <a:lnTo>
                    <a:pt x="13208" y="5164"/>
                  </a:lnTo>
                  <a:lnTo>
                    <a:pt x="4135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0"/>
            <p:cNvSpPr/>
            <p:nvPr/>
          </p:nvSpPr>
          <p:spPr>
            <a:xfrm>
              <a:off x="4837133" y="3656159"/>
              <a:ext cx="221780" cy="416514"/>
            </a:xfrm>
            <a:custGeom>
              <a:rect b="b" l="l" r="r" t="t"/>
              <a:pathLst>
                <a:path extrusionOk="0" h="29183" w="15539">
                  <a:moveTo>
                    <a:pt x="6770" y="1"/>
                  </a:moveTo>
                  <a:cubicBezTo>
                    <a:pt x="6412" y="1"/>
                    <a:pt x="6043" y="20"/>
                    <a:pt x="5664" y="62"/>
                  </a:cubicBezTo>
                  <a:lnTo>
                    <a:pt x="6266" y="8684"/>
                  </a:lnTo>
                  <a:lnTo>
                    <a:pt x="6266" y="8684"/>
                  </a:lnTo>
                  <a:lnTo>
                    <a:pt x="4160" y="7030"/>
                  </a:lnTo>
                  <a:lnTo>
                    <a:pt x="0" y="10664"/>
                  </a:lnTo>
                  <a:lnTo>
                    <a:pt x="4461" y="13596"/>
                  </a:lnTo>
                  <a:lnTo>
                    <a:pt x="7945" y="22769"/>
                  </a:lnTo>
                  <a:lnTo>
                    <a:pt x="9474" y="28433"/>
                  </a:lnTo>
                  <a:cubicBezTo>
                    <a:pt x="9600" y="28908"/>
                    <a:pt x="10016" y="29182"/>
                    <a:pt x="10444" y="29182"/>
                  </a:cubicBezTo>
                  <a:cubicBezTo>
                    <a:pt x="10694" y="29182"/>
                    <a:pt x="10949" y="29088"/>
                    <a:pt x="11153" y="28885"/>
                  </a:cubicBezTo>
                  <a:cubicBezTo>
                    <a:pt x="12431" y="27631"/>
                    <a:pt x="14211" y="25200"/>
                    <a:pt x="14361" y="21366"/>
                  </a:cubicBezTo>
                  <a:cubicBezTo>
                    <a:pt x="14586" y="15125"/>
                    <a:pt x="13308" y="10063"/>
                    <a:pt x="13308" y="10062"/>
                  </a:cubicBezTo>
                  <a:lnTo>
                    <a:pt x="13308" y="10062"/>
                  </a:lnTo>
                  <a:lnTo>
                    <a:pt x="14937" y="10313"/>
                  </a:lnTo>
                  <a:lnTo>
                    <a:pt x="15539" y="2970"/>
                  </a:lnTo>
                  <a:lnTo>
                    <a:pt x="13810" y="2844"/>
                  </a:lnTo>
                  <a:cubicBezTo>
                    <a:pt x="13810" y="2844"/>
                    <a:pt x="11094" y="1"/>
                    <a:pt x="6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0"/>
            <p:cNvSpPr/>
            <p:nvPr/>
          </p:nvSpPr>
          <p:spPr>
            <a:xfrm>
              <a:off x="3712132" y="3122324"/>
              <a:ext cx="1155773" cy="733621"/>
            </a:xfrm>
            <a:custGeom>
              <a:rect b="b" l="l" r="r" t="t"/>
              <a:pathLst>
                <a:path extrusionOk="0" h="51401" w="80979">
                  <a:moveTo>
                    <a:pt x="15558" y="1"/>
                  </a:moveTo>
                  <a:cubicBezTo>
                    <a:pt x="8515" y="1"/>
                    <a:pt x="2842" y="3581"/>
                    <a:pt x="1705" y="9445"/>
                  </a:cubicBezTo>
                  <a:cubicBezTo>
                    <a:pt x="1" y="18368"/>
                    <a:pt x="6567" y="28518"/>
                    <a:pt x="18798" y="32779"/>
                  </a:cubicBezTo>
                  <a:cubicBezTo>
                    <a:pt x="21805" y="33806"/>
                    <a:pt x="27720" y="35836"/>
                    <a:pt x="34587" y="38167"/>
                  </a:cubicBezTo>
                  <a:cubicBezTo>
                    <a:pt x="38673" y="39546"/>
                    <a:pt x="42783" y="39120"/>
                    <a:pt x="47169" y="40648"/>
                  </a:cubicBezTo>
                  <a:cubicBezTo>
                    <a:pt x="49951" y="41601"/>
                    <a:pt x="51530" y="43405"/>
                    <a:pt x="56342" y="45034"/>
                  </a:cubicBezTo>
                  <a:cubicBezTo>
                    <a:pt x="58656" y="45830"/>
                    <a:pt x="60066" y="45918"/>
                    <a:pt x="61244" y="45918"/>
                  </a:cubicBezTo>
                  <a:cubicBezTo>
                    <a:pt x="61580" y="45918"/>
                    <a:pt x="61897" y="45911"/>
                    <a:pt x="62210" y="45911"/>
                  </a:cubicBezTo>
                  <a:cubicBezTo>
                    <a:pt x="63083" y="45911"/>
                    <a:pt x="63931" y="45967"/>
                    <a:pt x="65089" y="46388"/>
                  </a:cubicBezTo>
                  <a:cubicBezTo>
                    <a:pt x="68773" y="47741"/>
                    <a:pt x="69249" y="49871"/>
                    <a:pt x="73836" y="51400"/>
                  </a:cubicBezTo>
                  <a:lnTo>
                    <a:pt x="80978" y="32779"/>
                  </a:lnTo>
                  <a:cubicBezTo>
                    <a:pt x="80978" y="32779"/>
                    <a:pt x="38848" y="9345"/>
                    <a:pt x="27244" y="3104"/>
                  </a:cubicBezTo>
                  <a:cubicBezTo>
                    <a:pt x="23276" y="974"/>
                    <a:pt x="19231" y="1"/>
                    <a:pt x="1555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0"/>
            <p:cNvSpPr/>
            <p:nvPr/>
          </p:nvSpPr>
          <p:spPr>
            <a:xfrm>
              <a:off x="5023133" y="3707839"/>
              <a:ext cx="7522" cy="77628"/>
            </a:xfrm>
            <a:custGeom>
              <a:rect b="b" l="l" r="r" t="t"/>
              <a:pathLst>
                <a:path extrusionOk="0" fill="none" h="5439" w="527">
                  <a:moveTo>
                    <a:pt x="527" y="0"/>
                  </a:moveTo>
                  <a:lnTo>
                    <a:pt x="1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0"/>
            <p:cNvSpPr/>
            <p:nvPr/>
          </p:nvSpPr>
          <p:spPr>
            <a:xfrm>
              <a:off x="4705841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7520" y="0"/>
                  </a:moveTo>
                  <a:lnTo>
                    <a:pt x="1" y="18572"/>
                  </a:lnTo>
                  <a:cubicBezTo>
                    <a:pt x="1029" y="19349"/>
                    <a:pt x="2257" y="20126"/>
                    <a:pt x="4212" y="20777"/>
                  </a:cubicBezTo>
                  <a:lnTo>
                    <a:pt x="11354" y="2156"/>
                  </a:lnTo>
                  <a:cubicBezTo>
                    <a:pt x="11354" y="2156"/>
                    <a:pt x="9926" y="1354"/>
                    <a:pt x="7520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0"/>
            <p:cNvSpPr/>
            <p:nvPr/>
          </p:nvSpPr>
          <p:spPr>
            <a:xfrm>
              <a:off x="4276595" y="3122324"/>
              <a:ext cx="1156130" cy="733621"/>
            </a:xfrm>
            <a:custGeom>
              <a:rect b="b" l="l" r="r" t="t"/>
              <a:pathLst>
                <a:path extrusionOk="0" h="51401" w="81004">
                  <a:moveTo>
                    <a:pt x="65432" y="1"/>
                  </a:moveTo>
                  <a:cubicBezTo>
                    <a:pt x="61760" y="1"/>
                    <a:pt x="57712" y="974"/>
                    <a:pt x="53735" y="3104"/>
                  </a:cubicBezTo>
                  <a:cubicBezTo>
                    <a:pt x="42156" y="9345"/>
                    <a:pt x="1" y="32779"/>
                    <a:pt x="1" y="32779"/>
                  </a:cubicBezTo>
                  <a:lnTo>
                    <a:pt x="7144" y="51400"/>
                  </a:lnTo>
                  <a:cubicBezTo>
                    <a:pt x="11730" y="49871"/>
                    <a:pt x="12206" y="47741"/>
                    <a:pt x="15890" y="46388"/>
                  </a:cubicBezTo>
                  <a:cubicBezTo>
                    <a:pt x="17048" y="45967"/>
                    <a:pt x="17896" y="45911"/>
                    <a:pt x="18769" y="45911"/>
                  </a:cubicBezTo>
                  <a:cubicBezTo>
                    <a:pt x="19083" y="45911"/>
                    <a:pt x="19400" y="45918"/>
                    <a:pt x="19736" y="45918"/>
                  </a:cubicBezTo>
                  <a:cubicBezTo>
                    <a:pt x="20913" y="45918"/>
                    <a:pt x="22323" y="45830"/>
                    <a:pt x="24637" y="45034"/>
                  </a:cubicBezTo>
                  <a:cubicBezTo>
                    <a:pt x="29449" y="43405"/>
                    <a:pt x="31028" y="41601"/>
                    <a:pt x="33810" y="40648"/>
                  </a:cubicBezTo>
                  <a:cubicBezTo>
                    <a:pt x="38221" y="39120"/>
                    <a:pt x="42307" y="39546"/>
                    <a:pt x="46392" y="38167"/>
                  </a:cubicBezTo>
                  <a:cubicBezTo>
                    <a:pt x="53259" y="35836"/>
                    <a:pt x="59199" y="33806"/>
                    <a:pt x="62206" y="32779"/>
                  </a:cubicBezTo>
                  <a:cubicBezTo>
                    <a:pt x="74412" y="28518"/>
                    <a:pt x="81003" y="18368"/>
                    <a:pt x="79274" y="9445"/>
                  </a:cubicBezTo>
                  <a:cubicBezTo>
                    <a:pt x="78137" y="3581"/>
                    <a:pt x="72475" y="1"/>
                    <a:pt x="65432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0"/>
            <p:cNvSpPr/>
            <p:nvPr/>
          </p:nvSpPr>
          <p:spPr>
            <a:xfrm>
              <a:off x="4186450" y="3613755"/>
              <a:ext cx="188525" cy="229316"/>
            </a:xfrm>
            <a:custGeom>
              <a:rect b="b" l="l" r="r" t="t"/>
              <a:pathLst>
                <a:path extrusionOk="0" h="16067" w="13209">
                  <a:moveTo>
                    <a:pt x="9074" y="1"/>
                  </a:moveTo>
                  <a:lnTo>
                    <a:pt x="1" y="5164"/>
                  </a:lnTo>
                  <a:lnTo>
                    <a:pt x="1730" y="16066"/>
                  </a:lnTo>
                  <a:lnTo>
                    <a:pt x="13209" y="9224"/>
                  </a:lnTo>
                  <a:lnTo>
                    <a:pt x="9074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0"/>
            <p:cNvSpPr/>
            <p:nvPr/>
          </p:nvSpPr>
          <p:spPr>
            <a:xfrm>
              <a:off x="4085586" y="3656159"/>
              <a:ext cx="221795" cy="416514"/>
            </a:xfrm>
            <a:custGeom>
              <a:rect b="b" l="l" r="r" t="t"/>
              <a:pathLst>
                <a:path extrusionOk="0" h="29183" w="15540">
                  <a:moveTo>
                    <a:pt x="8770" y="1"/>
                  </a:moveTo>
                  <a:cubicBezTo>
                    <a:pt x="4445" y="1"/>
                    <a:pt x="1730" y="2844"/>
                    <a:pt x="1730" y="2844"/>
                  </a:cubicBezTo>
                  <a:lnTo>
                    <a:pt x="0" y="2970"/>
                  </a:lnTo>
                  <a:lnTo>
                    <a:pt x="602" y="10313"/>
                  </a:lnTo>
                  <a:lnTo>
                    <a:pt x="2231" y="10062"/>
                  </a:lnTo>
                  <a:lnTo>
                    <a:pt x="2231" y="10062"/>
                  </a:lnTo>
                  <a:cubicBezTo>
                    <a:pt x="2231" y="10063"/>
                    <a:pt x="953" y="15125"/>
                    <a:pt x="1178" y="21366"/>
                  </a:cubicBezTo>
                  <a:cubicBezTo>
                    <a:pt x="1329" y="25200"/>
                    <a:pt x="3108" y="27631"/>
                    <a:pt x="4386" y="28885"/>
                  </a:cubicBezTo>
                  <a:cubicBezTo>
                    <a:pt x="4590" y="29088"/>
                    <a:pt x="4845" y="29182"/>
                    <a:pt x="5097" y="29182"/>
                  </a:cubicBezTo>
                  <a:cubicBezTo>
                    <a:pt x="5527" y="29182"/>
                    <a:pt x="5948" y="28908"/>
                    <a:pt x="6090" y="28433"/>
                  </a:cubicBezTo>
                  <a:lnTo>
                    <a:pt x="7619" y="22769"/>
                  </a:lnTo>
                  <a:lnTo>
                    <a:pt x="11078" y="13596"/>
                  </a:lnTo>
                  <a:lnTo>
                    <a:pt x="15539" y="10664"/>
                  </a:lnTo>
                  <a:lnTo>
                    <a:pt x="11379" y="7030"/>
                  </a:lnTo>
                  <a:lnTo>
                    <a:pt x="9273" y="8684"/>
                  </a:lnTo>
                  <a:lnTo>
                    <a:pt x="9875" y="62"/>
                  </a:lnTo>
                  <a:cubicBezTo>
                    <a:pt x="9496" y="20"/>
                    <a:pt x="9127" y="1"/>
                    <a:pt x="87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0"/>
            <p:cNvSpPr/>
            <p:nvPr/>
          </p:nvSpPr>
          <p:spPr>
            <a:xfrm>
              <a:off x="4114203" y="3707839"/>
              <a:ext cx="7165" cy="77628"/>
            </a:xfrm>
            <a:custGeom>
              <a:rect b="b" l="l" r="r" t="t"/>
              <a:pathLst>
                <a:path extrusionOk="0" fill="none" h="5439" w="502">
                  <a:moveTo>
                    <a:pt x="0" y="0"/>
                  </a:moveTo>
                  <a:lnTo>
                    <a:pt x="502" y="5439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0"/>
            <p:cNvSpPr/>
            <p:nvPr/>
          </p:nvSpPr>
          <p:spPr>
            <a:xfrm>
              <a:off x="4276595" y="3559391"/>
              <a:ext cx="162064" cy="296554"/>
            </a:xfrm>
            <a:custGeom>
              <a:rect b="b" l="l" r="r" t="t"/>
              <a:pathLst>
                <a:path extrusionOk="0" h="20778" w="11355">
                  <a:moveTo>
                    <a:pt x="3835" y="0"/>
                  </a:moveTo>
                  <a:cubicBezTo>
                    <a:pt x="1454" y="1354"/>
                    <a:pt x="1" y="2156"/>
                    <a:pt x="1" y="2156"/>
                  </a:cubicBezTo>
                  <a:lnTo>
                    <a:pt x="7144" y="20777"/>
                  </a:lnTo>
                  <a:cubicBezTo>
                    <a:pt x="9099" y="20126"/>
                    <a:pt x="10327" y="19349"/>
                    <a:pt x="11354" y="18572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0"/>
            <p:cNvSpPr/>
            <p:nvPr/>
          </p:nvSpPr>
          <p:spPr>
            <a:xfrm>
              <a:off x="3501085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938" y="0"/>
                  </a:moveTo>
                  <a:cubicBezTo>
                    <a:pt x="4938" y="0"/>
                    <a:pt x="1" y="11529"/>
                    <a:pt x="2407" y="12833"/>
                  </a:cubicBezTo>
                  <a:cubicBezTo>
                    <a:pt x="2529" y="12900"/>
                    <a:pt x="2657" y="12932"/>
                    <a:pt x="2788" y="12932"/>
                  </a:cubicBezTo>
                  <a:cubicBezTo>
                    <a:pt x="5238" y="12932"/>
                    <a:pt x="9099" y="1780"/>
                    <a:pt x="9099" y="1780"/>
                  </a:cubicBezTo>
                  <a:lnTo>
                    <a:pt x="4938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0"/>
            <p:cNvSpPr/>
            <p:nvPr/>
          </p:nvSpPr>
          <p:spPr>
            <a:xfrm>
              <a:off x="3314372" y="2649020"/>
              <a:ext cx="341255" cy="274731"/>
            </a:xfrm>
            <a:custGeom>
              <a:rect b="b" l="l" r="r" t="t"/>
              <a:pathLst>
                <a:path extrusionOk="0" h="19249" w="23910">
                  <a:moveTo>
                    <a:pt x="10551" y="0"/>
                  </a:moveTo>
                  <a:lnTo>
                    <a:pt x="9599" y="878"/>
                  </a:lnTo>
                  <a:lnTo>
                    <a:pt x="11228" y="2807"/>
                  </a:lnTo>
                  <a:lnTo>
                    <a:pt x="11178" y="5239"/>
                  </a:lnTo>
                  <a:lnTo>
                    <a:pt x="6767" y="5239"/>
                  </a:lnTo>
                  <a:lnTo>
                    <a:pt x="1604" y="3660"/>
                  </a:lnTo>
                  <a:lnTo>
                    <a:pt x="1228" y="4888"/>
                  </a:lnTo>
                  <a:lnTo>
                    <a:pt x="652" y="4612"/>
                  </a:lnTo>
                  <a:lnTo>
                    <a:pt x="0" y="6391"/>
                  </a:lnTo>
                  <a:lnTo>
                    <a:pt x="1103" y="7043"/>
                  </a:lnTo>
                  <a:lnTo>
                    <a:pt x="576" y="8321"/>
                  </a:lnTo>
                  <a:lnTo>
                    <a:pt x="2807" y="9950"/>
                  </a:lnTo>
                  <a:lnTo>
                    <a:pt x="5288" y="10477"/>
                  </a:lnTo>
                  <a:lnTo>
                    <a:pt x="2506" y="10502"/>
                  </a:lnTo>
                  <a:lnTo>
                    <a:pt x="902" y="9524"/>
                  </a:lnTo>
                  <a:lnTo>
                    <a:pt x="576" y="10502"/>
                  </a:lnTo>
                  <a:lnTo>
                    <a:pt x="2582" y="11655"/>
                  </a:lnTo>
                  <a:cubicBezTo>
                    <a:pt x="2582" y="11655"/>
                    <a:pt x="5061" y="12638"/>
                    <a:pt x="8424" y="12638"/>
                  </a:cubicBezTo>
                  <a:cubicBezTo>
                    <a:pt x="9585" y="12638"/>
                    <a:pt x="10850" y="12521"/>
                    <a:pt x="12155" y="12206"/>
                  </a:cubicBezTo>
                  <a:lnTo>
                    <a:pt x="20476" y="19249"/>
                  </a:lnTo>
                  <a:lnTo>
                    <a:pt x="23910" y="10878"/>
                  </a:lnTo>
                  <a:lnTo>
                    <a:pt x="14812" y="6943"/>
                  </a:lnTo>
                  <a:cubicBezTo>
                    <a:pt x="14812" y="6943"/>
                    <a:pt x="15389" y="4286"/>
                    <a:pt x="13283" y="2281"/>
                  </a:cubicBezTo>
                  <a:cubicBezTo>
                    <a:pt x="12080" y="1128"/>
                    <a:pt x="10551" y="0"/>
                    <a:pt x="1055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0"/>
            <p:cNvSpPr/>
            <p:nvPr/>
          </p:nvSpPr>
          <p:spPr>
            <a:xfrm>
              <a:off x="351718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3209" y="1"/>
                  </a:moveTo>
                  <a:cubicBezTo>
                    <a:pt x="3209" y="1"/>
                    <a:pt x="1" y="6241"/>
                    <a:pt x="2081" y="7369"/>
                  </a:cubicBezTo>
                  <a:cubicBezTo>
                    <a:pt x="2308" y="7493"/>
                    <a:pt x="2567" y="7548"/>
                    <a:pt x="2849" y="7548"/>
                  </a:cubicBezTo>
                  <a:cubicBezTo>
                    <a:pt x="5433" y="7548"/>
                    <a:pt x="9976" y="2883"/>
                    <a:pt x="9976" y="2883"/>
                  </a:cubicBezTo>
                  <a:lnTo>
                    <a:pt x="3209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0"/>
            <p:cNvSpPr/>
            <p:nvPr/>
          </p:nvSpPr>
          <p:spPr>
            <a:xfrm>
              <a:off x="3535424" y="2782082"/>
              <a:ext cx="142382" cy="259003"/>
            </a:xfrm>
            <a:custGeom>
              <a:rect b="b" l="l" r="r" t="t"/>
              <a:pathLst>
                <a:path extrusionOk="0" h="18147" w="9976">
                  <a:moveTo>
                    <a:pt x="4913" y="1"/>
                  </a:moveTo>
                  <a:cubicBezTo>
                    <a:pt x="4913" y="1"/>
                    <a:pt x="3485" y="10577"/>
                    <a:pt x="1" y="11856"/>
                  </a:cubicBezTo>
                  <a:lnTo>
                    <a:pt x="9976" y="18146"/>
                  </a:lnTo>
                  <a:lnTo>
                    <a:pt x="9976" y="1981"/>
                  </a:lnTo>
                  <a:lnTo>
                    <a:pt x="4913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0"/>
            <p:cNvSpPr/>
            <p:nvPr/>
          </p:nvSpPr>
          <p:spPr>
            <a:xfrm>
              <a:off x="3546871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40703" y="1"/>
                  </a:moveTo>
                  <a:cubicBezTo>
                    <a:pt x="35364" y="5940"/>
                    <a:pt x="35364" y="10477"/>
                    <a:pt x="35364" y="10477"/>
                  </a:cubicBezTo>
                  <a:lnTo>
                    <a:pt x="21755" y="36216"/>
                  </a:lnTo>
                  <a:lnTo>
                    <a:pt x="9174" y="30803"/>
                  </a:lnTo>
                  <a:cubicBezTo>
                    <a:pt x="5036" y="46467"/>
                    <a:pt x="1055" y="47385"/>
                    <a:pt x="179" y="47385"/>
                  </a:cubicBezTo>
                  <a:cubicBezTo>
                    <a:pt x="62" y="47385"/>
                    <a:pt x="1" y="47369"/>
                    <a:pt x="1" y="47369"/>
                  </a:cubicBezTo>
                  <a:lnTo>
                    <a:pt x="1" y="47369"/>
                  </a:lnTo>
                  <a:lnTo>
                    <a:pt x="18422" y="56191"/>
                  </a:lnTo>
                  <a:cubicBezTo>
                    <a:pt x="20545" y="57204"/>
                    <a:pt x="22776" y="57680"/>
                    <a:pt x="24966" y="57680"/>
                  </a:cubicBezTo>
                  <a:cubicBezTo>
                    <a:pt x="31127" y="57680"/>
                    <a:pt x="36975" y="53914"/>
                    <a:pt x="39249" y="47720"/>
                  </a:cubicBezTo>
                  <a:lnTo>
                    <a:pt x="46818" y="27068"/>
                  </a:lnTo>
                  <a:lnTo>
                    <a:pt x="40703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0"/>
            <p:cNvSpPr/>
            <p:nvPr/>
          </p:nvSpPr>
          <p:spPr>
            <a:xfrm>
              <a:off x="3617349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0" y="0"/>
                  </a:moveTo>
                  <a:lnTo>
                    <a:pt x="13434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0"/>
            <p:cNvSpPr/>
            <p:nvPr/>
          </p:nvSpPr>
          <p:spPr>
            <a:xfrm>
              <a:off x="3667416" y="2950569"/>
              <a:ext cx="25776" cy="25762"/>
            </a:xfrm>
            <a:custGeom>
              <a:rect b="b" l="l" r="r" t="t"/>
              <a:pathLst>
                <a:path extrusionOk="0" h="1805" w="1806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0"/>
            <p:cNvSpPr/>
            <p:nvPr/>
          </p:nvSpPr>
          <p:spPr>
            <a:xfrm>
              <a:off x="3742547" y="2990989"/>
              <a:ext cx="25762" cy="26133"/>
            </a:xfrm>
            <a:custGeom>
              <a:rect b="b" l="l" r="r" t="t"/>
              <a:pathLst>
                <a:path extrusionOk="0" h="1831" w="1805">
                  <a:moveTo>
                    <a:pt x="902" y="0"/>
                  </a:moveTo>
                  <a:cubicBezTo>
                    <a:pt x="401" y="0"/>
                    <a:pt x="0" y="401"/>
                    <a:pt x="0" y="903"/>
                  </a:cubicBezTo>
                  <a:cubicBezTo>
                    <a:pt x="0" y="1404"/>
                    <a:pt x="401" y="1830"/>
                    <a:pt x="902" y="1830"/>
                  </a:cubicBezTo>
                  <a:cubicBezTo>
                    <a:pt x="1404" y="1830"/>
                    <a:pt x="1805" y="1404"/>
                    <a:pt x="1805" y="903"/>
                  </a:cubicBezTo>
                  <a:cubicBezTo>
                    <a:pt x="1805" y="401"/>
                    <a:pt x="1404" y="0"/>
                    <a:pt x="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0"/>
            <p:cNvSpPr/>
            <p:nvPr/>
          </p:nvSpPr>
          <p:spPr>
            <a:xfrm>
              <a:off x="3857369" y="2887613"/>
              <a:ext cx="114837" cy="51524"/>
            </a:xfrm>
            <a:custGeom>
              <a:rect b="b" l="l" r="r" t="t"/>
              <a:pathLst>
                <a:path extrusionOk="0" fill="none" h="3610" w="8046">
                  <a:moveTo>
                    <a:pt x="0" y="0"/>
                  </a:moveTo>
                  <a:lnTo>
                    <a:pt x="8045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0"/>
            <p:cNvSpPr/>
            <p:nvPr/>
          </p:nvSpPr>
          <p:spPr>
            <a:xfrm>
              <a:off x="3887056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0" y="0"/>
                  </a:moveTo>
                  <a:lnTo>
                    <a:pt x="8296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0"/>
            <p:cNvSpPr/>
            <p:nvPr/>
          </p:nvSpPr>
          <p:spPr>
            <a:xfrm>
              <a:off x="3419175" y="2737010"/>
              <a:ext cx="15400" cy="54749"/>
            </a:xfrm>
            <a:custGeom>
              <a:rect b="b" l="l" r="r" t="t"/>
              <a:pathLst>
                <a:path extrusionOk="0" fill="none" h="3836" w="1079">
                  <a:moveTo>
                    <a:pt x="1078" y="1"/>
                  </a:moveTo>
                  <a:lnTo>
                    <a:pt x="0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0"/>
            <p:cNvSpPr/>
            <p:nvPr/>
          </p:nvSpPr>
          <p:spPr>
            <a:xfrm>
              <a:off x="3430978" y="2759903"/>
              <a:ext cx="73703" cy="26490"/>
            </a:xfrm>
            <a:custGeom>
              <a:rect b="b" l="l" r="r" t="t"/>
              <a:pathLst>
                <a:path extrusionOk="0" fill="none" h="1856" w="5164">
                  <a:moveTo>
                    <a:pt x="1" y="1856"/>
                  </a:moveTo>
                  <a:cubicBezTo>
                    <a:pt x="1128" y="978"/>
                    <a:pt x="3234" y="1"/>
                    <a:pt x="5163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0"/>
            <p:cNvSpPr/>
            <p:nvPr/>
          </p:nvSpPr>
          <p:spPr>
            <a:xfrm>
              <a:off x="5513550" y="2768138"/>
              <a:ext cx="129865" cy="184586"/>
            </a:xfrm>
            <a:custGeom>
              <a:rect b="b" l="l" r="r" t="t"/>
              <a:pathLst>
                <a:path extrusionOk="0" h="12933" w="9099">
                  <a:moveTo>
                    <a:pt x="4161" y="0"/>
                  </a:moveTo>
                  <a:lnTo>
                    <a:pt x="1" y="1780"/>
                  </a:lnTo>
                  <a:cubicBezTo>
                    <a:pt x="1" y="1780"/>
                    <a:pt x="3884" y="12932"/>
                    <a:pt x="6336" y="12932"/>
                  </a:cubicBezTo>
                  <a:cubicBezTo>
                    <a:pt x="6467" y="12932"/>
                    <a:pt x="6595" y="12900"/>
                    <a:pt x="6717" y="12833"/>
                  </a:cubicBezTo>
                  <a:cubicBezTo>
                    <a:pt x="9098" y="11529"/>
                    <a:pt x="4161" y="0"/>
                    <a:pt x="4161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0"/>
            <p:cNvSpPr/>
            <p:nvPr/>
          </p:nvSpPr>
          <p:spPr>
            <a:xfrm>
              <a:off x="5488873" y="2649020"/>
              <a:ext cx="341270" cy="274731"/>
            </a:xfrm>
            <a:custGeom>
              <a:rect b="b" l="l" r="r" t="t"/>
              <a:pathLst>
                <a:path extrusionOk="0" h="19249" w="23911">
                  <a:moveTo>
                    <a:pt x="13384" y="0"/>
                  </a:moveTo>
                  <a:cubicBezTo>
                    <a:pt x="13384" y="0"/>
                    <a:pt x="11855" y="1128"/>
                    <a:pt x="10652" y="2281"/>
                  </a:cubicBezTo>
                  <a:cubicBezTo>
                    <a:pt x="8522" y="4286"/>
                    <a:pt x="9123" y="6943"/>
                    <a:pt x="9123" y="6943"/>
                  </a:cubicBezTo>
                  <a:lnTo>
                    <a:pt x="0" y="10878"/>
                  </a:lnTo>
                  <a:lnTo>
                    <a:pt x="3434" y="19249"/>
                  </a:lnTo>
                  <a:lnTo>
                    <a:pt x="11755" y="12206"/>
                  </a:lnTo>
                  <a:cubicBezTo>
                    <a:pt x="13060" y="12521"/>
                    <a:pt x="14326" y="12638"/>
                    <a:pt x="15486" y="12638"/>
                  </a:cubicBezTo>
                  <a:cubicBezTo>
                    <a:pt x="18849" y="12638"/>
                    <a:pt x="21329" y="11655"/>
                    <a:pt x="21329" y="11655"/>
                  </a:cubicBezTo>
                  <a:lnTo>
                    <a:pt x="23334" y="10502"/>
                  </a:lnTo>
                  <a:lnTo>
                    <a:pt x="23008" y="9524"/>
                  </a:lnTo>
                  <a:lnTo>
                    <a:pt x="21429" y="10502"/>
                  </a:lnTo>
                  <a:lnTo>
                    <a:pt x="18622" y="10477"/>
                  </a:lnTo>
                  <a:lnTo>
                    <a:pt x="21103" y="9950"/>
                  </a:lnTo>
                  <a:lnTo>
                    <a:pt x="23334" y="8321"/>
                  </a:lnTo>
                  <a:lnTo>
                    <a:pt x="22832" y="7043"/>
                  </a:lnTo>
                  <a:lnTo>
                    <a:pt x="23910" y="6391"/>
                  </a:lnTo>
                  <a:lnTo>
                    <a:pt x="23284" y="4612"/>
                  </a:lnTo>
                  <a:lnTo>
                    <a:pt x="22682" y="4888"/>
                  </a:lnTo>
                  <a:lnTo>
                    <a:pt x="22306" y="3660"/>
                  </a:lnTo>
                  <a:lnTo>
                    <a:pt x="17168" y="5239"/>
                  </a:lnTo>
                  <a:lnTo>
                    <a:pt x="12732" y="5239"/>
                  </a:lnTo>
                  <a:lnTo>
                    <a:pt x="12682" y="2807"/>
                  </a:lnTo>
                  <a:lnTo>
                    <a:pt x="14311" y="878"/>
                  </a:lnTo>
                  <a:lnTo>
                    <a:pt x="1338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0"/>
            <p:cNvSpPr/>
            <p:nvPr/>
          </p:nvSpPr>
          <p:spPr>
            <a:xfrm>
              <a:off x="5484934" y="2941620"/>
              <a:ext cx="142382" cy="107743"/>
            </a:xfrm>
            <a:custGeom>
              <a:rect b="b" l="l" r="r" t="t"/>
              <a:pathLst>
                <a:path extrusionOk="0" h="7549" w="9976">
                  <a:moveTo>
                    <a:pt x="6767" y="1"/>
                  </a:moveTo>
                  <a:lnTo>
                    <a:pt x="1" y="2883"/>
                  </a:lnTo>
                  <a:cubicBezTo>
                    <a:pt x="1" y="2883"/>
                    <a:pt x="4543" y="7548"/>
                    <a:pt x="7128" y="7548"/>
                  </a:cubicBezTo>
                  <a:cubicBezTo>
                    <a:pt x="7410" y="7548"/>
                    <a:pt x="7668" y="7493"/>
                    <a:pt x="7895" y="7369"/>
                  </a:cubicBezTo>
                  <a:cubicBezTo>
                    <a:pt x="9976" y="6241"/>
                    <a:pt x="6767" y="1"/>
                    <a:pt x="676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0"/>
            <p:cNvSpPr/>
            <p:nvPr/>
          </p:nvSpPr>
          <p:spPr>
            <a:xfrm>
              <a:off x="5466693" y="2782082"/>
              <a:ext cx="142739" cy="259003"/>
            </a:xfrm>
            <a:custGeom>
              <a:rect b="b" l="l" r="r" t="t"/>
              <a:pathLst>
                <a:path extrusionOk="0" h="18147" w="10001">
                  <a:moveTo>
                    <a:pt x="5063" y="1"/>
                  </a:moveTo>
                  <a:lnTo>
                    <a:pt x="0" y="1981"/>
                  </a:lnTo>
                  <a:lnTo>
                    <a:pt x="0" y="18146"/>
                  </a:lnTo>
                  <a:lnTo>
                    <a:pt x="10000" y="11856"/>
                  </a:lnTo>
                  <a:cubicBezTo>
                    <a:pt x="6517" y="10577"/>
                    <a:pt x="5063" y="1"/>
                    <a:pt x="506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0"/>
            <p:cNvSpPr/>
            <p:nvPr/>
          </p:nvSpPr>
          <p:spPr>
            <a:xfrm>
              <a:off x="4929419" y="2370720"/>
              <a:ext cx="668210" cy="823238"/>
            </a:xfrm>
            <a:custGeom>
              <a:rect b="b" l="l" r="r" t="t"/>
              <a:pathLst>
                <a:path extrusionOk="0" h="57680" w="46818">
                  <a:moveTo>
                    <a:pt x="6115" y="1"/>
                  </a:moveTo>
                  <a:lnTo>
                    <a:pt x="0" y="27068"/>
                  </a:lnTo>
                  <a:lnTo>
                    <a:pt x="7569" y="47720"/>
                  </a:lnTo>
                  <a:cubicBezTo>
                    <a:pt x="9862" y="53914"/>
                    <a:pt x="15714" y="57680"/>
                    <a:pt x="21866" y="57680"/>
                  </a:cubicBezTo>
                  <a:cubicBezTo>
                    <a:pt x="24054" y="57680"/>
                    <a:pt x="26279" y="57204"/>
                    <a:pt x="28396" y="56191"/>
                  </a:cubicBezTo>
                  <a:lnTo>
                    <a:pt x="46817" y="47369"/>
                  </a:lnTo>
                  <a:lnTo>
                    <a:pt x="46817" y="47369"/>
                  </a:lnTo>
                  <a:cubicBezTo>
                    <a:pt x="46817" y="47369"/>
                    <a:pt x="46756" y="47385"/>
                    <a:pt x="46640" y="47385"/>
                  </a:cubicBezTo>
                  <a:cubicBezTo>
                    <a:pt x="45768" y="47385"/>
                    <a:pt x="41804" y="46467"/>
                    <a:pt x="37644" y="30803"/>
                  </a:cubicBezTo>
                  <a:lnTo>
                    <a:pt x="25088" y="36216"/>
                  </a:lnTo>
                  <a:lnTo>
                    <a:pt x="11454" y="10477"/>
                  </a:lnTo>
                  <a:cubicBezTo>
                    <a:pt x="11454" y="10477"/>
                    <a:pt x="11454" y="5940"/>
                    <a:pt x="6115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0"/>
            <p:cNvSpPr/>
            <p:nvPr/>
          </p:nvSpPr>
          <p:spPr>
            <a:xfrm>
              <a:off x="5335415" y="2977758"/>
              <a:ext cx="191737" cy="94441"/>
            </a:xfrm>
            <a:custGeom>
              <a:rect b="b" l="l" r="r" t="t"/>
              <a:pathLst>
                <a:path extrusionOk="0" fill="none" h="6617" w="13434">
                  <a:moveTo>
                    <a:pt x="13434" y="0"/>
                  </a:moveTo>
                  <a:lnTo>
                    <a:pt x="0" y="6617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0"/>
            <p:cNvSpPr/>
            <p:nvPr/>
          </p:nvSpPr>
          <p:spPr>
            <a:xfrm>
              <a:off x="5451308" y="2950569"/>
              <a:ext cx="26133" cy="25762"/>
            </a:xfrm>
            <a:custGeom>
              <a:rect b="b" l="l" r="r" t="t"/>
              <a:pathLst>
                <a:path extrusionOk="0" h="1805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05"/>
                    <a:pt x="903" y="1805"/>
                  </a:cubicBezTo>
                  <a:cubicBezTo>
                    <a:pt x="1404" y="1805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0"/>
            <p:cNvSpPr/>
            <p:nvPr/>
          </p:nvSpPr>
          <p:spPr>
            <a:xfrm>
              <a:off x="5376192" y="2990989"/>
              <a:ext cx="26133" cy="26133"/>
            </a:xfrm>
            <a:custGeom>
              <a:rect b="b" l="l" r="r" t="t"/>
              <a:pathLst>
                <a:path extrusionOk="0" h="1831" w="1831">
                  <a:moveTo>
                    <a:pt x="903" y="0"/>
                  </a:moveTo>
                  <a:cubicBezTo>
                    <a:pt x="402" y="0"/>
                    <a:pt x="1" y="401"/>
                    <a:pt x="1" y="903"/>
                  </a:cubicBezTo>
                  <a:cubicBezTo>
                    <a:pt x="1" y="1404"/>
                    <a:pt x="402" y="1830"/>
                    <a:pt x="903" y="1830"/>
                  </a:cubicBezTo>
                  <a:cubicBezTo>
                    <a:pt x="1404" y="1830"/>
                    <a:pt x="1830" y="1404"/>
                    <a:pt x="1830" y="903"/>
                  </a:cubicBezTo>
                  <a:cubicBezTo>
                    <a:pt x="1830" y="401"/>
                    <a:pt x="1404" y="0"/>
                    <a:pt x="9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0"/>
            <p:cNvSpPr/>
            <p:nvPr/>
          </p:nvSpPr>
          <p:spPr>
            <a:xfrm>
              <a:off x="5172295" y="2887613"/>
              <a:ext cx="115193" cy="51524"/>
            </a:xfrm>
            <a:custGeom>
              <a:rect b="b" l="l" r="r" t="t"/>
              <a:pathLst>
                <a:path extrusionOk="0" fill="none" h="3610" w="8071">
                  <a:moveTo>
                    <a:pt x="8071" y="0"/>
                  </a:moveTo>
                  <a:lnTo>
                    <a:pt x="1" y="3609"/>
                  </a:lnTo>
                </a:path>
              </a:pathLst>
            </a:custGeom>
            <a:noFill/>
            <a:ln cap="flat" cmpd="sng" w="8150">
              <a:solidFill>
                <a:srgbClr val="141D30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0"/>
            <p:cNvSpPr/>
            <p:nvPr/>
          </p:nvSpPr>
          <p:spPr>
            <a:xfrm>
              <a:off x="5139025" y="2882603"/>
              <a:ext cx="118419" cy="5024"/>
            </a:xfrm>
            <a:custGeom>
              <a:rect b="b" l="l" r="r" t="t"/>
              <a:pathLst>
                <a:path extrusionOk="0" fill="none" h="352" w="8297">
                  <a:moveTo>
                    <a:pt x="8297" y="0"/>
                  </a:moveTo>
                  <a:lnTo>
                    <a:pt x="1" y="351"/>
                  </a:lnTo>
                </a:path>
              </a:pathLst>
            </a:custGeom>
            <a:noFill/>
            <a:ln cap="rnd" cmpd="sng" w="8150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0"/>
            <p:cNvSpPr/>
            <p:nvPr/>
          </p:nvSpPr>
          <p:spPr>
            <a:xfrm>
              <a:off x="5713508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6943" y="1"/>
                  </a:moveTo>
                  <a:lnTo>
                    <a:pt x="1805" y="1855"/>
                  </a:lnTo>
                  <a:lnTo>
                    <a:pt x="1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0"/>
            <p:cNvSpPr/>
            <p:nvPr/>
          </p:nvSpPr>
          <p:spPr>
            <a:xfrm>
              <a:off x="5722100" y="2749541"/>
              <a:ext cx="92657" cy="25405"/>
            </a:xfrm>
            <a:custGeom>
              <a:rect b="b" l="l" r="r" t="t"/>
              <a:pathLst>
                <a:path extrusionOk="0" fill="none" h="1780" w="6492">
                  <a:moveTo>
                    <a:pt x="6491" y="0"/>
                  </a:moveTo>
                  <a:lnTo>
                    <a:pt x="3033" y="1504"/>
                  </a:lnTo>
                  <a:lnTo>
                    <a:pt x="0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0"/>
            <p:cNvSpPr/>
            <p:nvPr/>
          </p:nvSpPr>
          <p:spPr>
            <a:xfrm>
              <a:off x="5709940" y="2737010"/>
              <a:ext cx="15743" cy="54749"/>
            </a:xfrm>
            <a:custGeom>
              <a:rect b="b" l="l" r="r" t="t"/>
              <a:pathLst>
                <a:path extrusionOk="0" fill="none" h="3836" w="1103">
                  <a:moveTo>
                    <a:pt x="0" y="1"/>
                  </a:moveTo>
                  <a:lnTo>
                    <a:pt x="1103" y="383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0"/>
            <p:cNvSpPr/>
            <p:nvPr/>
          </p:nvSpPr>
          <p:spPr>
            <a:xfrm>
              <a:off x="5640176" y="2759903"/>
              <a:ext cx="73346" cy="26490"/>
            </a:xfrm>
            <a:custGeom>
              <a:rect b="b" l="l" r="r" t="t"/>
              <a:pathLst>
                <a:path extrusionOk="0" fill="none" h="1856" w="5139">
                  <a:moveTo>
                    <a:pt x="5139" y="1856"/>
                  </a:moveTo>
                  <a:cubicBezTo>
                    <a:pt x="4011" y="978"/>
                    <a:pt x="1906" y="1"/>
                    <a:pt x="1" y="1279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0"/>
            <p:cNvSpPr/>
            <p:nvPr/>
          </p:nvSpPr>
          <p:spPr>
            <a:xfrm>
              <a:off x="4494793" y="2135709"/>
              <a:ext cx="154557" cy="176365"/>
            </a:xfrm>
            <a:custGeom>
              <a:rect b="b" l="l" r="r" t="t"/>
              <a:pathLst>
                <a:path extrusionOk="0" h="12357" w="10829">
                  <a:moveTo>
                    <a:pt x="527" y="0"/>
                  </a:moveTo>
                  <a:lnTo>
                    <a:pt x="1" y="9173"/>
                  </a:lnTo>
                  <a:lnTo>
                    <a:pt x="5415" y="12356"/>
                  </a:lnTo>
                  <a:lnTo>
                    <a:pt x="10828" y="9173"/>
                  </a:lnTo>
                  <a:lnTo>
                    <a:pt x="10302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0"/>
            <p:cNvSpPr/>
            <p:nvPr/>
          </p:nvSpPr>
          <p:spPr>
            <a:xfrm>
              <a:off x="4535584" y="2288810"/>
              <a:ext cx="72975" cy="60101"/>
            </a:xfrm>
            <a:custGeom>
              <a:rect b="b" l="l" r="r" t="t"/>
              <a:pathLst>
                <a:path extrusionOk="0" h="4211" w="5113">
                  <a:moveTo>
                    <a:pt x="0" y="0"/>
                  </a:moveTo>
                  <a:lnTo>
                    <a:pt x="1253" y="4211"/>
                  </a:lnTo>
                  <a:lnTo>
                    <a:pt x="3860" y="4211"/>
                  </a:lnTo>
                  <a:lnTo>
                    <a:pt x="5113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0"/>
            <p:cNvSpPr/>
            <p:nvPr/>
          </p:nvSpPr>
          <p:spPr>
            <a:xfrm>
              <a:off x="4430410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235" y="1"/>
                  </a:moveTo>
                  <a:cubicBezTo>
                    <a:pt x="1941" y="1"/>
                    <a:pt x="1649" y="66"/>
                    <a:pt x="1379" y="204"/>
                  </a:cubicBezTo>
                  <a:cubicBezTo>
                    <a:pt x="352" y="756"/>
                    <a:pt x="1" y="2159"/>
                    <a:pt x="627" y="3362"/>
                  </a:cubicBezTo>
                  <a:cubicBezTo>
                    <a:pt x="1088" y="4228"/>
                    <a:pt x="1927" y="4755"/>
                    <a:pt x="2747" y="4755"/>
                  </a:cubicBezTo>
                  <a:cubicBezTo>
                    <a:pt x="3044" y="4755"/>
                    <a:pt x="3337" y="4686"/>
                    <a:pt x="3610" y="4540"/>
                  </a:cubicBezTo>
                  <a:cubicBezTo>
                    <a:pt x="4662" y="4014"/>
                    <a:pt x="4988" y="2610"/>
                    <a:pt x="4362" y="1407"/>
                  </a:cubicBezTo>
                  <a:cubicBezTo>
                    <a:pt x="3918" y="520"/>
                    <a:pt x="3065" y="1"/>
                    <a:pt x="2235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0"/>
            <p:cNvSpPr/>
            <p:nvPr/>
          </p:nvSpPr>
          <p:spPr>
            <a:xfrm>
              <a:off x="4449007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1" y="1429"/>
                  </a:moveTo>
                  <a:cubicBezTo>
                    <a:pt x="277" y="126"/>
                    <a:pt x="1705" y="0"/>
                    <a:pt x="2883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0"/>
            <p:cNvSpPr/>
            <p:nvPr/>
          </p:nvSpPr>
          <p:spPr>
            <a:xfrm>
              <a:off x="4642528" y="2053386"/>
              <a:ext cx="71206" cy="67880"/>
            </a:xfrm>
            <a:custGeom>
              <a:rect b="b" l="l" r="r" t="t"/>
              <a:pathLst>
                <a:path extrusionOk="0" h="4756" w="4989">
                  <a:moveTo>
                    <a:pt x="2754" y="1"/>
                  </a:moveTo>
                  <a:cubicBezTo>
                    <a:pt x="1924" y="1"/>
                    <a:pt x="1071" y="520"/>
                    <a:pt x="627" y="1407"/>
                  </a:cubicBezTo>
                  <a:cubicBezTo>
                    <a:pt x="1" y="2610"/>
                    <a:pt x="327" y="4014"/>
                    <a:pt x="1379" y="4540"/>
                  </a:cubicBezTo>
                  <a:cubicBezTo>
                    <a:pt x="1652" y="4686"/>
                    <a:pt x="1945" y="4755"/>
                    <a:pt x="2242" y="4755"/>
                  </a:cubicBezTo>
                  <a:cubicBezTo>
                    <a:pt x="3062" y="4755"/>
                    <a:pt x="3901" y="4228"/>
                    <a:pt x="4362" y="3362"/>
                  </a:cubicBezTo>
                  <a:cubicBezTo>
                    <a:pt x="4988" y="2159"/>
                    <a:pt x="4637" y="756"/>
                    <a:pt x="3610" y="204"/>
                  </a:cubicBezTo>
                  <a:cubicBezTo>
                    <a:pt x="3340" y="66"/>
                    <a:pt x="3048" y="1"/>
                    <a:pt x="2754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0"/>
            <p:cNvSpPr/>
            <p:nvPr/>
          </p:nvSpPr>
          <p:spPr>
            <a:xfrm>
              <a:off x="4653974" y="2062020"/>
              <a:ext cx="41162" cy="21480"/>
            </a:xfrm>
            <a:custGeom>
              <a:rect b="b" l="l" r="r" t="t"/>
              <a:pathLst>
                <a:path extrusionOk="0" fill="none" h="1505" w="2884">
                  <a:moveTo>
                    <a:pt x="2883" y="1429"/>
                  </a:moveTo>
                  <a:cubicBezTo>
                    <a:pt x="2607" y="126"/>
                    <a:pt x="1179" y="0"/>
                    <a:pt x="1" y="1504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0"/>
            <p:cNvSpPr/>
            <p:nvPr/>
          </p:nvSpPr>
          <p:spPr>
            <a:xfrm>
              <a:off x="4469759" y="1970448"/>
              <a:ext cx="204625" cy="216785"/>
            </a:xfrm>
            <a:custGeom>
              <a:rect b="b" l="l" r="r" t="t"/>
              <a:pathLst>
                <a:path extrusionOk="0" h="15189" w="14337">
                  <a:moveTo>
                    <a:pt x="2507" y="0"/>
                  </a:moveTo>
                  <a:cubicBezTo>
                    <a:pt x="1955" y="0"/>
                    <a:pt x="1529" y="477"/>
                    <a:pt x="1630" y="1028"/>
                  </a:cubicBezTo>
                  <a:cubicBezTo>
                    <a:pt x="1805" y="2306"/>
                    <a:pt x="1429" y="3609"/>
                    <a:pt x="577" y="4587"/>
                  </a:cubicBezTo>
                  <a:lnTo>
                    <a:pt x="1" y="5238"/>
                  </a:lnTo>
                  <a:cubicBezTo>
                    <a:pt x="402" y="13384"/>
                    <a:pt x="5164" y="15188"/>
                    <a:pt x="7169" y="15188"/>
                  </a:cubicBezTo>
                  <a:cubicBezTo>
                    <a:pt x="9174" y="15188"/>
                    <a:pt x="13935" y="13384"/>
                    <a:pt x="14336" y="5238"/>
                  </a:cubicBezTo>
                  <a:lnTo>
                    <a:pt x="13760" y="4587"/>
                  </a:lnTo>
                  <a:cubicBezTo>
                    <a:pt x="12908" y="3609"/>
                    <a:pt x="12532" y="2306"/>
                    <a:pt x="12707" y="1028"/>
                  </a:cubicBezTo>
                  <a:cubicBezTo>
                    <a:pt x="12808" y="477"/>
                    <a:pt x="12382" y="0"/>
                    <a:pt x="11830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0"/>
            <p:cNvSpPr/>
            <p:nvPr/>
          </p:nvSpPr>
          <p:spPr>
            <a:xfrm>
              <a:off x="4509822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1" y="75"/>
                  </a:moveTo>
                  <a:cubicBezTo>
                    <a:pt x="627" y="902"/>
                    <a:pt x="1981" y="877"/>
                    <a:pt x="2858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0"/>
            <p:cNvSpPr/>
            <p:nvPr/>
          </p:nvSpPr>
          <p:spPr>
            <a:xfrm>
              <a:off x="4503029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0" y="702"/>
                  </a:moveTo>
                  <a:cubicBezTo>
                    <a:pt x="1128" y="101"/>
                    <a:pt x="2381" y="1"/>
                    <a:pt x="3484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0"/>
            <p:cNvSpPr/>
            <p:nvPr/>
          </p:nvSpPr>
          <p:spPr>
            <a:xfrm>
              <a:off x="4593530" y="2048790"/>
              <a:ext cx="40791" cy="12888"/>
            </a:xfrm>
            <a:custGeom>
              <a:rect b="b" l="l" r="r" t="t"/>
              <a:pathLst>
                <a:path extrusionOk="0" fill="none" h="903" w="2858">
                  <a:moveTo>
                    <a:pt x="2857" y="75"/>
                  </a:moveTo>
                  <a:cubicBezTo>
                    <a:pt x="2231" y="902"/>
                    <a:pt x="877" y="877"/>
                    <a:pt x="0" y="0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0"/>
            <p:cNvSpPr/>
            <p:nvPr/>
          </p:nvSpPr>
          <p:spPr>
            <a:xfrm>
              <a:off x="4591375" y="2012295"/>
              <a:ext cx="49740" cy="10034"/>
            </a:xfrm>
            <a:custGeom>
              <a:rect b="b" l="l" r="r" t="t"/>
              <a:pathLst>
                <a:path extrusionOk="0" fill="none" h="703" w="3485">
                  <a:moveTo>
                    <a:pt x="3485" y="702"/>
                  </a:moveTo>
                  <a:cubicBezTo>
                    <a:pt x="2357" y="101"/>
                    <a:pt x="1104" y="1"/>
                    <a:pt x="1" y="702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0"/>
            <p:cNvSpPr/>
            <p:nvPr/>
          </p:nvSpPr>
          <p:spPr>
            <a:xfrm>
              <a:off x="4567412" y="2036615"/>
              <a:ext cx="19339" cy="42946"/>
            </a:xfrm>
            <a:custGeom>
              <a:rect b="b" l="l" r="r" t="t"/>
              <a:pathLst>
                <a:path extrusionOk="0" fill="none" h="3009" w="1355">
                  <a:moveTo>
                    <a:pt x="1" y="1"/>
                  </a:moveTo>
                  <a:lnTo>
                    <a:pt x="1" y="3008"/>
                  </a:lnTo>
                  <a:lnTo>
                    <a:pt x="1354" y="2733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0"/>
            <p:cNvSpPr/>
            <p:nvPr/>
          </p:nvSpPr>
          <p:spPr>
            <a:xfrm>
              <a:off x="4538795" y="2093491"/>
              <a:ext cx="66553" cy="18269"/>
            </a:xfrm>
            <a:custGeom>
              <a:rect b="b" l="l" r="r" t="t"/>
              <a:pathLst>
                <a:path extrusionOk="0" fill="none" h="1280" w="4663">
                  <a:moveTo>
                    <a:pt x="1" y="1"/>
                  </a:moveTo>
                  <a:cubicBezTo>
                    <a:pt x="1" y="1"/>
                    <a:pt x="1830" y="1279"/>
                    <a:pt x="4662" y="1"/>
                  </a:cubicBez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0"/>
            <p:cNvSpPr/>
            <p:nvPr/>
          </p:nvSpPr>
          <p:spPr>
            <a:xfrm>
              <a:off x="4560618" y="2119610"/>
              <a:ext cx="22907" cy="14"/>
            </a:xfrm>
            <a:custGeom>
              <a:rect b="b" l="l" r="r" t="t"/>
              <a:pathLst>
                <a:path extrusionOk="0" fill="none" h="1" w="1605">
                  <a:moveTo>
                    <a:pt x="1" y="1"/>
                  </a:moveTo>
                  <a:lnTo>
                    <a:pt x="1605" y="1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0"/>
            <p:cNvSpPr/>
            <p:nvPr/>
          </p:nvSpPr>
          <p:spPr>
            <a:xfrm>
              <a:off x="4457242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1454" y="0"/>
                  </a:moveTo>
                  <a:lnTo>
                    <a:pt x="0" y="2682"/>
                  </a:lnTo>
                  <a:lnTo>
                    <a:pt x="5665" y="6943"/>
                  </a:lnTo>
                  <a:lnTo>
                    <a:pt x="7419" y="3208"/>
                  </a:lnTo>
                  <a:lnTo>
                    <a:pt x="1454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0"/>
            <p:cNvSpPr/>
            <p:nvPr/>
          </p:nvSpPr>
          <p:spPr>
            <a:xfrm>
              <a:off x="4581013" y="2243024"/>
              <a:ext cx="105888" cy="99094"/>
            </a:xfrm>
            <a:custGeom>
              <a:rect b="b" l="l" r="r" t="t"/>
              <a:pathLst>
                <a:path extrusionOk="0" h="6943" w="7419">
                  <a:moveTo>
                    <a:pt x="5965" y="0"/>
                  </a:moveTo>
                  <a:lnTo>
                    <a:pt x="0" y="3208"/>
                  </a:lnTo>
                  <a:lnTo>
                    <a:pt x="1754" y="6943"/>
                  </a:lnTo>
                  <a:lnTo>
                    <a:pt x="7419" y="2682"/>
                  </a:lnTo>
                  <a:lnTo>
                    <a:pt x="5965" y="0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0"/>
            <p:cNvSpPr/>
            <p:nvPr/>
          </p:nvSpPr>
          <p:spPr>
            <a:xfrm>
              <a:off x="4553468" y="2348898"/>
              <a:ext cx="520118" cy="370514"/>
            </a:xfrm>
            <a:custGeom>
              <a:rect b="b" l="l" r="r" t="t"/>
              <a:pathLst>
                <a:path extrusionOk="0" h="25960" w="36442">
                  <a:moveTo>
                    <a:pt x="0" y="1"/>
                  </a:moveTo>
                  <a:cubicBezTo>
                    <a:pt x="0" y="1"/>
                    <a:pt x="201" y="7119"/>
                    <a:pt x="2281" y="10878"/>
                  </a:cubicBezTo>
                  <a:cubicBezTo>
                    <a:pt x="5990" y="17595"/>
                    <a:pt x="14136" y="16216"/>
                    <a:pt x="16216" y="19299"/>
                  </a:cubicBezTo>
                  <a:cubicBezTo>
                    <a:pt x="18031" y="21990"/>
                    <a:pt x="19962" y="25959"/>
                    <a:pt x="26988" y="25959"/>
                  </a:cubicBezTo>
                  <a:cubicBezTo>
                    <a:pt x="28013" y="25959"/>
                    <a:pt x="29145" y="25875"/>
                    <a:pt x="30401" y="25690"/>
                  </a:cubicBezTo>
                  <a:lnTo>
                    <a:pt x="36441" y="19775"/>
                  </a:lnTo>
                  <a:lnTo>
                    <a:pt x="30176" y="16868"/>
                  </a:lnTo>
                  <a:cubicBezTo>
                    <a:pt x="30176" y="16868"/>
                    <a:pt x="28975" y="17374"/>
                    <a:pt x="27428" y="17374"/>
                  </a:cubicBezTo>
                  <a:cubicBezTo>
                    <a:pt x="26052" y="17374"/>
                    <a:pt x="24404" y="16974"/>
                    <a:pt x="23083" y="15465"/>
                  </a:cubicBezTo>
                  <a:cubicBezTo>
                    <a:pt x="20401" y="12427"/>
                    <a:pt x="18079" y="11344"/>
                    <a:pt x="14499" y="11344"/>
                  </a:cubicBezTo>
                  <a:cubicBezTo>
                    <a:pt x="14299" y="11344"/>
                    <a:pt x="14094" y="11348"/>
                    <a:pt x="13885" y="11354"/>
                  </a:cubicBezTo>
                  <a:cubicBezTo>
                    <a:pt x="13781" y="11357"/>
                    <a:pt x="13676" y="11359"/>
                    <a:pt x="13569" y="11359"/>
                  </a:cubicBezTo>
                  <a:cubicBezTo>
                    <a:pt x="9588" y="11359"/>
                    <a:pt x="3388" y="9031"/>
                    <a:pt x="2607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0"/>
            <p:cNvSpPr/>
            <p:nvPr/>
          </p:nvSpPr>
          <p:spPr>
            <a:xfrm>
              <a:off x="3330935" y="2718769"/>
              <a:ext cx="99094" cy="28631"/>
            </a:xfrm>
            <a:custGeom>
              <a:rect b="b" l="l" r="r" t="t"/>
              <a:pathLst>
                <a:path extrusionOk="0" fill="none" h="2006" w="6943">
                  <a:moveTo>
                    <a:pt x="0" y="1"/>
                  </a:moveTo>
                  <a:lnTo>
                    <a:pt x="5138" y="1855"/>
                  </a:lnTo>
                  <a:lnTo>
                    <a:pt x="6943" y="2006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0"/>
            <p:cNvSpPr/>
            <p:nvPr/>
          </p:nvSpPr>
          <p:spPr>
            <a:xfrm>
              <a:off x="3329137" y="2749541"/>
              <a:ext cx="92300" cy="25405"/>
            </a:xfrm>
            <a:custGeom>
              <a:rect b="b" l="l" r="r" t="t"/>
              <a:pathLst>
                <a:path extrusionOk="0" fill="none" h="1780" w="6467">
                  <a:moveTo>
                    <a:pt x="1" y="0"/>
                  </a:moveTo>
                  <a:lnTo>
                    <a:pt x="3434" y="1504"/>
                  </a:lnTo>
                  <a:lnTo>
                    <a:pt x="6467" y="1780"/>
                  </a:lnTo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miter lim="2506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ol Startup Business Plan by Slidesgo">
  <a:themeElements>
    <a:clrScheme name="Simple Light">
      <a:dk1>
        <a:srgbClr val="000000"/>
      </a:dk1>
      <a:lt1>
        <a:srgbClr val="FFFFFF"/>
      </a:lt1>
      <a:dk2>
        <a:srgbClr val="20DD2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