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Mohamed Abdullah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</a:t>
            </a: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 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Family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55013" y="3595449"/>
            <a:ext cx="1817400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Bachelor of Arts</a:t>
            </a:r>
            <a:endParaRPr lang="ar-EG" sz="15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dirty="0">
                <a:latin typeface="Google Sans"/>
                <a:ea typeface="Google Sans"/>
                <a:cs typeface="Google Sans"/>
                <a:sym typeface="Google Sans"/>
              </a:rPr>
              <a:t>Reyad, Saudi </a:t>
            </a:r>
            <a:endParaRPr lang="en-US" sz="15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Teacher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dirty="0">
                <a:latin typeface="Google Sans"/>
                <a:ea typeface="Google Sans"/>
                <a:cs typeface="Google Sans"/>
                <a:sym typeface="Google Sans"/>
              </a:rPr>
              <a:t>His wife and three children</a:t>
            </a:r>
            <a:endParaRPr sz="15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30874" y="385813"/>
            <a:ext cx="5400675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path to a better future is paved with a passion for learning, a love for fitness, and a commitment to using technology for positive change."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Stay fit and active.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Learn and explore.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Support kids' programming.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Time constraints.</a:t>
            </a:r>
            <a:endParaRPr lang="en-US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Worries about kids' programming learning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Pressure to innovate professionally.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Mohamed is a fitness enthusiast, soccer player, history and politics reader, documentary watcher, and passionate traveler. As a father, he fosters his children's programming skills. Professionally, he's a successful tech entrepreneur, dedicated to solving real-world problems with technology.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B1F0E-DB19-9392-FF14-9F9B2D3356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" t="2933" r="3151" b="33099"/>
          <a:stretch/>
        </p:blipFill>
        <p:spPr>
          <a:xfrm>
            <a:off x="470424" y="475075"/>
            <a:ext cx="2734957" cy="2734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138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6</cp:revision>
  <dcterms:modified xsi:type="dcterms:W3CDTF">2023-11-08T10:02:07Z</dcterms:modified>
</cp:coreProperties>
</file>