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4" y="10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1450" y="32195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 i="0" u="none" strike="noStrike" cap="none" dirty="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Sarah Taha</a:t>
            </a:r>
            <a:endParaRPr sz="1800" b="1" i="0" u="none" strike="noStrike" cap="none" dirty="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23950" y="3614499"/>
            <a:ext cx="1501800" cy="138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Age:</a:t>
            </a:r>
            <a:r>
              <a:rPr lang="en" sz="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Education:</a:t>
            </a:r>
            <a:r>
              <a:rPr lang="en" sz="3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 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Hometown:</a:t>
            </a:r>
            <a:r>
              <a:rPr lang="en" sz="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Occupation</a:t>
            </a: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:</a:t>
            </a:r>
            <a:r>
              <a:rPr lang="en" sz="8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 sz="2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Family </a:t>
            </a:r>
            <a:r>
              <a:rPr lang="en" sz="1400" b="1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:</a:t>
            </a: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716850" y="3635421"/>
            <a:ext cx="1934525" cy="1306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40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Computer Science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Seattle, Washington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latin typeface="Google Sans"/>
                <a:ea typeface="Google Sans"/>
                <a:cs typeface="Google Sans"/>
                <a:sym typeface="Google Sans"/>
              </a:rPr>
              <a:t>Software engineer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latin typeface="Google Sans"/>
                <a:ea typeface="Google Sans"/>
                <a:cs typeface="Google Sans"/>
                <a:sym typeface="Google Sans"/>
              </a:rPr>
              <a:t>Husband and two children</a:t>
            </a:r>
            <a:endParaRPr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51375" y="413700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i="1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Empowering our children with education and technology creates a path for them to explore, learn, and innovate, making their journey in the modern world more fulfilling</a:t>
            </a:r>
          </a:p>
        </p:txBody>
      </p:sp>
      <p:sp>
        <p:nvSpPr>
          <p:cNvPr id="59" name="Google Shape;59;p13"/>
          <p:cNvSpPr txBox="1"/>
          <p:nvPr/>
        </p:nvSpPr>
        <p:spPr>
          <a:xfrm>
            <a:off x="36513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196702"/>
                </a:solidFill>
                <a:latin typeface="Google Sans"/>
                <a:ea typeface="Google Sans"/>
                <a:cs typeface="Google Sans"/>
                <a:sym typeface="Google Sans"/>
              </a:rPr>
              <a:t>Goals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Empower kids with programming.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endParaRPr lang="en-US" sz="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Strengthen family bonds.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endParaRPr lang="en-US"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3264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Frustrations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-US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Balancing life, parenting, and education.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endParaRPr lang="en-US" sz="4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-US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Managing time and resources.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endParaRPr lang="en-US" sz="1400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endParaRPr lang="en-US" sz="1400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endParaRPr lang="en-US" sz="1400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endParaRPr lang="en-US" sz="1400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51375" y="3547775"/>
            <a:ext cx="5197800" cy="1242300"/>
          </a:xfrm>
          <a:prstGeom prst="rect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Sarah enjoys reading, gardening, outdoor nature walks with her family, and cooking with her kids. She values education, encourages her children to learn programming, and actively supports their coding education.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985225" y="1442025"/>
            <a:ext cx="16662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latin typeface="Google Sans"/>
                <a:ea typeface="Google Sans"/>
                <a:cs typeface="Google Sans"/>
                <a:sym typeface="Google Sans"/>
              </a:rPr>
              <a:t>Add image that represents this persona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1DA4A5-C224-4BD9-9060-0483B4A6B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321" y="-132133"/>
            <a:ext cx="607208" cy="6072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BA8EF3-219E-631E-1DCB-997D9A5CEC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037" r="1" b="2695"/>
          <a:stretch/>
        </p:blipFill>
        <p:spPr>
          <a:xfrm>
            <a:off x="460900" y="465551"/>
            <a:ext cx="2748896" cy="27444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120</Words>
  <Application>Microsoft Office PowerPoint</Application>
  <PresentationFormat>On-screen Show (16:9)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Google Sans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mohamed.farag_a538</cp:lastModifiedBy>
  <cp:revision>4</cp:revision>
  <dcterms:modified xsi:type="dcterms:W3CDTF">2023-11-08T10:00:28Z</dcterms:modified>
</cp:coreProperties>
</file>