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</p:embeddedFont>
    <p:embeddedFont>
      <p:font typeface="Google Sans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Kareem Hassan 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499"/>
            <a:ext cx="1501800" cy="138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</a:t>
            </a:r>
            <a:r>
              <a:rPr lang="en" sz="3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</a:t>
            </a:r>
            <a:r>
              <a:rPr lang="en" sz="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</a:t>
            </a:r>
            <a:r>
              <a:rPr lang="en" sz="8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42725" y="3614499"/>
            <a:ext cx="1908650" cy="130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12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Vancouver, Canada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 parents and younger sister</a:t>
            </a:r>
            <a:endParaRPr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lang="en-U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 hope to become an engineer when I grow up</a:t>
            </a:r>
            <a:r>
              <a:rPr lang="ar-EG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to make a positive impact on the world</a:t>
            </a: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 need to be an engineer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To help the world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I need to learn programming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 don’t love complex learning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 hate boring learning method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Kareem Hassan, a 12-year-old from Vancouver, Canada, is a curious and adventurous outdoor enthusiast who also enjoys tinkering with gadgets and dreams of becoming an engineer to make a positive impact on the world.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321" y="-132133"/>
            <a:ext cx="607208" cy="607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32ABEF-9534-7609-193F-867246D20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77" t="844" r="11178" b="-1"/>
          <a:stretch/>
        </p:blipFill>
        <p:spPr>
          <a:xfrm>
            <a:off x="470500" y="475075"/>
            <a:ext cx="2726924" cy="2734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109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4</cp:revision>
  <dcterms:modified xsi:type="dcterms:W3CDTF">2023-11-08T09:56:44Z</dcterms:modified>
</cp:coreProperties>
</file>