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4" y="10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 i="0" u="none" strike="noStrike" cap="none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Khalid Mustafa</a:t>
            </a:r>
            <a:endParaRPr sz="1800" b="1" i="0" u="none" strike="noStrike" cap="none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499"/>
            <a:ext cx="1501800" cy="138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3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</a:t>
            </a:r>
            <a:r>
              <a:rPr lang="en" sz="8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97175" y="3599625"/>
            <a:ext cx="1817400" cy="130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11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dirty="0">
                <a:latin typeface="Google Sans"/>
                <a:ea typeface="Google Sans"/>
                <a:cs typeface="Google Sans"/>
                <a:sym typeface="Google Sans"/>
              </a:rPr>
              <a:t>Mumbai, India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dirty="0">
                <a:effectLst/>
                <a:latin typeface="Google Sans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his parents and older sister </a:t>
            </a:r>
            <a:endParaRPr sz="1600" i="0" u="none" strike="noStrike" cap="none" dirty="0">
              <a:solidFill>
                <a:srgbClr val="000000"/>
              </a:solidFill>
              <a:latin typeface="Google Sans" panose="020B0604020202020204" charset="0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"Scientists are the architects of tomorrow, forging groundbreaking discoveries that shape the world for generations to come."</a:t>
            </a:r>
            <a:endParaRPr sz="1800" i="1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4" y="1492000"/>
            <a:ext cx="2675025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To be a groundbreaking scientist.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Master experiments and studies.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Enjoy chess and history books.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endParaRPr lang="en-US"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Complex explanations.</a:t>
            </a:r>
            <a:endParaRPr lang="en-US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Need for more advanced challenges.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Lack of real-world examples.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endParaRPr lang="en-US"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endParaRPr lang="en-US"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endParaRPr lang="en-US"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endParaRPr lang="en-US"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Khalid Mustafa, 11, from Mumbai, India, is a budding scientist who dreams of changing the world. He conducts experiments, loves chess, and history books.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latin typeface="Google Sans"/>
                <a:ea typeface="Google Sans"/>
                <a:cs typeface="Google Sans"/>
                <a:sym typeface="Google Sans"/>
              </a:rPr>
              <a:t>Add image that represents this persona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DA4A5-C224-4BD9-9060-0483B4A6B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321" y="-132133"/>
            <a:ext cx="607208" cy="6072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D5219C-34C6-DF0A-8760-11A7782A50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890" t="2518" r="20364" b="16865"/>
          <a:stretch/>
        </p:blipFill>
        <p:spPr>
          <a:xfrm>
            <a:off x="470424" y="470850"/>
            <a:ext cx="2739226" cy="2739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111</Words>
  <Application>Microsoft Office PowerPoint</Application>
  <PresentationFormat>On-screen Show (16:9)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Google Sans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mohamed.farag_a538</cp:lastModifiedBy>
  <cp:revision>4</cp:revision>
  <dcterms:modified xsi:type="dcterms:W3CDTF">2023-11-08T09:57:55Z</dcterms:modified>
</cp:coreProperties>
</file>