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14" y="6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Seif Mohamed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499"/>
            <a:ext cx="1501800" cy="138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</a:t>
            </a:r>
            <a:r>
              <a:rPr lang="en" sz="8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42725" y="3614499"/>
            <a:ext cx="1817400" cy="130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16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  <a:t>Cairo, Egypt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his parents and his sister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"Programming is the art of turning creativity into code."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 need to be a software engineer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I love playing sports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I love reading and writing</a:t>
            </a: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 hate chatter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Limited tech resources.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Balancing interests.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lang="en-US"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Safe Mohamed, a 16-year-old from Cairo, Egypt, is a tech-savvy programmer. He aspires to become a software developer to create technology that enhances people's lives. He lives with his parents and adores his younger sister.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DA4A5-C224-4BD9-9060-0483B4A6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321" y="-132133"/>
            <a:ext cx="607208" cy="6072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14557E-9473-B15E-A6D6-64D90BC5EA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02" r="11327" b="46642"/>
          <a:stretch/>
        </p:blipFill>
        <p:spPr>
          <a:xfrm>
            <a:off x="460899" y="465550"/>
            <a:ext cx="2742171" cy="2744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105</Words>
  <Application>Microsoft Office PowerPoint</Application>
  <PresentationFormat>On-screen Show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Google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mohamed.farag_a538</cp:lastModifiedBy>
  <cp:revision>4</cp:revision>
  <dcterms:modified xsi:type="dcterms:W3CDTF">2023-11-06T11:09:03Z</dcterms:modified>
</cp:coreProperties>
</file>