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Google Sans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4" y="10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51525" y="461325"/>
            <a:ext cx="2758200" cy="2758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51450" y="3219525"/>
            <a:ext cx="27582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 b="1" i="0" u="none" strike="noStrike" cap="none" dirty="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Tariq Farid</a:t>
            </a:r>
            <a:endParaRPr sz="1800" b="1" i="0" u="none" strike="noStrike" cap="none" dirty="0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23950" y="3614499"/>
            <a:ext cx="1501800" cy="1382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Age:</a:t>
            </a:r>
            <a:r>
              <a:rPr lang="en" sz="300" b="1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 </a:t>
            </a:r>
            <a:endParaRPr sz="1400" b="1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Hometown: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400" b="1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1400" b="1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Family:</a:t>
            </a:r>
            <a:r>
              <a:rPr lang="en" sz="800" b="1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00" b="1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1400" b="1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742725" y="3590225"/>
            <a:ext cx="1817400" cy="1306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dirty="0">
                <a:latin typeface="Google Sans"/>
                <a:ea typeface="Google Sans"/>
                <a:cs typeface="Google Sans"/>
                <a:sym typeface="Google Sans"/>
              </a:rPr>
              <a:t>Mansoura, Egypt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his parents and baby brother</a:t>
            </a:r>
            <a:endParaRPr sz="16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i="0" u="none" strike="noStrike" cap="none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651375" y="461325"/>
            <a:ext cx="5035800" cy="9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i="1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"To be an athlete is not just a choice; it's a commitment to excellence, a journey of determination, and a pursuit of greatness."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i="1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651375" y="1492000"/>
            <a:ext cx="2522700" cy="19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 dirty="0">
                <a:solidFill>
                  <a:srgbClr val="196702"/>
                </a:solidFill>
                <a:latin typeface="Google Sans"/>
                <a:ea typeface="Google Sans"/>
                <a:cs typeface="Google Sans"/>
                <a:sym typeface="Google Sans"/>
              </a:rPr>
              <a:t>Goals</a:t>
            </a:r>
            <a:r>
              <a:rPr lang="en" sz="18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18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oogle Sans"/>
              <a:buChar char="●"/>
            </a:pPr>
            <a:r>
              <a:rPr lang="en-US" sz="14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Pro athlete dream.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oogle Sans"/>
              <a:buChar char="●"/>
            </a:pPr>
            <a:r>
              <a:rPr lang="en-US" sz="14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Boost mental skills through programming.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oogle Sans"/>
              <a:buChar char="●"/>
            </a:pPr>
            <a:r>
              <a:rPr lang="en-US" sz="14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Create fun movies with code.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oogle Sans"/>
              <a:buChar char="●"/>
            </a:pPr>
            <a:endParaRPr lang="en-US"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6326475" y="1492000"/>
            <a:ext cx="2522700" cy="19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b="1" i="0" u="none" strike="noStrike" cap="none" dirty="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Frustrations</a:t>
            </a:r>
            <a:r>
              <a:rPr lang="en" sz="1800" b="1" i="0" u="none" strike="noStrike" cap="none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1800" b="1" i="0" u="none" strike="noStrike" cap="none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-US" sz="1400" i="0" u="none" strike="noStrike" cap="none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Complex programming understanding.</a:t>
            </a:r>
            <a:endParaRPr lang="en-US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-US" sz="1400" i="0" u="none" strike="noStrike" cap="none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Desire for independent learning.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endParaRPr lang="en-US" sz="1400" i="0" u="none" strike="noStrike" cap="none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651375" y="3547775"/>
            <a:ext cx="5197800" cy="1242300"/>
          </a:xfrm>
          <a:prstGeom prst="rect">
            <a:avLst/>
          </a:prstGeom>
          <a:noFill/>
          <a:ln w="2857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Tariq Farid, dreams of becoming a professional athlete. He adores his baby sister, loves sports, beach adventures, and hopes to represent his country on the world stage.</a:t>
            </a: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985225" y="1442025"/>
            <a:ext cx="16662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i="1">
                <a:latin typeface="Google Sans"/>
                <a:ea typeface="Google Sans"/>
                <a:cs typeface="Google Sans"/>
                <a:sym typeface="Google Sans"/>
              </a:rPr>
              <a:t>Add image that represents this persona</a:t>
            </a:r>
            <a:endParaRPr sz="1100"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1DA4A5-C224-4BD9-9060-0483B4A6B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9321" y="-132133"/>
            <a:ext cx="607208" cy="6072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CB5128-3AE3-3DF0-B3B6-361537E833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761" r="7756" b="28354"/>
          <a:stretch/>
        </p:blipFill>
        <p:spPr>
          <a:xfrm>
            <a:off x="465679" y="467813"/>
            <a:ext cx="2724921" cy="274218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113</Words>
  <Application>Microsoft Office PowerPoint</Application>
  <PresentationFormat>On-screen Show (16:9)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Google Sans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mohamed.farag_a538</cp:lastModifiedBy>
  <cp:revision>5</cp:revision>
  <dcterms:modified xsi:type="dcterms:W3CDTF">2023-11-08T09:59:27Z</dcterms:modified>
</cp:coreProperties>
</file>