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C068E45-E0FA-F5D2-0C2A-F55D16D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63" y="0"/>
            <a:ext cx="5267274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F087CB-94BB-BF14-1F36-6E7D429B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480643"/>
            <a:ext cx="7268571" cy="466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6E3293D-D6B8-86DA-EA88-0644936CE3F2}"/>
              </a:ext>
            </a:extLst>
          </p:cNvPr>
          <p:cNvSpPr txBox="1">
            <a:spLocks/>
          </p:cNvSpPr>
          <p:nvPr/>
        </p:nvSpPr>
        <p:spPr>
          <a:xfrm>
            <a:off x="4771526" y="53148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009B5DC-3655-00EC-DFD9-D06AFD1D19A4}"/>
              </a:ext>
            </a:extLst>
          </p:cNvPr>
          <p:cNvSpPr txBox="1">
            <a:spLocks/>
          </p:cNvSpPr>
          <p:nvPr/>
        </p:nvSpPr>
        <p:spPr>
          <a:xfrm>
            <a:off x="4771525" y="52956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F75C05D-8B14-BE6E-C77D-93FEAE799730}"/>
              </a:ext>
            </a:extLst>
          </p:cNvPr>
          <p:cNvSpPr txBox="1">
            <a:spLocks/>
          </p:cNvSpPr>
          <p:nvPr/>
        </p:nvSpPr>
        <p:spPr>
          <a:xfrm>
            <a:off x="4575579" y="917143"/>
            <a:ext cx="3321024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"How can I balance my busy schedule to stay fit and be there for my family?"</a:t>
            </a:r>
          </a:p>
          <a:p>
            <a:r>
              <a:rPr lang="en-US" dirty="0"/>
              <a:t>"I'm curious about history and politics and want to continue learning."</a:t>
            </a:r>
            <a:endParaRPr lang="ar-EG" dirty="0"/>
          </a:p>
          <a:p>
            <a:r>
              <a:rPr lang="en-US" dirty="0"/>
              <a:t>"Documentaries provide valuable information and insights."</a:t>
            </a:r>
          </a:p>
          <a:p>
            <a:r>
              <a:rPr lang="en-US" dirty="0"/>
              <a:t>"How can I best support my kids' programming education and growth?"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190E51B-7B50-9EE5-E674-36649BCD4E10}"/>
              </a:ext>
            </a:extLst>
          </p:cNvPr>
          <p:cNvSpPr txBox="1">
            <a:spLocks/>
          </p:cNvSpPr>
          <p:nvPr/>
        </p:nvSpPr>
        <p:spPr>
          <a:xfrm>
            <a:off x="1084903" y="904080"/>
            <a:ext cx="3321024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"I prioritize staying fit and leading an active lifestyle."</a:t>
            </a:r>
          </a:p>
          <a:p>
            <a:r>
              <a:rPr lang="en-US" dirty="0"/>
              <a:t>"I enjoy reading about history and politics in my free time."</a:t>
            </a:r>
          </a:p>
          <a:p>
            <a:r>
              <a:rPr lang="en-US" dirty="0"/>
              <a:t>"I'm a dedicated soccer player who loves the game."</a:t>
            </a:r>
          </a:p>
          <a:p>
            <a:r>
              <a:rPr lang="en-US" dirty="0"/>
              <a:t>"I want to support my children's programming skills development."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9E9812CB-5119-DEA3-D86B-D0B2F70AEDAA}"/>
              </a:ext>
            </a:extLst>
          </p:cNvPr>
          <p:cNvSpPr txBox="1">
            <a:spLocks/>
          </p:cNvSpPr>
          <p:nvPr/>
        </p:nvSpPr>
        <p:spPr>
          <a:xfrm>
            <a:off x="1097965" y="2966061"/>
            <a:ext cx="3386340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endParaRPr lang="en-US" sz="1100" dirty="0"/>
          </a:p>
          <a:p>
            <a:r>
              <a:rPr lang="en-US" sz="1100" dirty="0"/>
              <a:t>He spends his leisure time in reading.</a:t>
            </a:r>
          </a:p>
          <a:p>
            <a:r>
              <a:rPr lang="en-US" sz="1100" dirty="0"/>
              <a:t>He plays soccer for entertainment.</a:t>
            </a:r>
          </a:p>
          <a:p>
            <a:r>
              <a:rPr lang="en-US" sz="1100" dirty="0"/>
              <a:t>He watches documentaries to expand his knowledge and awareness.</a:t>
            </a:r>
          </a:p>
          <a:p>
            <a:r>
              <a:rPr lang="en-US" sz="1100" dirty="0"/>
              <a:t>Mohamed supports his children's programming skills by providing resources</a:t>
            </a:r>
          </a:p>
          <a:p>
            <a:r>
              <a:rPr lang="en-US" sz="1100" dirty="0"/>
              <a:t>Professionally, he works on technology projects aimed at solving real-world problems.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A217A7F1-7CB1-79D7-3268-A7EE4F349628}"/>
              </a:ext>
            </a:extLst>
          </p:cNvPr>
          <p:cNvSpPr txBox="1">
            <a:spLocks/>
          </p:cNvSpPr>
          <p:nvPr/>
        </p:nvSpPr>
        <p:spPr>
          <a:xfrm>
            <a:off x="4549453" y="3214258"/>
            <a:ext cx="3431266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Mohamed values staying fit and active and finds it important for his well-being.</a:t>
            </a:r>
          </a:p>
          <a:p>
            <a:r>
              <a:rPr lang="en-US" dirty="0"/>
              <a:t>Soccer brings him joy and helps him stay connected to his passion for sports.</a:t>
            </a:r>
          </a:p>
          <a:p>
            <a:r>
              <a:rPr lang="en-US" dirty="0"/>
              <a:t>Watching documentaries sparks a sense of curiosity and learning.</a:t>
            </a:r>
          </a:p>
          <a:p>
            <a:r>
              <a:rPr lang="en-US" dirty="0"/>
              <a:t>He prides himself on fostering his children's programming skills.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58ACC48-8A61-A7EA-3644-D073046480C3}"/>
              </a:ext>
            </a:extLst>
          </p:cNvPr>
          <p:cNvSpPr txBox="1">
            <a:spLocks/>
          </p:cNvSpPr>
          <p:nvPr/>
        </p:nvSpPr>
        <p:spPr>
          <a:xfrm>
            <a:off x="3090672" y="95927"/>
            <a:ext cx="2960092" cy="4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r>
              <a:rPr lang="en-US" sz="2000" b="1" dirty="0"/>
              <a:t>Mohamed Abdullah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196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mohamed.farag_a538</dc:creator>
  <cp:lastModifiedBy>mohamed.farag_a538</cp:lastModifiedBy>
  <cp:revision>5</cp:revision>
  <dcterms:modified xsi:type="dcterms:W3CDTF">2023-11-08T12:39:54Z</dcterms:modified>
</cp:coreProperties>
</file>