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0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FC068E45-E0FA-F5D2-0C2A-F55D16D80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63" y="0"/>
            <a:ext cx="5267274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AF087CB-94BB-BF14-1F36-6E7D429B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33" y="480643"/>
            <a:ext cx="7268571" cy="4662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6E3293D-D6B8-86DA-EA88-0644936CE3F2}"/>
              </a:ext>
            </a:extLst>
          </p:cNvPr>
          <p:cNvSpPr txBox="1">
            <a:spLocks/>
          </p:cNvSpPr>
          <p:nvPr/>
        </p:nvSpPr>
        <p:spPr>
          <a:xfrm>
            <a:off x="4771526" y="53148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009B5DC-3655-00EC-DFD9-D06AFD1D19A4}"/>
              </a:ext>
            </a:extLst>
          </p:cNvPr>
          <p:cNvSpPr txBox="1">
            <a:spLocks/>
          </p:cNvSpPr>
          <p:nvPr/>
        </p:nvSpPr>
        <p:spPr>
          <a:xfrm>
            <a:off x="4771525" y="529560"/>
            <a:ext cx="3433479" cy="191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 lang="en-US" dirty="0"/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AF75C05D-8B14-BE6E-C77D-93FEAE799730}"/>
              </a:ext>
            </a:extLst>
          </p:cNvPr>
          <p:cNvSpPr txBox="1">
            <a:spLocks/>
          </p:cNvSpPr>
          <p:nvPr/>
        </p:nvSpPr>
        <p:spPr>
          <a:xfrm>
            <a:off x="4575579" y="930206"/>
            <a:ext cx="3433479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"How can I best support and encourage my children's programming education?"</a:t>
            </a:r>
          </a:p>
          <a:p>
            <a:r>
              <a:rPr lang="en-US" dirty="0"/>
              <a:t>"I find relaxation and joy in reading, gardening, and cooking with my kids."</a:t>
            </a:r>
          </a:p>
          <a:p>
            <a:r>
              <a:rPr lang="en-US" dirty="0"/>
              <a:t>"Education is a lifelong journey, and I want my children to embrace it."</a:t>
            </a:r>
          </a:p>
          <a:p>
            <a:r>
              <a:rPr lang="en-US" dirty="0"/>
              <a:t>"Managing time and resources efficiently</a:t>
            </a:r>
            <a:r>
              <a:rPr lang="ar-EG" dirty="0"/>
              <a:t>"</a:t>
            </a:r>
            <a:endParaRPr lang="en-US" dirty="0"/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A190E51B-7B50-9EE5-E674-36649BCD4E10}"/>
              </a:ext>
            </a:extLst>
          </p:cNvPr>
          <p:cNvSpPr txBox="1">
            <a:spLocks/>
          </p:cNvSpPr>
          <p:nvPr/>
        </p:nvSpPr>
        <p:spPr>
          <a:xfrm>
            <a:off x="1111029" y="891017"/>
            <a:ext cx="3321024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dirty="0"/>
              <a:t>"I want to empower my kids with programming skills for their future."</a:t>
            </a:r>
          </a:p>
          <a:p>
            <a:r>
              <a:rPr lang="en-US" dirty="0"/>
              <a:t>"Spending quality time with my family "</a:t>
            </a:r>
          </a:p>
          <a:p>
            <a:r>
              <a:rPr lang="en-US" dirty="0"/>
              <a:t>"I enjoy reading and cooking</a:t>
            </a:r>
            <a:r>
              <a:rPr lang="ar-EG" dirty="0"/>
              <a:t> " </a:t>
            </a:r>
          </a:p>
          <a:p>
            <a:r>
              <a:rPr lang="en-US" dirty="0"/>
              <a:t>"I value education and encourage my children to learn and grow."</a:t>
            </a:r>
          </a:p>
          <a:p>
            <a:r>
              <a:rPr lang="en-US" dirty="0"/>
              <a:t>"Balancing life, parenting, and education can be challenging."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9E9812CB-5119-DEA3-D86B-D0B2F70AEDAA}"/>
              </a:ext>
            </a:extLst>
          </p:cNvPr>
          <p:cNvSpPr txBox="1">
            <a:spLocks/>
          </p:cNvSpPr>
          <p:nvPr/>
        </p:nvSpPr>
        <p:spPr>
          <a:xfrm>
            <a:off x="1111030" y="3162006"/>
            <a:ext cx="3321023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100" dirty="0"/>
              <a:t>Sarah actively supports her children's programming education</a:t>
            </a:r>
          </a:p>
          <a:p>
            <a:r>
              <a:rPr lang="en-US" sz="1100" dirty="0"/>
              <a:t>She spends time reading, gardening, and cooking with her kids</a:t>
            </a:r>
          </a:p>
          <a:p>
            <a:r>
              <a:rPr lang="en-US" sz="1100" dirty="0"/>
              <a:t>Sarah encourages a love for learning and growth in her children.</a:t>
            </a:r>
          </a:p>
          <a:p>
            <a:r>
              <a:rPr lang="en-US" sz="1100" dirty="0"/>
              <a:t>She works on balancing her responsibilities as a parent, homemaker, and supporter of her children's education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A217A7F1-7CB1-79D7-3268-A7EE4F349628}"/>
              </a:ext>
            </a:extLst>
          </p:cNvPr>
          <p:cNvSpPr txBox="1">
            <a:spLocks/>
          </p:cNvSpPr>
          <p:nvPr/>
        </p:nvSpPr>
        <p:spPr>
          <a:xfrm>
            <a:off x="4601705" y="3162006"/>
            <a:ext cx="3321023" cy="172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r>
              <a:rPr lang="en-US" sz="1100" dirty="0"/>
              <a:t>Sarah is passionate about empowering her children with programming skills.</a:t>
            </a:r>
          </a:p>
          <a:p>
            <a:r>
              <a:rPr lang="en-US" sz="1100" dirty="0"/>
              <a:t>Quality family time brings her joy and fulfillment.</a:t>
            </a:r>
          </a:p>
          <a:p>
            <a:r>
              <a:rPr lang="en-US" sz="1100" dirty="0"/>
              <a:t>Gardening, cooking, and outdoor nature walks create a sense of relaxation and togetherness.</a:t>
            </a:r>
          </a:p>
          <a:p>
            <a:r>
              <a:rPr lang="en-US" sz="1100" dirty="0"/>
              <a:t>She feels a strong commitment to her children's education and personal growth.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658ACC48-8A61-A7EA-3644-D073046480C3}"/>
              </a:ext>
            </a:extLst>
          </p:cNvPr>
          <p:cNvSpPr txBox="1">
            <a:spLocks/>
          </p:cNvSpPr>
          <p:nvPr/>
        </p:nvSpPr>
        <p:spPr>
          <a:xfrm>
            <a:off x="3492959" y="95927"/>
            <a:ext cx="2155518" cy="4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 b="0" i="0" u="none" strike="noStrike" cap="none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152400" indent="0">
              <a:buNone/>
            </a:pPr>
            <a:r>
              <a:rPr lang="en-US" sz="2000" b="1" dirty="0"/>
              <a:t>Sarah Taha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207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Google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mohamed.farag_a538</dc:creator>
  <cp:lastModifiedBy>mohamed.farag_a538</cp:lastModifiedBy>
  <cp:revision>5</cp:revision>
  <dcterms:modified xsi:type="dcterms:W3CDTF">2023-11-08T12:48:00Z</dcterms:modified>
</cp:coreProperties>
</file>