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10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C068E45-E0FA-F5D2-0C2A-F55D16D8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63" y="0"/>
            <a:ext cx="5267274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AF087CB-94BB-BF14-1F36-6E7D429B8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480643"/>
            <a:ext cx="7268571" cy="466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861" y="4571080"/>
            <a:ext cx="760139" cy="760139"/>
          </a:xfrm>
          <a:prstGeom prst="rect">
            <a:avLst/>
          </a:prstGeom>
        </p:spPr>
      </p:pic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6E3293D-D6B8-86DA-EA88-0644936CE3F2}"/>
              </a:ext>
            </a:extLst>
          </p:cNvPr>
          <p:cNvSpPr txBox="1">
            <a:spLocks/>
          </p:cNvSpPr>
          <p:nvPr/>
        </p:nvSpPr>
        <p:spPr>
          <a:xfrm>
            <a:off x="4771526" y="531480"/>
            <a:ext cx="3433479" cy="191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 lang="en-US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B009B5DC-3655-00EC-DFD9-D06AFD1D19A4}"/>
              </a:ext>
            </a:extLst>
          </p:cNvPr>
          <p:cNvSpPr txBox="1">
            <a:spLocks/>
          </p:cNvSpPr>
          <p:nvPr/>
        </p:nvSpPr>
        <p:spPr>
          <a:xfrm>
            <a:off x="4771525" y="529560"/>
            <a:ext cx="3433479" cy="191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 lang="en-US" dirty="0"/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AF75C05D-8B14-BE6E-C77D-93FEAE799730}"/>
              </a:ext>
            </a:extLst>
          </p:cNvPr>
          <p:cNvSpPr txBox="1">
            <a:spLocks/>
          </p:cNvSpPr>
          <p:nvPr/>
        </p:nvSpPr>
        <p:spPr>
          <a:xfrm>
            <a:off x="4614768" y="838765"/>
            <a:ext cx="3407352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1150" dirty="0"/>
              <a:t>"I wonder how I can use my engineering skills to have a positive impact on the environment."</a:t>
            </a:r>
          </a:p>
          <a:p>
            <a:r>
              <a:rPr lang="en-US" sz="1150" dirty="0"/>
              <a:t>"I'm curious about programming and how it can help me in my future career."</a:t>
            </a:r>
          </a:p>
          <a:p>
            <a:r>
              <a:rPr lang="en-US" sz="1150" dirty="0"/>
              <a:t>"I wish there were more exciting and fun ways to learn complex subjects."</a:t>
            </a:r>
          </a:p>
          <a:p>
            <a:r>
              <a:rPr lang="en-US" sz="1150" dirty="0"/>
              <a:t>"I dream of creating innovative solutions to real-world problems."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A190E51B-7B50-9EE5-E674-36649BCD4E10}"/>
              </a:ext>
            </a:extLst>
          </p:cNvPr>
          <p:cNvSpPr txBox="1">
            <a:spLocks/>
          </p:cNvSpPr>
          <p:nvPr/>
        </p:nvSpPr>
        <p:spPr>
          <a:xfrm>
            <a:off x="1163281" y="930206"/>
            <a:ext cx="3356466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/>
              <a:t>"I want to become an engineer and make the world a better place."</a:t>
            </a:r>
          </a:p>
          <a:p>
            <a:r>
              <a:rPr lang="en-US" dirty="0"/>
              <a:t>"I love spending time outdoors, exploring nature."</a:t>
            </a:r>
          </a:p>
          <a:p>
            <a:r>
              <a:rPr lang="en-US" dirty="0"/>
              <a:t>"I enjoy tinkering with gadgets and figuring out how they work."</a:t>
            </a:r>
          </a:p>
          <a:p>
            <a:r>
              <a:rPr lang="en-US" dirty="0"/>
              <a:t>"I find complex learning a bit challenging and overwhelming."</a:t>
            </a:r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9E9812CB-5119-DEA3-D86B-D0B2F70AEDAA}"/>
              </a:ext>
            </a:extLst>
          </p:cNvPr>
          <p:cNvSpPr txBox="1">
            <a:spLocks/>
          </p:cNvSpPr>
          <p:nvPr/>
        </p:nvSpPr>
        <p:spPr>
          <a:xfrm>
            <a:off x="1163280" y="3175069"/>
            <a:ext cx="3395657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/>
              <a:t>Kareem spends time exploring the outdoors, hiking, and enjoying nature.</a:t>
            </a:r>
          </a:p>
          <a:p>
            <a:r>
              <a:rPr lang="en-US" dirty="0"/>
              <a:t>He seeks out online resources and books to learn about engineering and programming.</a:t>
            </a:r>
          </a:p>
          <a:p>
            <a:r>
              <a:rPr lang="en-US" dirty="0"/>
              <a:t>Kareem may get frustrated when faced with boring or overly complex learning materials.</a:t>
            </a:r>
          </a:p>
        </p:txBody>
      </p:sp>
      <p:sp>
        <p:nvSpPr>
          <p:cNvPr id="39" name="Text Placeholder 21">
            <a:extLst>
              <a:ext uri="{FF2B5EF4-FFF2-40B4-BE49-F238E27FC236}">
                <a16:creationId xmlns:a16="http://schemas.microsoft.com/office/drawing/2014/main" id="{A217A7F1-7CB1-79D7-3268-A7EE4F349628}"/>
              </a:ext>
            </a:extLst>
          </p:cNvPr>
          <p:cNvSpPr txBox="1">
            <a:spLocks/>
          </p:cNvSpPr>
          <p:nvPr/>
        </p:nvSpPr>
        <p:spPr>
          <a:xfrm>
            <a:off x="4588642" y="3188132"/>
            <a:ext cx="3433478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/>
              <a:t>Kareem is enthusiastic and optimistic about his goal of becoming an engineer.</a:t>
            </a:r>
          </a:p>
          <a:p>
            <a:r>
              <a:rPr lang="en-US" dirty="0"/>
              <a:t>He feels a strong connection to the natural world and is inspired by it.</a:t>
            </a:r>
          </a:p>
          <a:p>
            <a:r>
              <a:rPr lang="en-US" dirty="0"/>
              <a:t>He is eager to learn programming, but complex topics may make him anxious.</a:t>
            </a:r>
          </a:p>
          <a:p>
            <a:r>
              <a:rPr lang="en-US" dirty="0"/>
              <a:t>Boring learning methods can make him feel disengaged and frustrated.</a:t>
            </a:r>
          </a:p>
          <a:p>
            <a:endParaRPr lang="en-US" dirty="0"/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658ACC48-8A61-A7EA-3644-D073046480C3}"/>
              </a:ext>
            </a:extLst>
          </p:cNvPr>
          <p:cNvSpPr txBox="1">
            <a:spLocks/>
          </p:cNvSpPr>
          <p:nvPr/>
        </p:nvSpPr>
        <p:spPr>
          <a:xfrm>
            <a:off x="3492959" y="95927"/>
            <a:ext cx="2155518" cy="4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52400" indent="0">
              <a:buNone/>
            </a:pPr>
            <a:r>
              <a:rPr lang="en-US" sz="2000" b="1" dirty="0"/>
              <a:t>Kareem Hassan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207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Google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mohamed.farag_a538</dc:creator>
  <cp:lastModifiedBy>mohamed.farag_a538</cp:lastModifiedBy>
  <cp:revision>5</cp:revision>
  <dcterms:modified xsi:type="dcterms:W3CDTF">2023-11-08T12:15:40Z</dcterms:modified>
</cp:coreProperties>
</file>