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C068E45-E0FA-F5D2-0C2A-F55D16D8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63" y="0"/>
            <a:ext cx="5267274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F087CB-94BB-BF14-1F36-6E7D429B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480643"/>
            <a:ext cx="7268571" cy="466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6E3293D-D6B8-86DA-EA88-0644936CE3F2}"/>
              </a:ext>
            </a:extLst>
          </p:cNvPr>
          <p:cNvSpPr txBox="1">
            <a:spLocks/>
          </p:cNvSpPr>
          <p:nvPr/>
        </p:nvSpPr>
        <p:spPr>
          <a:xfrm>
            <a:off x="4771526" y="53148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009B5DC-3655-00EC-DFD9-D06AFD1D19A4}"/>
              </a:ext>
            </a:extLst>
          </p:cNvPr>
          <p:cNvSpPr txBox="1">
            <a:spLocks/>
          </p:cNvSpPr>
          <p:nvPr/>
        </p:nvSpPr>
        <p:spPr>
          <a:xfrm>
            <a:off x="4771525" y="52956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F75C05D-8B14-BE6E-C77D-93FEAE799730}"/>
              </a:ext>
            </a:extLst>
          </p:cNvPr>
          <p:cNvSpPr txBox="1">
            <a:spLocks/>
          </p:cNvSpPr>
          <p:nvPr/>
        </p:nvSpPr>
        <p:spPr>
          <a:xfrm>
            <a:off x="4653958" y="917143"/>
            <a:ext cx="3352887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100" dirty="0"/>
              <a:t>"How can I make a significant scientific discovery that impacts the world?"</a:t>
            </a:r>
          </a:p>
          <a:p>
            <a:r>
              <a:rPr lang="en-US" sz="1100" dirty="0"/>
              <a:t>"I need to master experiments and study in depth to achieve my goal."</a:t>
            </a:r>
          </a:p>
          <a:p>
            <a:r>
              <a:rPr lang="en-US" sz="1100" dirty="0"/>
              <a:t>"Chess and history books are my escapes and provide mental stimulation."</a:t>
            </a:r>
          </a:p>
          <a:p>
            <a:r>
              <a:rPr lang="en-US" sz="1100" dirty="0"/>
              <a:t>"I wish there were more advanced challenges to keep me engaged and learning."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A190E51B-7B50-9EE5-E674-36649BCD4E10}"/>
              </a:ext>
            </a:extLst>
          </p:cNvPr>
          <p:cNvSpPr txBox="1">
            <a:spLocks/>
          </p:cNvSpPr>
          <p:nvPr/>
        </p:nvSpPr>
        <p:spPr>
          <a:xfrm>
            <a:off x="1241659" y="891017"/>
            <a:ext cx="3339825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"I want to become a groundbreaking scientist and change the world."</a:t>
            </a:r>
          </a:p>
          <a:p>
            <a:r>
              <a:rPr lang="en-US" dirty="0"/>
              <a:t>"I love conducting experiments and learning from them."</a:t>
            </a:r>
          </a:p>
          <a:p>
            <a:r>
              <a:rPr lang="en-US" dirty="0"/>
              <a:t>"Chess is a fun game that challenges my mind."</a:t>
            </a:r>
          </a:p>
          <a:p>
            <a:r>
              <a:rPr lang="en-US" dirty="0"/>
              <a:t>"I enjoy reading history books and learning about the past."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9E9812CB-5119-DEA3-D86B-D0B2F70AEDAA}"/>
              </a:ext>
            </a:extLst>
          </p:cNvPr>
          <p:cNvSpPr txBox="1">
            <a:spLocks/>
          </p:cNvSpPr>
          <p:nvPr/>
        </p:nvSpPr>
        <p:spPr>
          <a:xfrm>
            <a:off x="1215533" y="3227321"/>
            <a:ext cx="3339825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100" dirty="0"/>
              <a:t>Khalid actively conducts experiments and takes notes to learn from them.</a:t>
            </a:r>
          </a:p>
          <a:p>
            <a:r>
              <a:rPr lang="en-US" sz="1100" dirty="0"/>
              <a:t>He plays chess regularly and may participate in chess clubs or competitions.</a:t>
            </a:r>
          </a:p>
          <a:p>
            <a:r>
              <a:rPr lang="en-US" sz="1100" dirty="0"/>
              <a:t>Khalid seeks out challenging science and math problems online or from books.</a:t>
            </a:r>
          </a:p>
          <a:p>
            <a:r>
              <a:rPr lang="en-US" sz="1100" dirty="0"/>
              <a:t>He may express frustration when faced with complex explanations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A217A7F1-7CB1-79D7-3268-A7EE4F349628}"/>
              </a:ext>
            </a:extLst>
          </p:cNvPr>
          <p:cNvSpPr txBox="1">
            <a:spLocks/>
          </p:cNvSpPr>
          <p:nvPr/>
        </p:nvSpPr>
        <p:spPr>
          <a:xfrm>
            <a:off x="4640894" y="3188132"/>
            <a:ext cx="3339825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100" dirty="0"/>
              <a:t>Khalid is driven and passionate about his goal of becoming a groundbreaking scientist.</a:t>
            </a:r>
          </a:p>
          <a:p>
            <a:r>
              <a:rPr lang="en-US" sz="1100" dirty="0"/>
              <a:t>He finds joy and fulfillment in conducting experiments and exploring the unknown.</a:t>
            </a:r>
          </a:p>
          <a:p>
            <a:r>
              <a:rPr lang="en-US" sz="1100" dirty="0"/>
              <a:t>Chess and history books bring him happiness and intellectual stimulation.</a:t>
            </a:r>
          </a:p>
          <a:p>
            <a:r>
              <a:rPr lang="en-US" sz="1100" dirty="0"/>
              <a:t>He can feel a bit impatient when not presented with advanced challenges.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658ACC48-8A61-A7EA-3644-D073046480C3}"/>
              </a:ext>
            </a:extLst>
          </p:cNvPr>
          <p:cNvSpPr txBox="1">
            <a:spLocks/>
          </p:cNvSpPr>
          <p:nvPr/>
        </p:nvSpPr>
        <p:spPr>
          <a:xfrm>
            <a:off x="3492959" y="95927"/>
            <a:ext cx="2155518" cy="4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r>
              <a:rPr lang="en-US" sz="2000" b="1" dirty="0"/>
              <a:t>Khalid Mustafa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203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mohamed.farag_a538</dc:creator>
  <cp:lastModifiedBy>mohamed.farag_a538</cp:lastModifiedBy>
  <cp:revision>5</cp:revision>
  <dcterms:modified xsi:type="dcterms:W3CDTF">2023-11-08T12:31:04Z</dcterms:modified>
</cp:coreProperties>
</file>