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C068E45-E0FA-F5D2-0C2A-F55D16D8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63" y="0"/>
            <a:ext cx="5267274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F087CB-94BB-BF14-1F36-6E7D429B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480643"/>
            <a:ext cx="7268571" cy="466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6E3293D-D6B8-86DA-EA88-0644936CE3F2}"/>
              </a:ext>
            </a:extLst>
          </p:cNvPr>
          <p:cNvSpPr txBox="1">
            <a:spLocks/>
          </p:cNvSpPr>
          <p:nvPr/>
        </p:nvSpPr>
        <p:spPr>
          <a:xfrm>
            <a:off x="4771526" y="53148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009B5DC-3655-00EC-DFD9-D06AFD1D19A4}"/>
              </a:ext>
            </a:extLst>
          </p:cNvPr>
          <p:cNvSpPr txBox="1">
            <a:spLocks/>
          </p:cNvSpPr>
          <p:nvPr/>
        </p:nvSpPr>
        <p:spPr>
          <a:xfrm>
            <a:off x="4771525" y="52956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AF75C05D-8B14-BE6E-C77D-93FEAE799730}"/>
              </a:ext>
            </a:extLst>
          </p:cNvPr>
          <p:cNvSpPr txBox="1">
            <a:spLocks/>
          </p:cNvSpPr>
          <p:nvPr/>
        </p:nvSpPr>
        <p:spPr>
          <a:xfrm>
            <a:off x="4536390" y="877954"/>
            <a:ext cx="3433479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"How can I pursue my dream of becoming a software developer?"</a:t>
            </a:r>
          </a:p>
          <a:p>
            <a:r>
              <a:rPr lang="en-US" dirty="0"/>
              <a:t>"Sports provide me with an outlet for physical activity and relaxation."</a:t>
            </a:r>
          </a:p>
          <a:p>
            <a:r>
              <a:rPr lang="en-US" dirty="0"/>
              <a:t>"Reading and writing help me express my thoughts and imagination."</a:t>
            </a:r>
          </a:p>
          <a:p>
            <a:r>
              <a:rPr lang="en-US" dirty="0"/>
              <a:t>"I need a quiet and focused environment to work on my programming."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A190E51B-7B50-9EE5-E674-36649BCD4E10}"/>
              </a:ext>
            </a:extLst>
          </p:cNvPr>
          <p:cNvSpPr txBox="1">
            <a:spLocks/>
          </p:cNvSpPr>
          <p:nvPr/>
        </p:nvSpPr>
        <p:spPr>
          <a:xfrm>
            <a:off x="1058778" y="877954"/>
            <a:ext cx="3533889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"I want to become a software engineer and create technology."</a:t>
            </a:r>
          </a:p>
          <a:p>
            <a:r>
              <a:rPr lang="en-US" dirty="0"/>
              <a:t>"I enjoy playing sports as a way to stay active and have fun."</a:t>
            </a:r>
          </a:p>
          <a:p>
            <a:r>
              <a:rPr lang="en-US" dirty="0"/>
              <a:t>"Limited tech resources can be frustrating."</a:t>
            </a:r>
          </a:p>
          <a:p>
            <a:r>
              <a:rPr lang="en-US" dirty="0"/>
              <a:t>"Balancing my interests in programming, sports, and reading can be challenging."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9E9812CB-5119-DEA3-D86B-D0B2F70AEDAA}"/>
              </a:ext>
            </a:extLst>
          </p:cNvPr>
          <p:cNvSpPr txBox="1">
            <a:spLocks/>
          </p:cNvSpPr>
          <p:nvPr/>
        </p:nvSpPr>
        <p:spPr>
          <a:xfrm>
            <a:off x="1061624" y="3175069"/>
            <a:ext cx="3474766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Seif actively engages in programming and coding activities to develop his skills.</a:t>
            </a:r>
          </a:p>
          <a:p>
            <a:r>
              <a:rPr lang="en-US" dirty="0"/>
              <a:t>He participates in sports and physical activities to stay active and unwind.</a:t>
            </a:r>
          </a:p>
          <a:p>
            <a:r>
              <a:rPr lang="en-US" dirty="0"/>
              <a:t>He spends time reading and writing as a way to express his creativity.</a:t>
            </a:r>
          </a:p>
          <a:p>
            <a:r>
              <a:rPr lang="en-US" dirty="0"/>
              <a:t>He may express frustration when dealing with limited tech resources.</a:t>
            </a: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A217A7F1-7CB1-79D7-3268-A7EE4F349628}"/>
              </a:ext>
            </a:extLst>
          </p:cNvPr>
          <p:cNvSpPr txBox="1">
            <a:spLocks/>
          </p:cNvSpPr>
          <p:nvPr/>
        </p:nvSpPr>
        <p:spPr>
          <a:xfrm>
            <a:off x="4544592" y="3227321"/>
            <a:ext cx="3474766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Seif is determined to become a software engineer and make a positive impact </a:t>
            </a:r>
          </a:p>
          <a:p>
            <a:r>
              <a:rPr lang="en-US" dirty="0"/>
              <a:t>Sports bring him joy, relaxation, and physical well-being.</a:t>
            </a:r>
          </a:p>
          <a:p>
            <a:r>
              <a:rPr lang="en-US" dirty="0"/>
              <a:t>Reading and writing provide a creative and intellectual outlet.</a:t>
            </a:r>
          </a:p>
          <a:p>
            <a:r>
              <a:rPr lang="en-US" dirty="0"/>
              <a:t>He feels annoyed by unnecessary chatter </a:t>
            </a:r>
          </a:p>
          <a:p>
            <a:endParaRPr lang="en-US" dirty="0"/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658ACC48-8A61-A7EA-3644-D073046480C3}"/>
              </a:ext>
            </a:extLst>
          </p:cNvPr>
          <p:cNvSpPr txBox="1">
            <a:spLocks/>
          </p:cNvSpPr>
          <p:nvPr/>
        </p:nvSpPr>
        <p:spPr>
          <a:xfrm>
            <a:off x="3492959" y="95927"/>
            <a:ext cx="2155518" cy="4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52400" indent="0">
              <a:buNone/>
            </a:pPr>
            <a:r>
              <a:rPr lang="en-US" sz="2000" b="1" dirty="0"/>
              <a:t>Seif Mohamed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195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mohamed.farag_a538</dc:creator>
  <cp:lastModifiedBy>mohamed.farag_a538</cp:lastModifiedBy>
  <cp:revision>5</cp:revision>
  <dcterms:modified xsi:type="dcterms:W3CDTF">2023-11-08T13:13:58Z</dcterms:modified>
</cp:coreProperties>
</file>