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C068E45-E0FA-F5D2-0C2A-F55D16D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63" y="0"/>
            <a:ext cx="5267274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F087CB-94BB-BF14-1F36-6E7D429B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480643"/>
            <a:ext cx="7268571" cy="466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6E3293D-D6B8-86DA-EA88-0644936CE3F2}"/>
              </a:ext>
            </a:extLst>
          </p:cNvPr>
          <p:cNvSpPr txBox="1">
            <a:spLocks/>
          </p:cNvSpPr>
          <p:nvPr/>
        </p:nvSpPr>
        <p:spPr>
          <a:xfrm>
            <a:off x="4771526" y="53148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009B5DC-3655-00EC-DFD9-D06AFD1D19A4}"/>
              </a:ext>
            </a:extLst>
          </p:cNvPr>
          <p:cNvSpPr txBox="1">
            <a:spLocks/>
          </p:cNvSpPr>
          <p:nvPr/>
        </p:nvSpPr>
        <p:spPr>
          <a:xfrm>
            <a:off x="4771525" y="52956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F75C05D-8B14-BE6E-C77D-93FEAE799730}"/>
              </a:ext>
            </a:extLst>
          </p:cNvPr>
          <p:cNvSpPr txBox="1">
            <a:spLocks/>
          </p:cNvSpPr>
          <p:nvPr/>
        </p:nvSpPr>
        <p:spPr>
          <a:xfrm>
            <a:off x="4536390" y="708135"/>
            <a:ext cx="3433479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endParaRPr lang="en-US" dirty="0"/>
          </a:p>
          <a:p>
            <a:r>
              <a:rPr lang="en-US" dirty="0"/>
              <a:t>"Sports bring me joy and help me stay physically fit."</a:t>
            </a:r>
          </a:p>
          <a:p>
            <a:r>
              <a:rPr lang="en-US" dirty="0"/>
              <a:t>"Programming can enhance my mental skills and problem-solving abilities."</a:t>
            </a:r>
          </a:p>
          <a:p>
            <a:r>
              <a:rPr lang="en-US" dirty="0"/>
              <a:t>"Creating fun movies with code could be an exciting creative outlet."</a:t>
            </a:r>
          </a:p>
          <a:p>
            <a:r>
              <a:rPr lang="en-US" dirty="0"/>
              <a:t>"I find complex programming concepts daunting but am eager to learn."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190E51B-7B50-9EE5-E674-36649BCD4E10}"/>
              </a:ext>
            </a:extLst>
          </p:cNvPr>
          <p:cNvSpPr txBox="1">
            <a:spLocks/>
          </p:cNvSpPr>
          <p:nvPr/>
        </p:nvSpPr>
        <p:spPr>
          <a:xfrm>
            <a:off x="1069871" y="747324"/>
            <a:ext cx="3515192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endParaRPr lang="en-US" dirty="0"/>
          </a:p>
          <a:p>
            <a:r>
              <a:rPr lang="en-US" dirty="0"/>
              <a:t>"Sports are my passion, and I put a lot of effort into my athletic pursuits."</a:t>
            </a:r>
          </a:p>
          <a:p>
            <a:r>
              <a:rPr lang="en-US" dirty="0"/>
              <a:t>"I aim to boost my mental skills through programming."</a:t>
            </a:r>
          </a:p>
          <a:p>
            <a:r>
              <a:rPr lang="en-US" dirty="0"/>
              <a:t>"I want to create fun movies using code."</a:t>
            </a:r>
          </a:p>
          <a:p>
            <a:r>
              <a:rPr lang="en-US" dirty="0"/>
              <a:t>"I wish I could learn programming independently."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9E9812CB-5119-DEA3-D86B-D0B2F70AEDAA}"/>
              </a:ext>
            </a:extLst>
          </p:cNvPr>
          <p:cNvSpPr txBox="1">
            <a:spLocks/>
          </p:cNvSpPr>
          <p:nvPr/>
        </p:nvSpPr>
        <p:spPr>
          <a:xfrm>
            <a:off x="1058776" y="3175069"/>
            <a:ext cx="3546953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Tariq actively trains and participates in sports to be a professional athlete.</a:t>
            </a:r>
          </a:p>
          <a:p>
            <a:r>
              <a:rPr lang="en-US" dirty="0"/>
              <a:t>He spends time with his baby sister, nurturing their relationship.</a:t>
            </a:r>
          </a:p>
          <a:p>
            <a:r>
              <a:rPr lang="en-US" dirty="0"/>
              <a:t>He seeks programming activities to enhance his mental skills.</a:t>
            </a:r>
          </a:p>
          <a:p>
            <a:r>
              <a:rPr lang="en-US" dirty="0"/>
              <a:t>He explores opportunities for independent learning, where possible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A217A7F1-7CB1-79D7-3268-A7EE4F349628}"/>
              </a:ext>
            </a:extLst>
          </p:cNvPr>
          <p:cNvSpPr txBox="1">
            <a:spLocks/>
          </p:cNvSpPr>
          <p:nvPr/>
        </p:nvSpPr>
        <p:spPr>
          <a:xfrm>
            <a:off x="4549453" y="2979124"/>
            <a:ext cx="3433479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endParaRPr lang="en-US" dirty="0"/>
          </a:p>
          <a:p>
            <a:r>
              <a:rPr lang="en-US" dirty="0"/>
              <a:t>His baby sister's presence brings him joy and a sense of responsibility.</a:t>
            </a:r>
          </a:p>
          <a:p>
            <a:r>
              <a:rPr lang="en-US" dirty="0"/>
              <a:t>He is excited about the programming to enhance his mental skills.</a:t>
            </a:r>
          </a:p>
          <a:p>
            <a:r>
              <a:rPr lang="en-US" dirty="0"/>
              <a:t>The idea of creating fun movies with code brings a sense of creative</a:t>
            </a:r>
          </a:p>
          <a:p>
            <a:r>
              <a:rPr lang="en-US" dirty="0"/>
              <a:t>Complex programming concepts may be intimidating.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58ACC48-8A61-A7EA-3644-D073046480C3}"/>
              </a:ext>
            </a:extLst>
          </p:cNvPr>
          <p:cNvSpPr txBox="1">
            <a:spLocks/>
          </p:cNvSpPr>
          <p:nvPr/>
        </p:nvSpPr>
        <p:spPr>
          <a:xfrm>
            <a:off x="3693765" y="95927"/>
            <a:ext cx="2155518" cy="4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r>
              <a:rPr lang="en-US" sz="2000" b="1" dirty="0"/>
              <a:t>Tariq Farid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188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mohamed.farag_a538</dc:creator>
  <cp:lastModifiedBy>mohamed.farag_a538</cp:lastModifiedBy>
  <cp:revision>5</cp:revision>
  <dcterms:modified xsi:type="dcterms:W3CDTF">2023-11-08T13:50:08Z</dcterms:modified>
</cp:coreProperties>
</file>