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44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4c212e6a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4c212e6a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 1">
  <p:cSld name="BLANK_1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Story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"/>
          <p:cNvCxnSpPr/>
          <p:nvPr/>
        </p:nvCxnSpPr>
        <p:spPr>
          <a:xfrm rot="10800000" flipH="1">
            <a:off x="1294200" y="1318250"/>
            <a:ext cx="5851800" cy="144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 rot="10800000" flipH="1">
            <a:off x="1529025" y="2171550"/>
            <a:ext cx="5672400" cy="129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/>
          <p:nvPr/>
        </p:nvSpPr>
        <p:spPr>
          <a:xfrm>
            <a:off x="292875" y="997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As a/an</a:t>
            </a:r>
            <a:endParaRPr sz="1900" b="1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420175" y="1867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I want to</a:t>
            </a:r>
            <a:endParaRPr sz="1900" b="1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480525" y="2885475"/>
            <a:ext cx="10824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so that</a:t>
            </a:r>
            <a:endParaRPr sz="1900" b="1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294200" y="1318250"/>
            <a:ext cx="58518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type of user</a:t>
            </a:r>
            <a:endParaRPr sz="12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1529025" y="2171550"/>
            <a:ext cx="56376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endParaRPr sz="12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1359400" y="3209825"/>
            <a:ext cx="58071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benefit</a:t>
            </a:r>
            <a:endParaRPr sz="12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2"/>
          <p:cNvCxnSpPr/>
          <p:nvPr/>
        </p:nvCxnSpPr>
        <p:spPr>
          <a:xfrm rot="10800000" flipH="1">
            <a:off x="1359400" y="3191513"/>
            <a:ext cx="5807100" cy="183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2"/>
          <p:cNvSpPr txBox="1"/>
          <p:nvPr/>
        </p:nvSpPr>
        <p:spPr>
          <a:xfrm>
            <a:off x="7201200" y="2753375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0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1"/>
          </p:nvPr>
        </p:nvSpPr>
        <p:spPr>
          <a:xfrm>
            <a:off x="1359400" y="2885438"/>
            <a:ext cx="5807100" cy="277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2"/>
          </p:nvPr>
        </p:nvSpPr>
        <p:spPr>
          <a:xfrm>
            <a:off x="1294200" y="997650"/>
            <a:ext cx="5851800" cy="277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3"/>
          </p:nvPr>
        </p:nvSpPr>
        <p:spPr>
          <a:xfrm>
            <a:off x="1529025" y="1867700"/>
            <a:ext cx="5672400" cy="277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al Statement Template">
  <p:cSld name="BLANK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698400" y="4268575"/>
            <a:ext cx="5129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59925" y="3314700"/>
            <a:ext cx="8280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them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003747" y="2428800"/>
            <a:ext cx="6824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345170" y="1630400"/>
            <a:ext cx="31587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-326662" y="2923949"/>
            <a:ext cx="1457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57500" y="3910050"/>
            <a:ext cx="4838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0" y="1299038"/>
            <a:ext cx="945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8729275" y="3944575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839450" y="1359900"/>
            <a:ext cx="168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75622" y="1642100"/>
            <a:ext cx="22458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product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-98050" y="2075600"/>
            <a:ext cx="24099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8729275" y="2945250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82" name="Google Shape;82;p15"/>
          <p:cNvCxnSpPr/>
          <p:nvPr/>
        </p:nvCxnSpPr>
        <p:spPr>
          <a:xfrm>
            <a:off x="717722" y="1631363"/>
            <a:ext cx="224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4345166" y="1639325"/>
            <a:ext cx="4462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5"/>
          <p:cNvCxnSpPr/>
          <p:nvPr/>
        </p:nvCxnSpPr>
        <p:spPr>
          <a:xfrm>
            <a:off x="559925" y="3258600"/>
            <a:ext cx="8280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5"/>
          <p:cNvCxnSpPr/>
          <p:nvPr/>
        </p:nvCxnSpPr>
        <p:spPr>
          <a:xfrm>
            <a:off x="3704475" y="4263900"/>
            <a:ext cx="5129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5"/>
          <p:cNvCxnSpPr/>
          <p:nvPr/>
        </p:nvCxnSpPr>
        <p:spPr>
          <a:xfrm>
            <a:off x="2003625" y="2430400"/>
            <a:ext cx="682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2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3"/>
          </p:nvPr>
        </p:nvSpPr>
        <p:spPr>
          <a:xfrm>
            <a:off x="717725" y="1269912"/>
            <a:ext cx="22458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218675" y="547350"/>
            <a:ext cx="87528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4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5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blem Statement Template">
  <p:cSld name="BLANK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2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3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4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f/Then Statement Template">
  <p:cSld name="BLANK_1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outcome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IF/THEN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2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453213" y="894150"/>
            <a:ext cx="22470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Who I am </a:t>
            </a:r>
            <a:endParaRPr sz="24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0" y="471150"/>
            <a:ext cx="91440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ELEVATOR PITCH</a:t>
            </a:r>
            <a:endParaRPr sz="2200" b="1" u="sng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453225" y="1773639"/>
            <a:ext cx="53421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What I bring</a:t>
            </a:r>
            <a:endParaRPr sz="2400" b="1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53225" y="2778483"/>
            <a:ext cx="322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rPr>
              <a:t>Why I love the work</a:t>
            </a:r>
            <a:endParaRPr sz="2400" b="1">
              <a:solidFill>
                <a:srgbClr val="E374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53225" y="3859500"/>
            <a:ext cx="313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Why I’m interested</a:t>
            </a:r>
            <a:endParaRPr sz="24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95750" y="1332500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2"/>
          </p:nvPr>
        </p:nvSpPr>
        <p:spPr>
          <a:xfrm>
            <a:off x="95750" y="2322016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3"/>
          </p:nvPr>
        </p:nvSpPr>
        <p:spPr>
          <a:xfrm>
            <a:off x="95750" y="3393992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4"/>
          </p:nvPr>
        </p:nvSpPr>
        <p:spPr>
          <a:xfrm>
            <a:off x="95750" y="4465968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athy Map Template">
  <p:cSld name="CUSTOM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41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sz="16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E943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sz="16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FABC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sz="1600" b="1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33A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sz="1600" b="1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2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3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4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5E62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sz="1800" b="1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er Story Template">
  <p:cSld name="CUSTOM_2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/>
        </p:nvSpPr>
        <p:spPr>
          <a:xfrm>
            <a:off x="-125" y="500650"/>
            <a:ext cx="914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sz="2200" b="1" i="0" u="sng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As a/an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 want to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so that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type of user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benefit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 i="0" u="none" strike="noStrike" cap="non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54" name="Google Shape;154;p20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0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20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2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3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1" name="Google Shape;161;p20"/>
          <p:cNvSpPr txBox="1">
            <a:spLocks noGrp="1"/>
          </p:cNvSpPr>
          <p:nvPr>
            <p:ph type="body" idx="4"/>
          </p:nvPr>
        </p:nvSpPr>
        <p:spPr>
          <a:xfrm>
            <a:off x="3740125" y="898275"/>
            <a:ext cx="16635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Father who runs a technology startup that specializes in software solutions</a:t>
            </a:r>
            <a:endParaRPr dirty="0"/>
          </a:p>
        </p:txBody>
      </p:sp>
      <p:sp>
        <p:nvSpPr>
          <p:cNvPr id="167" name="Google Shape;167;p21"/>
          <p:cNvSpPr txBox="1">
            <a:spLocks noGrp="1"/>
          </p:cNvSpPr>
          <p:nvPr>
            <p:ph type="body" idx="3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It provides more opportunities for them in the future</a:t>
            </a:r>
            <a:endParaRPr dirty="0"/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2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Make my children learn programming</a:t>
            </a:r>
            <a:endParaRPr dirty="0"/>
          </a:p>
        </p:txBody>
      </p:sp>
      <p:sp>
        <p:nvSpPr>
          <p:cNvPr id="169" name="Google Shape;169;p21"/>
          <p:cNvSpPr txBox="1"/>
          <p:nvPr/>
        </p:nvSpPr>
        <p:spPr>
          <a:xfrm>
            <a:off x="3632008" y="879211"/>
            <a:ext cx="1879983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oogle Sans"/>
                <a:ea typeface="Google Sans"/>
                <a:cs typeface="Google Sans"/>
                <a:sym typeface="Google Sans"/>
              </a:rPr>
              <a:t>Mohamed Abdullah</a:t>
            </a:r>
            <a:endParaRPr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1DA4A5-C224-4BD9-9060-0483B4A6B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861" y="4571080"/>
            <a:ext cx="760139" cy="7601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Google Sans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mohamed.farag_a538</cp:lastModifiedBy>
  <cp:revision>3</cp:revision>
  <dcterms:modified xsi:type="dcterms:W3CDTF">2023-11-09T21:34:52Z</dcterms:modified>
</cp:coreProperties>
</file>