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44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4c212e6a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4c212e6a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1">
  <p:cSld name="BLANK_1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1294200" y="1318250"/>
            <a:ext cx="5851800" cy="144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 rot="10800000" flipH="1">
            <a:off x="1529025" y="2171550"/>
            <a:ext cx="5672400" cy="129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/>
          <p:nvPr/>
        </p:nvSpPr>
        <p:spPr>
          <a:xfrm>
            <a:off x="292875" y="997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As a/an</a:t>
            </a:r>
            <a:endParaRPr sz="1900" b="1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420175" y="1867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I want to</a:t>
            </a:r>
            <a:endParaRPr sz="1900" b="1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480525" y="2885475"/>
            <a:ext cx="10824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so that</a:t>
            </a:r>
            <a:endParaRPr sz="1900" b="1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294200" y="1318250"/>
            <a:ext cx="58518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type of user</a:t>
            </a:r>
            <a:endParaRPr sz="12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1529025" y="2171550"/>
            <a:ext cx="56376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 sz="12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1359400" y="3209825"/>
            <a:ext cx="58071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benefit</a:t>
            </a:r>
            <a:endParaRPr sz="12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2"/>
          <p:cNvCxnSpPr/>
          <p:nvPr/>
        </p:nvCxnSpPr>
        <p:spPr>
          <a:xfrm rot="10800000" flipH="1">
            <a:off x="1359400" y="3191513"/>
            <a:ext cx="5807100" cy="183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2"/>
          <p:cNvSpPr txBox="1"/>
          <p:nvPr/>
        </p:nvSpPr>
        <p:spPr>
          <a:xfrm>
            <a:off x="7201200" y="2753375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1359400" y="2885438"/>
            <a:ext cx="5807100" cy="277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2"/>
          </p:nvPr>
        </p:nvSpPr>
        <p:spPr>
          <a:xfrm>
            <a:off x="1294200" y="997650"/>
            <a:ext cx="5851800" cy="277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3"/>
          </p:nvPr>
        </p:nvSpPr>
        <p:spPr>
          <a:xfrm>
            <a:off x="1529025" y="1867700"/>
            <a:ext cx="5672400" cy="277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 Statement Template">
  <p:cSld name="BLANK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345170" y="1630400"/>
            <a:ext cx="31587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5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5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5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2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3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4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5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Statement Template">
  <p:cSld name="BLANK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f/Then Statement Template">
  <p:cSld name="BLANK_1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2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sz="24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sz="2200" b="1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sz="2400" b="1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sz="2400" b="1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sz="24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95750" y="1332500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2"/>
          </p:nvPr>
        </p:nvSpPr>
        <p:spPr>
          <a:xfrm>
            <a:off x="95750" y="2322016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3"/>
          </p:nvPr>
        </p:nvSpPr>
        <p:spPr>
          <a:xfrm>
            <a:off x="95750" y="3393992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4"/>
          </p:nvPr>
        </p:nvSpPr>
        <p:spPr>
          <a:xfrm>
            <a:off x="95750" y="4465968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athy Map Template">
  <p:cSld name="CUSTOM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41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sz="16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E943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sz="16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FABC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sz="1600" b="1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33A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sz="1600" b="1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2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3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4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5E62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sz="1800" b="1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r Story Template">
  <p:cSld name="CUSTOM_2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-125" y="500650"/>
            <a:ext cx="914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sz="2200" b="1" i="0" u="sng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 i="0" u="none" strike="noStrike" cap="non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54" name="Google Shape;154;p20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0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0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4"/>
          </p:nvPr>
        </p:nvSpPr>
        <p:spPr>
          <a:xfrm>
            <a:off x="3740125" y="898275"/>
            <a:ext cx="16635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Mother who is a software engineer</a:t>
            </a:r>
            <a:endParaRPr dirty="0"/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will make them smarter in their lives</a:t>
            </a:r>
            <a:endParaRPr dirty="0"/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Make my children learn programming</a:t>
            </a:r>
            <a:endParaRPr dirty="0"/>
          </a:p>
        </p:txBody>
      </p:sp>
      <p:sp>
        <p:nvSpPr>
          <p:cNvPr id="169" name="Google Shape;169;p21"/>
          <p:cNvSpPr txBox="1"/>
          <p:nvPr/>
        </p:nvSpPr>
        <p:spPr>
          <a:xfrm>
            <a:off x="3750000" y="878900"/>
            <a:ext cx="164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oogle Sans"/>
                <a:ea typeface="Google Sans"/>
                <a:cs typeface="Google Sans"/>
                <a:sym typeface="Google Sans"/>
              </a:rPr>
              <a:t>Sarah Taha 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1DA4A5-C224-4BD9-9060-0483B4A6B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861" y="4571080"/>
            <a:ext cx="760139" cy="7601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Google Sans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mohamed.farag_a538</cp:lastModifiedBy>
  <cp:revision>2</cp:revision>
  <dcterms:modified xsi:type="dcterms:W3CDTF">2023-11-09T21:34:19Z</dcterms:modified>
</cp:coreProperties>
</file>