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67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4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4c212e6a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4c212e6a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BLANK_1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Story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1294200" y="1318250"/>
            <a:ext cx="5851800" cy="144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 rot="10800000" flipH="1">
            <a:off x="1529025" y="2171550"/>
            <a:ext cx="5672400" cy="129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/>
          <p:nvPr/>
        </p:nvSpPr>
        <p:spPr>
          <a:xfrm>
            <a:off x="292875" y="997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As a/an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20175" y="1867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I want to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480525" y="2885475"/>
            <a:ext cx="10824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so that</a:t>
            </a:r>
            <a:endParaRPr sz="1900" b="1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294200" y="1318250"/>
            <a:ext cx="58518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type of user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529025" y="2171550"/>
            <a:ext cx="56376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1359400" y="3209825"/>
            <a:ext cx="58071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benefit</a:t>
            </a:r>
            <a:endParaRPr sz="1200" b="0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1359400" y="3191513"/>
            <a:ext cx="5807100" cy="18300"/>
          </a:xfrm>
          <a:prstGeom prst="straightConnector1">
            <a:avLst/>
          </a:prstGeom>
          <a:noFill/>
          <a:ln w="19050" cap="flat" cmpd="sng">
            <a:solidFill>
              <a:srgbClr val="9AA0A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" name="Google Shape;20;p2"/>
          <p:cNvSpPr txBox="1"/>
          <p:nvPr/>
        </p:nvSpPr>
        <p:spPr>
          <a:xfrm>
            <a:off x="7201200" y="2753375"/>
            <a:ext cx="1227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1359400" y="2885438"/>
            <a:ext cx="5807100" cy="277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1294200" y="997650"/>
            <a:ext cx="5851800" cy="2778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body" idx="3"/>
          </p:nvPr>
        </p:nvSpPr>
        <p:spPr>
          <a:xfrm>
            <a:off x="1529025" y="1867700"/>
            <a:ext cx="5672400" cy="2778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al Statement Template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698400" y="4268575"/>
            <a:ext cx="5129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you will measure the impact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559925" y="3314700"/>
            <a:ext cx="82806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how the action will positively affect them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2003747" y="2428800"/>
            <a:ext cx="6824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describe who the action will affect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345170" y="1630400"/>
            <a:ext cx="31587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perform specific actions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326662" y="2923949"/>
            <a:ext cx="14574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by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57500" y="3910050"/>
            <a:ext cx="48384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We will measure effectiveness by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0" y="1299038"/>
            <a:ext cx="94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Our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8729275" y="3944575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839450" y="1359900"/>
            <a:ext cx="16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will let users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75622" y="1642100"/>
            <a:ext cx="2245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product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-98050" y="2075600"/>
            <a:ext cx="24099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which will affect 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8729275" y="2945250"/>
            <a:ext cx="30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82" name="Google Shape;82;p15"/>
          <p:cNvCxnSpPr/>
          <p:nvPr/>
        </p:nvCxnSpPr>
        <p:spPr>
          <a:xfrm>
            <a:off x="717722" y="1631363"/>
            <a:ext cx="224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4345166" y="1639325"/>
            <a:ext cx="4462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59925" y="3258600"/>
            <a:ext cx="828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3704475" y="4263900"/>
            <a:ext cx="5129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5"/>
          <p:cNvCxnSpPr/>
          <p:nvPr/>
        </p:nvCxnSpPr>
        <p:spPr>
          <a:xfrm>
            <a:off x="2003625" y="2430400"/>
            <a:ext cx="682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559925" y="2889300"/>
            <a:ext cx="82356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3704475" y="3902400"/>
            <a:ext cx="50910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3"/>
          </p:nvPr>
        </p:nvSpPr>
        <p:spPr>
          <a:xfrm>
            <a:off x="717725" y="1269912"/>
            <a:ext cx="22458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218675" y="547350"/>
            <a:ext cx="87528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GOAL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4"/>
          </p:nvPr>
        </p:nvSpPr>
        <p:spPr>
          <a:xfrm>
            <a:off x="2003700" y="2061100"/>
            <a:ext cx="68241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5"/>
          </p:nvPr>
        </p:nvSpPr>
        <p:spPr>
          <a:xfrm>
            <a:off x="4345166" y="1269900"/>
            <a:ext cx="4462200" cy="36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16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16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f/Then Statement Template">
  <p:cSld name="BLANK_1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7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2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453213" y="894150"/>
            <a:ext cx="22470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Who I am </a:t>
            </a:r>
            <a:endParaRPr sz="24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0" y="471150"/>
            <a:ext cx="9144000" cy="48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ELEVATOR PITCH</a:t>
            </a:r>
            <a:endParaRPr sz="2200" b="1" u="sng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453225" y="1773639"/>
            <a:ext cx="53421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rPr>
              <a:t>What I bring</a:t>
            </a:r>
            <a:endParaRPr sz="2400" b="1">
              <a:solidFill>
                <a:srgbClr val="18803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453225" y="2778483"/>
            <a:ext cx="322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rPr>
              <a:t>Why I love the work</a:t>
            </a:r>
            <a:endParaRPr sz="2400" b="1">
              <a:solidFill>
                <a:srgbClr val="E374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453225" y="3859500"/>
            <a:ext cx="3136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Why I’m interested</a:t>
            </a:r>
            <a:endParaRPr sz="24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95750" y="1332500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2"/>
          </p:nvPr>
        </p:nvSpPr>
        <p:spPr>
          <a:xfrm>
            <a:off x="95750" y="2322016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3"/>
          </p:nvPr>
        </p:nvSpPr>
        <p:spPr>
          <a:xfrm>
            <a:off x="95750" y="3393992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4"/>
          </p:nvPr>
        </p:nvSpPr>
        <p:spPr>
          <a:xfrm>
            <a:off x="95750" y="4465968"/>
            <a:ext cx="8840700" cy="5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pathy Map Template">
  <p:cSld name="CUSTOM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2244588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41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SAYS</a:t>
            </a:r>
            <a:endParaRPr sz="1600" b="1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640401" y="244338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E943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THINKS</a:t>
            </a:r>
            <a:endParaRPr sz="1600" b="1">
              <a:solidFill>
                <a:srgbClr val="C5221F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4640401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FABC0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rPr>
              <a:t>FEELS</a:t>
            </a:r>
            <a:endParaRPr sz="1600" b="1">
              <a:solidFill>
                <a:srgbClr val="EA86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2244588" y="2640151"/>
            <a:ext cx="2259000" cy="2259000"/>
          </a:xfrm>
          <a:prstGeom prst="rect">
            <a:avLst/>
          </a:prstGeom>
          <a:noFill/>
          <a:ln w="28575" cap="flat" cmpd="sng">
            <a:solidFill>
              <a:srgbClr val="33A8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78037"/>
                </a:solidFill>
                <a:latin typeface="Google Sans"/>
                <a:ea typeface="Google Sans"/>
                <a:cs typeface="Google Sans"/>
                <a:sym typeface="Google Sans"/>
              </a:rPr>
              <a:t>DOES</a:t>
            </a:r>
            <a:endParaRPr sz="1600" b="1">
              <a:solidFill>
                <a:srgbClr val="178037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4185F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284843" y="715056"/>
            <a:ext cx="21666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2290739" y="3142647"/>
            <a:ext cx="2166600" cy="16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2337875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2"/>
          </p:nvPr>
        </p:nvSpPr>
        <p:spPr>
          <a:xfrm>
            <a:off x="2337875" y="2927550"/>
            <a:ext cx="2034600" cy="19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3"/>
          </p:nvPr>
        </p:nvSpPr>
        <p:spPr>
          <a:xfrm>
            <a:off x="4752600" y="5653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4"/>
          </p:nvPr>
        </p:nvSpPr>
        <p:spPr>
          <a:xfrm>
            <a:off x="4752600" y="2927550"/>
            <a:ext cx="2034600" cy="17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●"/>
              <a:defRPr sz="1200"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○"/>
              <a:defRPr sz="1200"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04800" algn="r" rtl="0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■"/>
              <a:defRPr sz="12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3801933" y="1801684"/>
            <a:ext cx="1539900" cy="15399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5E626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5E6268"/>
                </a:solidFill>
                <a:latin typeface="Google Sans"/>
                <a:ea typeface="Google Sans"/>
                <a:cs typeface="Google Sans"/>
                <a:sym typeface="Google Sans"/>
              </a:rPr>
              <a:t>User</a:t>
            </a:r>
            <a:endParaRPr sz="1800" b="1">
              <a:solidFill>
                <a:srgbClr val="5E62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ser Story Template">
  <p:cSld name="CUSTOM_2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-125" y="500650"/>
            <a:ext cx="914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SER</a:t>
            </a:r>
            <a:r>
              <a:rPr lang="en" sz="2200" b="1" i="0" u="sng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S</a:t>
            </a: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TORY</a:t>
            </a:r>
            <a:endParaRPr sz="2200" b="1" i="0" u="sng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216675" y="1378650"/>
            <a:ext cx="1152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As a/an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267775" y="2248700"/>
            <a:ext cx="1332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 want to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292875" y="3266475"/>
            <a:ext cx="1041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 b="1" i="0" u="none" strike="noStrike" cap="none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so that</a:t>
            </a:r>
            <a:endParaRPr sz="1900" b="1" i="0" u="none" strike="noStrike" cap="none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1370400" y="17754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type of user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370325" y="2628750"/>
            <a:ext cx="7273200" cy="3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1370400" y="3618775"/>
            <a:ext cx="7273200" cy="3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benefit</a:t>
            </a:r>
            <a:endParaRPr sz="1200" i="0" u="none" strike="noStrike" cap="none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572800" y="3133775"/>
            <a:ext cx="1227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i="0" u="none" strike="noStrike" cap="none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400" i="0" u="none" strike="noStrike" cap="none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>
            <a:off x="1370408" y="1713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0"/>
          <p:cNvCxnSpPr/>
          <p:nvPr/>
        </p:nvCxnSpPr>
        <p:spPr>
          <a:xfrm>
            <a:off x="1370408" y="26281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0"/>
          <p:cNvCxnSpPr/>
          <p:nvPr/>
        </p:nvCxnSpPr>
        <p:spPr>
          <a:xfrm>
            <a:off x="1370408" y="3618771"/>
            <a:ext cx="7273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0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600"/>
              <a:buFont typeface="Google Sans"/>
              <a:buChar char="●"/>
              <a:defRPr sz="16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●"/>
              <a:defRPr>
                <a:solidFill>
                  <a:srgbClr val="1967D2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○"/>
              <a:defRPr>
                <a:solidFill>
                  <a:srgbClr val="1967D2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Char char="■"/>
              <a:defRPr>
                <a:solidFill>
                  <a:srgbClr val="1967D2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600"/>
              <a:buFont typeface="Google Sans"/>
              <a:buChar char="●"/>
              <a:defRPr sz="16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●"/>
              <a:defRPr>
                <a:solidFill>
                  <a:srgbClr val="C5221F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○"/>
              <a:defRPr>
                <a:solidFill>
                  <a:srgbClr val="C5221F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Char char="■"/>
              <a:defRPr>
                <a:solidFill>
                  <a:srgbClr val="C5221F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Google Sans"/>
              <a:buChar char="●"/>
              <a:defRPr sz="16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●"/>
              <a:defRPr>
                <a:solidFill>
                  <a:srgbClr val="188038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○"/>
              <a:defRPr>
                <a:solidFill>
                  <a:srgbClr val="188038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Char char="■"/>
              <a:defRPr>
                <a:solidFill>
                  <a:srgbClr val="188038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3593125" y="898275"/>
            <a:ext cx="166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4"/>
          </p:nvPr>
        </p:nvSpPr>
        <p:spPr>
          <a:xfrm>
            <a:off x="3740125" y="898275"/>
            <a:ext cx="16635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 sz="1400"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  <a:defRPr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○"/>
              <a:defRPr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■"/>
              <a:defRPr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>
            <a:spLocks noGrp="1"/>
          </p:cNvSpPr>
          <p:nvPr>
            <p:ph type="body" idx="1"/>
          </p:nvPr>
        </p:nvSpPr>
        <p:spPr>
          <a:xfrm>
            <a:off x="1364425" y="1370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12-year-old</a:t>
            </a:r>
            <a:r>
              <a:rPr lang="ar-EG" dirty="0"/>
              <a:t> </a:t>
            </a:r>
            <a:r>
              <a:rPr lang="en-US" dirty="0"/>
              <a:t>child who</a:t>
            </a:r>
            <a:r>
              <a:rPr lang="ar-EG" dirty="0"/>
              <a:t> </a:t>
            </a:r>
            <a:r>
              <a:rPr lang="en-US" dirty="0"/>
              <a:t>dreams </a:t>
            </a:r>
            <a:r>
              <a:rPr lang="en-US"/>
              <a:t>to become </a:t>
            </a:r>
            <a:r>
              <a:rPr lang="en-US" dirty="0"/>
              <a:t>an engineer </a:t>
            </a:r>
            <a:endParaRPr dirty="0"/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3"/>
          </p:nvPr>
        </p:nvSpPr>
        <p:spPr>
          <a:xfrm>
            <a:off x="1364425" y="32754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will open up numerous opportunities for me in the future. </a:t>
            </a:r>
            <a:endParaRPr dirty="0"/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2"/>
          </p:nvPr>
        </p:nvSpPr>
        <p:spPr>
          <a:xfrm>
            <a:off x="1364425" y="2284800"/>
            <a:ext cx="7273200" cy="3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Learn programming because it’s essential in today's digital world</a:t>
            </a:r>
            <a:endParaRPr dirty="0"/>
          </a:p>
        </p:txBody>
      </p:sp>
      <p:sp>
        <p:nvSpPr>
          <p:cNvPr id="169" name="Google Shape;169;p21"/>
          <p:cNvSpPr txBox="1"/>
          <p:nvPr/>
        </p:nvSpPr>
        <p:spPr>
          <a:xfrm>
            <a:off x="3750000" y="878900"/>
            <a:ext cx="16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oogle Sans"/>
                <a:ea typeface="Google Sans"/>
                <a:cs typeface="Google Sans"/>
                <a:sym typeface="Google Sans"/>
              </a:rPr>
              <a:t>Kareem Hassan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3861" y="4571080"/>
            <a:ext cx="760139" cy="7601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mohamed.farag_a538</cp:lastModifiedBy>
  <cp:revision>3</cp:revision>
  <dcterms:modified xsi:type="dcterms:W3CDTF">2023-11-09T21:24:37Z</dcterms:modified>
</cp:coreProperties>
</file>