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44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_1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1294200" y="1318250"/>
            <a:ext cx="5851800" cy="144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 rot="10800000" flipH="1">
            <a:off x="1529025" y="2171550"/>
            <a:ext cx="5672400" cy="129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/>
          <p:nvPr/>
        </p:nvSpPr>
        <p:spPr>
          <a:xfrm>
            <a:off x="292875" y="997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As a/an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20175" y="1867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480525" y="2885475"/>
            <a:ext cx="1082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so that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94200" y="1318250"/>
            <a:ext cx="58518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type of user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529025" y="2171550"/>
            <a:ext cx="56376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1359400" y="3209825"/>
            <a:ext cx="58071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benefit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"/>
          <p:cNvCxnSpPr/>
          <p:nvPr/>
        </p:nvCxnSpPr>
        <p:spPr>
          <a:xfrm rot="10800000" flipH="1">
            <a:off x="1359400" y="3191513"/>
            <a:ext cx="5807100" cy="183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2"/>
          <p:cNvSpPr txBox="1"/>
          <p:nvPr/>
        </p:nvSpPr>
        <p:spPr>
          <a:xfrm>
            <a:off x="7201200" y="27533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1359400" y="2885438"/>
            <a:ext cx="5807100" cy="277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1294200" y="997650"/>
            <a:ext cx="5851800" cy="277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3"/>
          </p:nvPr>
        </p:nvSpPr>
        <p:spPr>
          <a:xfrm>
            <a:off x="1529025" y="1867700"/>
            <a:ext cx="5672400" cy="277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 Statement Template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3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f/Then Statement Template">
  <p:cSld name="BLANK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2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sz="24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sz="2200" b="1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sz="2400" b="1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sz="2400" b="1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sz="24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2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3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4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athy Map Template">
  <p:cSld name="CUSTOM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41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sz="16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E943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sz="16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FABC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sz="1600" b="1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33A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sz="1600" b="1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3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4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5E62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4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11-year-old who dreams to become a scientist </a:t>
            </a:r>
            <a:endParaRPr dirty="0"/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makes me feel smart and special</a:t>
            </a:r>
            <a:endParaRPr dirty="0"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Learn </a:t>
            </a:r>
            <a:r>
              <a:rPr lang="en-US" dirty="0"/>
              <a:t>programming </a:t>
            </a:r>
          </a:p>
        </p:txBody>
      </p:sp>
      <p:sp>
        <p:nvSpPr>
          <p:cNvPr id="169" name="Google Shape;169;p21"/>
          <p:cNvSpPr txBox="1"/>
          <p:nvPr/>
        </p:nvSpPr>
        <p:spPr>
          <a:xfrm>
            <a:off x="3750000" y="8789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oogle Sans"/>
                <a:ea typeface="Google Sans"/>
                <a:cs typeface="Google Sans"/>
                <a:sym typeface="Google Sans"/>
              </a:rPr>
              <a:t>Khalid Mustafa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DA4A5-C224-4BD9-9060-0483B4A6B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861" y="4571080"/>
            <a:ext cx="760139" cy="7601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Google Sans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mohamed.farag_a538</cp:lastModifiedBy>
  <cp:revision>4</cp:revision>
  <dcterms:modified xsi:type="dcterms:W3CDTF">2023-11-09T21:24:52Z</dcterms:modified>
</cp:coreProperties>
</file>