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16-year-old boy</a:t>
            </a:r>
            <a:r>
              <a:rPr lang="ar-EG" dirty="0"/>
              <a:t> </a:t>
            </a:r>
            <a:r>
              <a:rPr lang="en-US" dirty="0"/>
              <a:t>who dreams </a:t>
            </a:r>
            <a:r>
              <a:rPr lang="en-US"/>
              <a:t>to become </a:t>
            </a:r>
            <a:r>
              <a:rPr lang="en-US" dirty="0"/>
              <a:t>a professional software developer 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creation of technology will improve people's lives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learn programming and new technology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Seif Mohamed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2023-11-09T21:25:15Z</dcterms:modified>
</cp:coreProperties>
</file>