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7-year-old boy who dreams of one day becoming a professional athlete 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will </a:t>
            </a:r>
            <a:r>
              <a:rPr lang="en-US" dirty="0"/>
              <a:t>strengthen my mental abilities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Learn programming 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Tariq Farid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2</cp:revision>
  <dcterms:modified xsi:type="dcterms:W3CDTF">2023-11-09T21:24:19Z</dcterms:modified>
</cp:coreProperties>
</file>