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92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4f28cc773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4f28cc773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3C4043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 1">
  <p:cSld name="BLANK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52" name="Google Shape;52;p13"/>
          <p:cNvCxnSpPr/>
          <p:nvPr/>
        </p:nvCxnSpPr>
        <p:spPr>
          <a:xfrm>
            <a:off x="1012800" y="1547750"/>
            <a:ext cx="2379900" cy="132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13"/>
          <p:cNvCxnSpPr/>
          <p:nvPr/>
        </p:nvCxnSpPr>
        <p:spPr>
          <a:xfrm>
            <a:off x="5210750" y="1510200"/>
            <a:ext cx="3648900" cy="93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54;p13"/>
          <p:cNvSpPr txBox="1"/>
          <p:nvPr/>
        </p:nvSpPr>
        <p:spPr>
          <a:xfrm>
            <a:off x="367600" y="1148300"/>
            <a:ext cx="735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Our</a:t>
            </a:r>
            <a:endParaRPr sz="2200" b="1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67600" y="2002900"/>
            <a:ext cx="2310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</a:t>
            </a:r>
            <a:endParaRPr sz="2200" b="1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67600" y="2770000"/>
            <a:ext cx="2664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sz="2200" b="1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012800" y="1560050"/>
            <a:ext cx="23799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product</a:t>
            </a:r>
            <a:endParaRPr sz="1200"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124200" y="1510200"/>
            <a:ext cx="38220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</a:t>
            </a:r>
            <a:endParaRPr sz="1200">
              <a:solidFill>
                <a:srgbClr val="1A73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636225" y="2359250"/>
            <a:ext cx="60690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affect.</a:t>
            </a:r>
            <a:endParaRPr sz="1200"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732125" y="3150050"/>
            <a:ext cx="69201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them</a:t>
            </a:r>
            <a:endParaRPr sz="1200">
              <a:solidFill>
                <a:srgbClr val="1A73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2636350" y="2353900"/>
            <a:ext cx="6069000" cy="54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13"/>
          <p:cNvCxnSpPr/>
          <p:nvPr/>
        </p:nvCxnSpPr>
        <p:spPr>
          <a:xfrm>
            <a:off x="732100" y="3136125"/>
            <a:ext cx="7697400" cy="135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3"/>
          <p:cNvSpPr txBox="1"/>
          <p:nvPr/>
        </p:nvSpPr>
        <p:spPr>
          <a:xfrm>
            <a:off x="8498675" y="2770000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1012800" y="1082875"/>
            <a:ext cx="23799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85F4"/>
              </a:buClr>
              <a:buSzPts val="1900"/>
              <a:buFont typeface="Google Sans"/>
              <a:buChar char="●"/>
              <a:defRPr sz="1900">
                <a:solidFill>
                  <a:srgbClr val="41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5210750" y="1027500"/>
            <a:ext cx="36489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4335"/>
              </a:buClr>
              <a:buSzPts val="1900"/>
              <a:buFont typeface="Google Sans"/>
              <a:buChar char="●"/>
              <a:defRPr sz="1900">
                <a:solidFill>
                  <a:srgbClr val="E94335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492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3"/>
          </p:nvPr>
        </p:nvSpPr>
        <p:spPr>
          <a:xfrm>
            <a:off x="732125" y="2688950"/>
            <a:ext cx="76974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BC05"/>
              </a:buClr>
              <a:buSzPts val="1900"/>
              <a:buFont typeface="Google Sans"/>
              <a:buChar char="●"/>
              <a:defRPr sz="1900">
                <a:solidFill>
                  <a:srgbClr val="FABC05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492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4"/>
          </p:nvPr>
        </p:nvSpPr>
        <p:spPr>
          <a:xfrm>
            <a:off x="2636350" y="1903275"/>
            <a:ext cx="60690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A853"/>
              </a:buClr>
              <a:buSzPts val="1900"/>
              <a:buFont typeface="Google Sans"/>
              <a:buChar char="●"/>
              <a:defRPr sz="19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492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1981200" y="1771050"/>
            <a:ext cx="8193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3392700" y="1148300"/>
            <a:ext cx="18717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sz="2200" b="1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67600" y="3598675"/>
            <a:ext cx="4641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sz="2200" b="1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4884200" y="4008700"/>
            <a:ext cx="36144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200">
              <a:solidFill>
                <a:srgbClr val="1A73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2" name="Google Shape;72;p13"/>
          <p:cNvCxnSpPr/>
          <p:nvPr/>
        </p:nvCxnSpPr>
        <p:spPr>
          <a:xfrm>
            <a:off x="4884200" y="3989225"/>
            <a:ext cx="3614400" cy="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13"/>
          <p:cNvSpPr txBox="1"/>
          <p:nvPr/>
        </p:nvSpPr>
        <p:spPr>
          <a:xfrm>
            <a:off x="8582650" y="3598675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5"/>
          </p:nvPr>
        </p:nvSpPr>
        <p:spPr>
          <a:xfrm>
            <a:off x="4884200" y="3560525"/>
            <a:ext cx="36144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85F4"/>
              </a:buClr>
              <a:buSzPts val="1900"/>
              <a:buFont typeface="Google Sans"/>
              <a:buChar char="●"/>
              <a:defRPr sz="1900">
                <a:solidFill>
                  <a:srgbClr val="41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al Statement Template">
  <p:cSld name="BLANK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3698400" y="4268575"/>
            <a:ext cx="5129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59925" y="3314700"/>
            <a:ext cx="8280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users (why)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003747" y="2428800"/>
            <a:ext cx="6824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 (who)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345177" y="1630400"/>
            <a:ext cx="44502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actions (what)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-326662" y="2923949"/>
            <a:ext cx="1457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57500" y="3910050"/>
            <a:ext cx="4838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0" y="1299038"/>
            <a:ext cx="945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8729275" y="3944575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839450" y="1359900"/>
            <a:ext cx="168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675622" y="1642100"/>
            <a:ext cx="22458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product (what)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-98050" y="2075600"/>
            <a:ext cx="24099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8729275" y="2945250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92" name="Google Shape;92;p15"/>
          <p:cNvCxnSpPr/>
          <p:nvPr/>
        </p:nvCxnSpPr>
        <p:spPr>
          <a:xfrm>
            <a:off x="717722" y="1631363"/>
            <a:ext cx="224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5"/>
          <p:cNvCxnSpPr/>
          <p:nvPr/>
        </p:nvCxnSpPr>
        <p:spPr>
          <a:xfrm>
            <a:off x="4345166" y="1639325"/>
            <a:ext cx="4462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5"/>
          <p:cNvCxnSpPr/>
          <p:nvPr/>
        </p:nvCxnSpPr>
        <p:spPr>
          <a:xfrm>
            <a:off x="559925" y="3258600"/>
            <a:ext cx="8280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5"/>
          <p:cNvCxnSpPr/>
          <p:nvPr/>
        </p:nvCxnSpPr>
        <p:spPr>
          <a:xfrm>
            <a:off x="3704475" y="4263900"/>
            <a:ext cx="5129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5"/>
          <p:cNvCxnSpPr/>
          <p:nvPr/>
        </p:nvCxnSpPr>
        <p:spPr>
          <a:xfrm>
            <a:off x="2003625" y="2430400"/>
            <a:ext cx="682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2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3"/>
          </p:nvPr>
        </p:nvSpPr>
        <p:spPr>
          <a:xfrm>
            <a:off x="717725" y="1269912"/>
            <a:ext cx="22458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218675" y="547350"/>
            <a:ext cx="87528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4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5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blem Statement Template">
  <p:cSld name="BLANK_1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a/an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2" name="Google Shape;112;p16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6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6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6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2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3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4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f/Then Statement Template">
  <p:cSld name="BLANK_1_1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outcome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27" name="Google Shape;127;p17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17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Google Shape;129;p17"/>
          <p:cNvSpPr txBox="1">
            <a:spLocks noGrp="1"/>
          </p:cNvSpPr>
          <p:nvPr>
            <p:ph type="body" idx="1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IF/THEN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2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453213" y="894150"/>
            <a:ext cx="22470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Who I am </a:t>
            </a:r>
            <a:endParaRPr sz="24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0" y="471150"/>
            <a:ext cx="91440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ELEVATOR PITCH</a:t>
            </a:r>
            <a:endParaRPr sz="2200" b="1" u="sng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453225" y="1773639"/>
            <a:ext cx="53421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What I bring</a:t>
            </a:r>
            <a:endParaRPr sz="2400" b="1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453225" y="2778483"/>
            <a:ext cx="322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rPr>
              <a:t>Why I love the work</a:t>
            </a:r>
            <a:endParaRPr sz="2400" b="1">
              <a:solidFill>
                <a:srgbClr val="E374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453225" y="3859500"/>
            <a:ext cx="313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Why I’m interested</a:t>
            </a:r>
            <a:endParaRPr sz="24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>
            <a:off x="95750" y="1332500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2"/>
          </p:nvPr>
        </p:nvSpPr>
        <p:spPr>
          <a:xfrm>
            <a:off x="95750" y="2322016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body" idx="3"/>
          </p:nvPr>
        </p:nvSpPr>
        <p:spPr>
          <a:xfrm>
            <a:off x="95750" y="3393992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4"/>
          </p:nvPr>
        </p:nvSpPr>
        <p:spPr>
          <a:xfrm>
            <a:off x="95750" y="4465968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athy Map Template">
  <p:cSld name="CUSTOM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41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sz="16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E943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sz="16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FABC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sz="1600" b="1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33A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sz="1600" b="1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body" idx="1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2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body" idx="3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body" idx="4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5E62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sz="1800" b="1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er Story Template">
  <p:cSld name="CUSTOM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/>
        </p:nvSpPr>
        <p:spPr>
          <a:xfrm>
            <a:off x="247375" y="500650"/>
            <a:ext cx="8361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sz="2200" b="1" i="0" u="sng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As a/an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 want to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so that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type of user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benefit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 i="0" u="none" strike="noStrike" cap="non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64" name="Google Shape;164;p20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0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0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Google Shape;167;p20"/>
          <p:cNvSpPr txBox="1">
            <a:spLocks noGrp="1"/>
          </p:cNvSpPr>
          <p:nvPr>
            <p:ph type="body" idx="1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2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body" idx="3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0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4"/>
          </p:nvPr>
        </p:nvSpPr>
        <p:spPr>
          <a:xfrm>
            <a:off x="3593125" y="898275"/>
            <a:ext cx="16635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8572800" y="1228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400" i="0" u="none" strike="noStrike" cap="non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body" idx="1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-US" dirty="0"/>
              <a:t>Provide courses, especially for children in levels</a:t>
            </a:r>
            <a:r>
              <a:rPr lang="en-US" sz="1200" dirty="0"/>
              <a:t> (6-9 , 10-14 , 15-18) </a:t>
            </a:r>
            <a:r>
              <a:rPr lang="en-US" dirty="0"/>
              <a:t>and</a:t>
            </a:r>
            <a:r>
              <a:rPr lang="en-US" sz="1000" dirty="0"/>
              <a:t> </a:t>
            </a:r>
            <a:r>
              <a:rPr lang="en-US" dirty="0"/>
              <a:t>it</a:t>
            </a:r>
            <a:r>
              <a:rPr lang="en-US" sz="800" dirty="0"/>
              <a:t> </a:t>
            </a:r>
            <a:r>
              <a:rPr lang="en-US" dirty="0"/>
              <a:t>will be</a:t>
            </a:r>
            <a:r>
              <a:rPr lang="en-US" sz="1000" dirty="0"/>
              <a:t> </a:t>
            </a:r>
            <a:r>
              <a:rPr lang="en-US" dirty="0"/>
              <a:t>fun and understandable</a:t>
            </a:r>
            <a:endParaRPr dirty="0"/>
          </a:p>
        </p:txBody>
      </p:sp>
      <p:sp>
        <p:nvSpPr>
          <p:cNvPr id="178" name="Google Shape;178;p21"/>
          <p:cNvSpPr txBox="1">
            <a:spLocks noGrp="1"/>
          </p:cNvSpPr>
          <p:nvPr>
            <p:ph type="body" idx="2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Reaching one million real user </a:t>
            </a:r>
            <a:endParaRPr dirty="0"/>
          </a:p>
        </p:txBody>
      </p:sp>
      <p:sp>
        <p:nvSpPr>
          <p:cNvPr id="179" name="Google Shape;179;p21"/>
          <p:cNvSpPr txBox="1">
            <a:spLocks noGrp="1"/>
          </p:cNvSpPr>
          <p:nvPr>
            <p:ph type="body" idx="3"/>
          </p:nvPr>
        </p:nvSpPr>
        <p:spPr>
          <a:xfrm>
            <a:off x="878853" y="1227056"/>
            <a:ext cx="2825622" cy="5862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Learning Platform</a:t>
            </a:r>
            <a:endParaRPr dirty="0"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4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-US" sz="1440" dirty="0"/>
              <a:t>Children from ( 6 – 18 ) year old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endParaRPr sz="1440" dirty="0"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5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-US" dirty="0"/>
              <a:t>Learning programing in a fun and easy way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1DA4A5-C224-4BD9-9060-0483B4A6B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016" y="4550008"/>
            <a:ext cx="730984" cy="7309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46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Google Sans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mohamed.farag_a538</cp:lastModifiedBy>
  <cp:revision>4</cp:revision>
  <dcterms:modified xsi:type="dcterms:W3CDTF">2023-11-10T08:09:56Z</dcterms:modified>
</cp:coreProperties>
</file>