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6" r:id="rId3"/>
    <p:sldId id="268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0763" autoAdjust="0"/>
  </p:normalViewPr>
  <p:slideViewPr>
    <p:cSldViewPr snapToGrid="0">
      <p:cViewPr varScale="1">
        <p:scale>
          <a:sx n="61" d="100"/>
          <a:sy n="61" d="100"/>
        </p:scale>
        <p:origin x="8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0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5281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1550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6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7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8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2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8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9959-9080-46D8-B6A0-2E204597A94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B0832D-2701-487F-BD60-06637B47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5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A621A2-08A5-464F-964F-9DC4FA4D4769}"/>
              </a:ext>
            </a:extLst>
          </p:cNvPr>
          <p:cNvSpPr/>
          <p:nvPr/>
        </p:nvSpPr>
        <p:spPr>
          <a:xfrm>
            <a:off x="2343807" y="1447800"/>
            <a:ext cx="6900205" cy="23989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sz="4000" b="1" dirty="0"/>
              <a:t>بسم الله الرحمن الرحيم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082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9B8D75-936B-4DFA-B3D0-09D26A634127}"/>
              </a:ext>
            </a:extLst>
          </p:cNvPr>
          <p:cNvSpPr/>
          <p:nvPr/>
        </p:nvSpPr>
        <p:spPr>
          <a:xfrm>
            <a:off x="3783724" y="21019"/>
            <a:ext cx="3541986" cy="756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pc="-300" dirty="0"/>
              <a:t>4-Analyze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98286-6D99-47AB-A8CA-36C5ADB62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1338"/>
            <a:ext cx="12122957" cy="61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40116-8560-4B16-A647-4A5FA7AB5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55" y="0"/>
            <a:ext cx="6243145" cy="7041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44B5A5-4038-49F5-9B89-D06AB03C3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614" y="0"/>
            <a:ext cx="6064470" cy="704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7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8F22F-46F4-4BB1-AE41-1D700C74E7F3}"/>
              </a:ext>
            </a:extLst>
          </p:cNvPr>
          <p:cNvSpPr/>
          <p:nvPr/>
        </p:nvSpPr>
        <p:spPr>
          <a:xfrm>
            <a:off x="3436883" y="115614"/>
            <a:ext cx="4635061" cy="10089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C53E8-BBD2-4D19-8BC1-2C636E827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572" y="1240221"/>
            <a:ext cx="12192000" cy="561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424D02-CA8C-4FE2-866B-5DBD1FED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30" y="0"/>
            <a:ext cx="6674069" cy="6989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42AF4-622F-452F-9D64-0C4011BDB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656" y="0"/>
            <a:ext cx="5738648" cy="71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23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E7EC87-90A1-4172-82C6-358D3CF03B8B}"/>
              </a:ext>
            </a:extLst>
          </p:cNvPr>
          <p:cNvSpPr/>
          <p:nvPr/>
        </p:nvSpPr>
        <p:spPr>
          <a:xfrm>
            <a:off x="2722179" y="1228397"/>
            <a:ext cx="4750676" cy="14740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i="1" dirty="0"/>
              <a:t>Any Questions </a:t>
            </a:r>
            <a:r>
              <a:rPr lang="en-US" sz="9600" b="1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660140-786C-4BEC-ADF3-18E86DF9C5D3}"/>
              </a:ext>
            </a:extLst>
          </p:cNvPr>
          <p:cNvSpPr/>
          <p:nvPr/>
        </p:nvSpPr>
        <p:spPr>
          <a:xfrm>
            <a:off x="7136523" y="4155528"/>
            <a:ext cx="1797269" cy="22833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E4B18-3901-48D9-96F5-E39308622585}"/>
              </a:ext>
            </a:extLst>
          </p:cNvPr>
          <p:cNvSpPr/>
          <p:nvPr/>
        </p:nvSpPr>
        <p:spPr>
          <a:xfrm>
            <a:off x="2385848" y="2916620"/>
            <a:ext cx="1650124" cy="22833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i="1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1BA0C-81F5-42D7-8BCF-C8ED8044448C}"/>
              </a:ext>
            </a:extLst>
          </p:cNvPr>
          <p:cNvSpPr/>
          <p:nvPr/>
        </p:nvSpPr>
        <p:spPr>
          <a:xfrm>
            <a:off x="483476" y="483475"/>
            <a:ext cx="1839310" cy="17920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40393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998DBED-4D8E-4C9C-9775-EEB4CA49E4F1}"/>
              </a:ext>
            </a:extLst>
          </p:cNvPr>
          <p:cNvSpPr/>
          <p:nvPr/>
        </p:nvSpPr>
        <p:spPr>
          <a:xfrm>
            <a:off x="872359" y="1629103"/>
            <a:ext cx="9154510" cy="312157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50820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C83CD-FDA5-42D3-A959-6F977A41F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898" y="358715"/>
            <a:ext cx="7224590" cy="185152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Superstore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Anaylsis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561C7-7D07-4914-8385-7F86F4BF7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556" y="2484459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Group/ BEH_DAT_M1e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1788F-D9F7-43FD-838C-7A69C6282381}"/>
              </a:ext>
            </a:extLst>
          </p:cNvPr>
          <p:cNvSpPr/>
          <p:nvPr/>
        </p:nvSpPr>
        <p:spPr>
          <a:xfrm>
            <a:off x="3551224" y="4329694"/>
            <a:ext cx="3909848" cy="1177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Supervisiors</a:t>
            </a:r>
            <a:r>
              <a:rPr lang="en-US" sz="2400" b="1" dirty="0"/>
              <a:t>:</a:t>
            </a:r>
          </a:p>
          <a:p>
            <a:r>
              <a:rPr lang="en-US" sz="2000" dirty="0"/>
              <a:t>1-Eng/</a:t>
            </a:r>
            <a:r>
              <a:rPr lang="en-US" sz="2000" dirty="0" err="1"/>
              <a:t>yehia</a:t>
            </a:r>
            <a:r>
              <a:rPr lang="en-US" sz="2000" dirty="0"/>
              <a:t> </a:t>
            </a:r>
            <a:r>
              <a:rPr lang="en-US" sz="2000" dirty="0" err="1"/>
              <a:t>saied</a:t>
            </a:r>
            <a:endParaRPr lang="en-US" sz="2000" dirty="0"/>
          </a:p>
          <a:p>
            <a:r>
              <a:rPr lang="en-US" sz="2000" dirty="0"/>
              <a:t>2-Eng/</a:t>
            </a:r>
            <a:r>
              <a:rPr lang="en-US" sz="2000" dirty="0" err="1"/>
              <a:t>mohand</a:t>
            </a:r>
            <a:r>
              <a:rPr lang="en-US" sz="2000" dirty="0"/>
              <a:t> mohamed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A6A479-72FE-43B0-AE25-FEE7B4F57499}"/>
              </a:ext>
            </a:extLst>
          </p:cNvPr>
          <p:cNvSpPr/>
          <p:nvPr/>
        </p:nvSpPr>
        <p:spPr>
          <a:xfrm>
            <a:off x="4495164" y="3427141"/>
            <a:ext cx="1601554" cy="54845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DEPI</a:t>
            </a:r>
          </a:p>
        </p:txBody>
      </p:sp>
    </p:spTree>
    <p:extLst>
      <p:ext uri="{BB962C8B-B14F-4D97-AF65-F5344CB8AC3E}">
        <p14:creationId xmlns:p14="http://schemas.microsoft.com/office/powerpoint/2010/main" val="292667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00ECA8A-0C79-46EA-8B7E-76F611668F6A}"/>
              </a:ext>
            </a:extLst>
          </p:cNvPr>
          <p:cNvSpPr/>
          <p:nvPr/>
        </p:nvSpPr>
        <p:spPr>
          <a:xfrm>
            <a:off x="2711670" y="394136"/>
            <a:ext cx="4866290" cy="111409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u="sng" dirty="0"/>
              <a:t>Team Members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63393-8C05-4A9A-A41B-E80E40749968}"/>
              </a:ext>
            </a:extLst>
          </p:cNvPr>
          <p:cNvSpPr/>
          <p:nvPr/>
        </p:nvSpPr>
        <p:spPr>
          <a:xfrm>
            <a:off x="488731" y="2259722"/>
            <a:ext cx="3983421" cy="872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1- YOUSEF ELSAYED  MOHAMED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99597B-C241-447E-8156-F3F77D9065EF}"/>
              </a:ext>
            </a:extLst>
          </p:cNvPr>
          <p:cNvSpPr/>
          <p:nvPr/>
        </p:nvSpPr>
        <p:spPr>
          <a:xfrm>
            <a:off x="5517930" y="2259722"/>
            <a:ext cx="3899339" cy="872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 MOHAMED ALI ALSHAER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84605-A68C-4664-8109-F3DF24B96E3A}"/>
              </a:ext>
            </a:extLst>
          </p:cNvPr>
          <p:cNvSpPr/>
          <p:nvPr/>
        </p:nvSpPr>
        <p:spPr>
          <a:xfrm>
            <a:off x="488731" y="4635062"/>
            <a:ext cx="3983421" cy="872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3-MOHAMED GAMAL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43D68A-BD4C-44AE-BBE6-81B457C4BB05}"/>
              </a:ext>
            </a:extLst>
          </p:cNvPr>
          <p:cNvSpPr/>
          <p:nvPr/>
        </p:nvSpPr>
        <p:spPr>
          <a:xfrm>
            <a:off x="5517929" y="4635062"/>
            <a:ext cx="3899339" cy="872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4-MOSTAFA EL LAQANY</a:t>
            </a:r>
          </a:p>
        </p:txBody>
      </p:sp>
    </p:spTree>
    <p:extLst>
      <p:ext uri="{BB962C8B-B14F-4D97-AF65-F5344CB8AC3E}">
        <p14:creationId xmlns:p14="http://schemas.microsoft.com/office/powerpoint/2010/main" val="28630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D0567-9323-4BD8-B61B-60AC581081FE}"/>
              </a:ext>
            </a:extLst>
          </p:cNvPr>
          <p:cNvSpPr/>
          <p:nvPr/>
        </p:nvSpPr>
        <p:spPr>
          <a:xfrm>
            <a:off x="2014866" y="1400175"/>
            <a:ext cx="6247742" cy="1552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Agenda</a:t>
            </a:r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1A62C-D8B7-4432-B8C4-02C02B362620}"/>
              </a:ext>
            </a:extLst>
          </p:cNvPr>
          <p:cNvSpPr/>
          <p:nvPr/>
        </p:nvSpPr>
        <p:spPr>
          <a:xfrm>
            <a:off x="95250" y="4476748"/>
            <a:ext cx="1680998" cy="14144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Buisness</a:t>
            </a:r>
            <a:r>
              <a:rPr lang="en-US" sz="2800" dirty="0"/>
              <a:t>  question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CA64D5-4A84-416C-8538-4BBDFED1A439}"/>
              </a:ext>
            </a:extLst>
          </p:cNvPr>
          <p:cNvSpPr/>
          <p:nvPr/>
        </p:nvSpPr>
        <p:spPr>
          <a:xfrm>
            <a:off x="2554014" y="4476748"/>
            <a:ext cx="1065486" cy="141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Get 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8E17E4-2E99-4768-A153-CD5D359F8E86}"/>
              </a:ext>
            </a:extLst>
          </p:cNvPr>
          <p:cNvSpPr/>
          <p:nvPr/>
        </p:nvSpPr>
        <p:spPr>
          <a:xfrm>
            <a:off x="4410075" y="4476748"/>
            <a:ext cx="1457325" cy="141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Explore data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E71C61-23F0-4D85-A673-C8FC82C0B730}"/>
              </a:ext>
            </a:extLst>
          </p:cNvPr>
          <p:cNvSpPr/>
          <p:nvPr/>
        </p:nvSpPr>
        <p:spPr>
          <a:xfrm>
            <a:off x="6548437" y="4452937"/>
            <a:ext cx="1514475" cy="141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Prepare 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3FA01-0B42-4394-902C-C5A57F1FDFB1}"/>
              </a:ext>
            </a:extLst>
          </p:cNvPr>
          <p:cNvSpPr/>
          <p:nvPr/>
        </p:nvSpPr>
        <p:spPr>
          <a:xfrm>
            <a:off x="8743949" y="4476748"/>
            <a:ext cx="1438275" cy="141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Anaylze</a:t>
            </a:r>
            <a:r>
              <a:rPr lang="en-US" sz="2800" dirty="0"/>
              <a:t>  data </a:t>
            </a:r>
          </a:p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32A743-4421-4760-9C5D-DEEB2E55FF2E}"/>
              </a:ext>
            </a:extLst>
          </p:cNvPr>
          <p:cNvSpPr/>
          <p:nvPr/>
        </p:nvSpPr>
        <p:spPr>
          <a:xfrm>
            <a:off x="10715623" y="4476748"/>
            <a:ext cx="1438274" cy="1414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Present data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EBA1D85-38E4-4F01-B863-635D30036E89}"/>
              </a:ext>
            </a:extLst>
          </p:cNvPr>
          <p:cNvSpPr/>
          <p:nvPr/>
        </p:nvSpPr>
        <p:spPr>
          <a:xfrm>
            <a:off x="1795296" y="5033962"/>
            <a:ext cx="758717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5E52F5C-325C-4111-B9DF-E2AF2EF84447}"/>
              </a:ext>
            </a:extLst>
          </p:cNvPr>
          <p:cNvSpPr/>
          <p:nvPr/>
        </p:nvSpPr>
        <p:spPr>
          <a:xfrm>
            <a:off x="3588544" y="5010149"/>
            <a:ext cx="8096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606B920-BF74-4BB1-AC8A-E51CB74100AF}"/>
              </a:ext>
            </a:extLst>
          </p:cNvPr>
          <p:cNvSpPr/>
          <p:nvPr/>
        </p:nvSpPr>
        <p:spPr>
          <a:xfrm>
            <a:off x="5891212" y="5010150"/>
            <a:ext cx="695325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950684-9D87-49F6-93F6-0C5690285CBE}"/>
              </a:ext>
            </a:extLst>
          </p:cNvPr>
          <p:cNvSpPr/>
          <p:nvPr/>
        </p:nvSpPr>
        <p:spPr>
          <a:xfrm>
            <a:off x="8081961" y="5010149"/>
            <a:ext cx="661988" cy="447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53863E-D11C-4296-B0F6-5280562F59D7}"/>
              </a:ext>
            </a:extLst>
          </p:cNvPr>
          <p:cNvSpPr/>
          <p:nvPr/>
        </p:nvSpPr>
        <p:spPr>
          <a:xfrm>
            <a:off x="10124993" y="5053011"/>
            <a:ext cx="661988" cy="404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58187-62E4-4A73-8C68-CA7715C37A43}"/>
              </a:ext>
            </a:extLst>
          </p:cNvPr>
          <p:cNvSpPr/>
          <p:nvPr/>
        </p:nvSpPr>
        <p:spPr>
          <a:xfrm>
            <a:off x="57150" y="71436"/>
            <a:ext cx="5953125" cy="10191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4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Buisness</a:t>
            </a:r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Question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7BBBE-F9BE-41E9-AC76-755D5021C0F6}"/>
              </a:ext>
            </a:extLst>
          </p:cNvPr>
          <p:cNvSpPr/>
          <p:nvPr/>
        </p:nvSpPr>
        <p:spPr>
          <a:xfrm>
            <a:off x="276554" y="3066065"/>
            <a:ext cx="12144374" cy="45862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i="1" u="sng" dirty="0"/>
              <a:t>Determine: </a:t>
            </a:r>
          </a:p>
          <a:p>
            <a:r>
              <a:rPr lang="en-US" sz="2000" dirty="0"/>
              <a:t>1- total orders and total sales.</a:t>
            </a:r>
          </a:p>
          <a:p>
            <a:r>
              <a:rPr lang="en-US" sz="2000" dirty="0"/>
              <a:t>2- average sales per  order.</a:t>
            </a:r>
          </a:p>
          <a:p>
            <a:r>
              <a:rPr lang="en-US" sz="2000" dirty="0"/>
              <a:t>3-sales by region and sate.</a:t>
            </a:r>
          </a:p>
          <a:p>
            <a:r>
              <a:rPr lang="en-US" sz="2000" dirty="0"/>
              <a:t>4- orders for each segment and sub –segment.</a:t>
            </a:r>
          </a:p>
          <a:p>
            <a:r>
              <a:rPr lang="en-US" sz="2000" dirty="0"/>
              <a:t>5- orders for each state.</a:t>
            </a:r>
          </a:p>
          <a:p>
            <a:r>
              <a:rPr lang="en-US" sz="2000" dirty="0"/>
              <a:t>6-sales for each category.</a:t>
            </a:r>
          </a:p>
          <a:p>
            <a:r>
              <a:rPr lang="en-US" sz="2000" dirty="0"/>
              <a:t>7- top ten product sales.</a:t>
            </a:r>
          </a:p>
          <a:p>
            <a:r>
              <a:rPr lang="en-US" sz="2000" dirty="0"/>
              <a:t>8- how to improve the sales  for this store.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8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21A14-A842-4BEB-A70E-620F743B5591}"/>
              </a:ext>
            </a:extLst>
          </p:cNvPr>
          <p:cNvSpPr/>
          <p:nvPr/>
        </p:nvSpPr>
        <p:spPr>
          <a:xfrm>
            <a:off x="3876674" y="71930"/>
            <a:ext cx="4438650" cy="13558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Using SQL server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E3021-C67B-4491-B067-E7985E22DA35}"/>
              </a:ext>
            </a:extLst>
          </p:cNvPr>
          <p:cNvSpPr/>
          <p:nvPr/>
        </p:nvSpPr>
        <p:spPr>
          <a:xfrm>
            <a:off x="0" y="0"/>
            <a:ext cx="3100553" cy="10418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u="sng" dirty="0"/>
              <a:t>1-  explore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6E335-F49F-4F34-AC1E-3A6B83BF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37" r="817" b="4636"/>
          <a:stretch/>
        </p:blipFill>
        <p:spPr>
          <a:xfrm>
            <a:off x="42041" y="1427765"/>
            <a:ext cx="12107917" cy="565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8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C9F67A-8258-45F2-8963-83B8B0192798}"/>
              </a:ext>
            </a:extLst>
          </p:cNvPr>
          <p:cNvSpPr/>
          <p:nvPr/>
        </p:nvSpPr>
        <p:spPr>
          <a:xfrm>
            <a:off x="3699642" y="6003"/>
            <a:ext cx="3647090" cy="714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u="sng" dirty="0"/>
              <a:t>2-Clean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6D05E-0D35-4390-BC1A-AE5F49A01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704"/>
            <a:ext cx="12192000" cy="6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1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24281A-7C94-4806-9C82-25B477BBA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BE122D-CFD8-4174-A687-7A6C757228F0}"/>
              </a:ext>
            </a:extLst>
          </p:cNvPr>
          <p:cNvSpPr/>
          <p:nvPr/>
        </p:nvSpPr>
        <p:spPr>
          <a:xfrm>
            <a:off x="1933903" y="0"/>
            <a:ext cx="7304691" cy="8198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3-Check from data validation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503EC-02C6-475B-A562-ACE1EA5CA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259"/>
            <a:ext cx="11919249" cy="59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664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137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PowerPoint Presentation</vt:lpstr>
      <vt:lpstr>Superstore Anaylsis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alshaer</dc:creator>
  <cp:lastModifiedBy>mohamed alshaer</cp:lastModifiedBy>
  <cp:revision>7</cp:revision>
  <dcterms:created xsi:type="dcterms:W3CDTF">2024-10-18T23:55:50Z</dcterms:created>
  <dcterms:modified xsi:type="dcterms:W3CDTF">2024-10-19T01:56:56Z</dcterms:modified>
</cp:coreProperties>
</file>