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hewy" panose="020B060402020202020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Nunito" pitchFamily="2" charset="0"/>
      <p:regular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ee570e8ed2_0_14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ee570e8ed2_0_14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af18a9dbf6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af18a9dbf6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af18a9dbf6_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af18a9dbf6_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af18a9dbf6_1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af18a9dbf6_1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af18a9dbf6_1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af18a9dbf6_1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af18a9dbf6_1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af18a9dbf6_1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af18a9dbf6_1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af18a9dbf6_1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af18a9dbf6_1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af18a9dbf6_1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af18a9dbf6_1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af18a9dbf6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af18a9dbf6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af18a9dbf6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ee570e8ed2_0_17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ee570e8ed2_0_17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ee570e8ed2_0_16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ee570e8ed2_0_16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ee570e8ed2_0_17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ee570e8ed2_0_17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2af1e3ee8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2af1e3ee8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ee570e8ed2_0_17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ee570e8ed2_0_17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ee570e8ed2_0_17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ee570e8ed2_0_17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af1e3ee8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af1e3ee8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ee570e8ed2_0_15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ee570e8ed2_0_15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ca171c1d5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ca171c1d5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ca171c1d5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ca171c1d5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eca171c1d5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eca171c1d5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ee570e8ed2_0_14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ee570e8ed2_0_14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ee570e8ed2_0_14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ee570e8ed2_0_14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eca171c1d5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eca171c1d5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f0c6075b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f0c6075b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295575" y="402200"/>
            <a:ext cx="4835225" cy="5378650"/>
          </a:xfrm>
          <a:custGeom>
            <a:avLst/>
            <a:gdLst/>
            <a:ahLst/>
            <a:cxnLst/>
            <a:rect l="l" t="t" r="r" b="b"/>
            <a:pathLst>
              <a:path w="193409" h="215146" extrusionOk="0">
                <a:moveTo>
                  <a:pt x="152589" y="0"/>
                </a:moveTo>
                <a:cubicBezTo>
                  <a:pt x="139046" y="0"/>
                  <a:pt x="124282" y="4397"/>
                  <a:pt x="113863" y="12766"/>
                </a:cubicBezTo>
                <a:cubicBezTo>
                  <a:pt x="101553" y="22615"/>
                  <a:pt x="93984" y="38116"/>
                  <a:pt x="93771" y="53861"/>
                </a:cubicBezTo>
                <a:cubicBezTo>
                  <a:pt x="93680" y="62098"/>
                  <a:pt x="95382" y="70822"/>
                  <a:pt x="91948" y="78330"/>
                </a:cubicBezTo>
                <a:cubicBezTo>
                  <a:pt x="87267" y="88543"/>
                  <a:pt x="75139" y="92524"/>
                  <a:pt x="64379" y="95746"/>
                </a:cubicBezTo>
                <a:cubicBezTo>
                  <a:pt x="53649" y="98968"/>
                  <a:pt x="41552" y="103862"/>
                  <a:pt x="38087" y="114500"/>
                </a:cubicBezTo>
                <a:cubicBezTo>
                  <a:pt x="34773" y="124592"/>
                  <a:pt x="40397" y="136963"/>
                  <a:pt x="34196" y="145534"/>
                </a:cubicBezTo>
                <a:cubicBezTo>
                  <a:pt x="29515" y="151978"/>
                  <a:pt x="20396" y="152981"/>
                  <a:pt x="13709" y="157328"/>
                </a:cubicBezTo>
                <a:cubicBezTo>
                  <a:pt x="2615" y="164471"/>
                  <a:pt x="1" y="180854"/>
                  <a:pt x="5989" y="192617"/>
                </a:cubicBezTo>
                <a:cubicBezTo>
                  <a:pt x="11977" y="204380"/>
                  <a:pt x="24652" y="211645"/>
                  <a:pt x="37631" y="214015"/>
                </a:cubicBezTo>
                <a:cubicBezTo>
                  <a:pt x="41948" y="214815"/>
                  <a:pt x="46299" y="215145"/>
                  <a:pt x="50662" y="215145"/>
                </a:cubicBezTo>
                <a:cubicBezTo>
                  <a:pt x="60889" y="215145"/>
                  <a:pt x="71189" y="213334"/>
                  <a:pt x="81309" y="211523"/>
                </a:cubicBezTo>
                <a:cubicBezTo>
                  <a:pt x="107206" y="206873"/>
                  <a:pt x="133134" y="202252"/>
                  <a:pt x="159031" y="197632"/>
                </a:cubicBezTo>
                <a:cubicBezTo>
                  <a:pt x="168849" y="195869"/>
                  <a:pt x="179548" y="193620"/>
                  <a:pt x="185810" y="185869"/>
                </a:cubicBezTo>
                <a:cubicBezTo>
                  <a:pt x="191281" y="179091"/>
                  <a:pt x="191980" y="169760"/>
                  <a:pt x="192223" y="161066"/>
                </a:cubicBezTo>
                <a:cubicBezTo>
                  <a:pt x="193409" y="116233"/>
                  <a:pt x="187907" y="71247"/>
                  <a:pt x="175901" y="28025"/>
                </a:cubicBezTo>
                <a:cubicBezTo>
                  <a:pt x="172740" y="16657"/>
                  <a:pt x="169426" y="699"/>
                  <a:pt x="155323" y="61"/>
                </a:cubicBezTo>
                <a:cubicBezTo>
                  <a:pt x="154418" y="21"/>
                  <a:pt x="153506" y="0"/>
                  <a:pt x="152589" y="0"/>
                </a:cubicBezTo>
                <a:close/>
              </a:path>
            </a:pathLst>
          </a:custGeom>
          <a:solidFill>
            <a:srgbClr val="A7A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570075" y="349400"/>
            <a:ext cx="424575" cy="380200"/>
            <a:chOff x="3158625" y="1679100"/>
            <a:chExt cx="424575" cy="380200"/>
          </a:xfrm>
        </p:grpSpPr>
        <p:sp>
          <p:nvSpPr>
            <p:cNvPr id="12" name="Google Shape;12;p2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70850" y="428716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4715313" y="4335700"/>
            <a:ext cx="947175" cy="861950"/>
            <a:chOff x="3575213" y="4145450"/>
            <a:chExt cx="947175" cy="861950"/>
          </a:xfrm>
        </p:grpSpPr>
        <p:sp>
          <p:nvSpPr>
            <p:cNvPr id="17" name="Google Shape;17;p2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91800" y="438350"/>
            <a:ext cx="473900" cy="508875"/>
            <a:chOff x="1566150" y="4150650"/>
            <a:chExt cx="473900" cy="508875"/>
          </a:xfrm>
        </p:grpSpPr>
        <p:sp>
          <p:nvSpPr>
            <p:cNvPr id="20" name="Google Shape;20;p2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1717575" y="4268700"/>
            <a:ext cx="484500" cy="449300"/>
            <a:chOff x="1717575" y="4268700"/>
            <a:chExt cx="484500" cy="449300"/>
          </a:xfrm>
        </p:grpSpPr>
        <p:sp>
          <p:nvSpPr>
            <p:cNvPr id="28" name="Google Shape;28;p2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-260800" y="3698050"/>
            <a:ext cx="527700" cy="570650"/>
          </a:xfrm>
          <a:custGeom>
            <a:avLst/>
            <a:gdLst/>
            <a:ahLst/>
            <a:cxnLst/>
            <a:rect l="l" t="t" r="r" b="b"/>
            <a:pathLst>
              <a:path w="21108" h="22826" extrusionOk="0">
                <a:moveTo>
                  <a:pt x="10511" y="0"/>
                </a:moveTo>
                <a:cubicBezTo>
                  <a:pt x="10149" y="0"/>
                  <a:pt x="9783" y="25"/>
                  <a:pt x="9415" y="76"/>
                </a:cubicBezTo>
                <a:cubicBezTo>
                  <a:pt x="5315" y="633"/>
                  <a:pt x="2911" y="4277"/>
                  <a:pt x="1873" y="7998"/>
                </a:cubicBezTo>
                <a:cubicBezTo>
                  <a:pt x="734" y="12072"/>
                  <a:pt x="0" y="18070"/>
                  <a:pt x="2152" y="21942"/>
                </a:cubicBezTo>
                <a:cubicBezTo>
                  <a:pt x="2492" y="22545"/>
                  <a:pt x="3098" y="22825"/>
                  <a:pt x="3709" y="22825"/>
                </a:cubicBezTo>
                <a:cubicBezTo>
                  <a:pt x="4507" y="22825"/>
                  <a:pt x="5313" y="22347"/>
                  <a:pt x="5543" y="21487"/>
                </a:cubicBezTo>
                <a:cubicBezTo>
                  <a:pt x="5998" y="19842"/>
                  <a:pt x="5897" y="18095"/>
                  <a:pt x="5998" y="16425"/>
                </a:cubicBezTo>
                <a:cubicBezTo>
                  <a:pt x="6100" y="14603"/>
                  <a:pt x="6277" y="12831"/>
                  <a:pt x="6606" y="11035"/>
                </a:cubicBezTo>
                <a:cubicBezTo>
                  <a:pt x="6985" y="9111"/>
                  <a:pt x="7694" y="5796"/>
                  <a:pt x="9997" y="5315"/>
                </a:cubicBezTo>
                <a:cubicBezTo>
                  <a:pt x="10195" y="5277"/>
                  <a:pt x="10389" y="5258"/>
                  <a:pt x="10579" y="5258"/>
                </a:cubicBezTo>
                <a:cubicBezTo>
                  <a:pt x="12761" y="5258"/>
                  <a:pt x="14348" y="7676"/>
                  <a:pt x="14907" y="9516"/>
                </a:cubicBezTo>
                <a:cubicBezTo>
                  <a:pt x="15868" y="12654"/>
                  <a:pt x="15818" y="16147"/>
                  <a:pt x="15793" y="19411"/>
                </a:cubicBezTo>
                <a:cubicBezTo>
                  <a:pt x="15793" y="21120"/>
                  <a:pt x="17109" y="21974"/>
                  <a:pt x="18428" y="21974"/>
                </a:cubicBezTo>
                <a:cubicBezTo>
                  <a:pt x="19747" y="21974"/>
                  <a:pt x="21069" y="21120"/>
                  <a:pt x="21082" y="19411"/>
                </a:cubicBezTo>
                <a:cubicBezTo>
                  <a:pt x="21107" y="14983"/>
                  <a:pt x="21107" y="10073"/>
                  <a:pt x="19184" y="5998"/>
                </a:cubicBezTo>
                <a:cubicBezTo>
                  <a:pt x="17614" y="2652"/>
                  <a:pt x="14256" y="0"/>
                  <a:pt x="105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713225" y="843525"/>
            <a:ext cx="4421400" cy="24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713225" y="3386100"/>
            <a:ext cx="379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 rot="-567075">
            <a:off x="-541427" y="1769060"/>
            <a:ext cx="3369277" cy="3716834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188100" y="4162525"/>
            <a:ext cx="1332279" cy="818197"/>
          </a:xfrm>
          <a:custGeom>
            <a:avLst/>
            <a:gdLst/>
            <a:ahLst/>
            <a:cxnLst/>
            <a:rect l="l" t="t" r="r" b="b"/>
            <a:pathLst>
              <a:path w="28699" h="17625" extrusionOk="0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390900" y="572775"/>
            <a:ext cx="882900" cy="752850"/>
            <a:chOff x="5897925" y="231425"/>
            <a:chExt cx="882900" cy="752850"/>
          </a:xfrm>
        </p:grpSpPr>
        <p:sp>
          <p:nvSpPr>
            <p:cNvPr id="177" name="Google Shape;177;p11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6151575" y="308700"/>
            <a:ext cx="722700" cy="553650"/>
            <a:chOff x="7883375" y="3787050"/>
            <a:chExt cx="722700" cy="553650"/>
          </a:xfrm>
        </p:grpSpPr>
        <p:sp>
          <p:nvSpPr>
            <p:cNvPr id="183" name="Google Shape;183;p11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7066900" y="572763"/>
            <a:ext cx="484500" cy="449300"/>
            <a:chOff x="1303950" y="1037525"/>
            <a:chExt cx="484500" cy="449300"/>
          </a:xfrm>
        </p:grpSpPr>
        <p:sp>
          <p:nvSpPr>
            <p:cNvPr id="186" name="Google Shape;186;p11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1"/>
          <p:cNvSpPr txBox="1">
            <a:spLocks noGrp="1"/>
          </p:cNvSpPr>
          <p:nvPr>
            <p:ph type="title" hasCustomPrompt="1"/>
          </p:nvPr>
        </p:nvSpPr>
        <p:spPr>
          <a:xfrm>
            <a:off x="4867000" y="1426850"/>
            <a:ext cx="3540300" cy="16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7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4867000" y="3001475"/>
            <a:ext cx="352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/>
          <p:nvPr/>
        </p:nvSpPr>
        <p:spPr>
          <a:xfrm rot="-567027">
            <a:off x="-950394" y="2885168"/>
            <a:ext cx="2633565" cy="2905230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220650" y="4325300"/>
            <a:ext cx="1332279" cy="818197"/>
          </a:xfrm>
          <a:custGeom>
            <a:avLst/>
            <a:gdLst/>
            <a:ahLst/>
            <a:cxnLst/>
            <a:rect l="l" t="t" r="r" b="b"/>
            <a:pathLst>
              <a:path w="28699" h="17625" extrusionOk="0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8235925" y="2275325"/>
            <a:ext cx="1379829" cy="1190198"/>
            <a:chOff x="8235925" y="2275325"/>
            <a:chExt cx="1379829" cy="1190198"/>
          </a:xfrm>
        </p:grpSpPr>
        <p:sp>
          <p:nvSpPr>
            <p:cNvPr id="196" name="Google Shape;196;p13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3"/>
          <p:cNvGrpSpPr/>
          <p:nvPr/>
        </p:nvGrpSpPr>
        <p:grpSpPr>
          <a:xfrm>
            <a:off x="5897925" y="231425"/>
            <a:ext cx="882900" cy="752850"/>
            <a:chOff x="5897925" y="231425"/>
            <a:chExt cx="882900" cy="752850"/>
          </a:xfrm>
        </p:grpSpPr>
        <p:sp>
          <p:nvSpPr>
            <p:cNvPr id="199" name="Google Shape;199;p13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3"/>
          <p:cNvSpPr/>
          <p:nvPr/>
        </p:nvSpPr>
        <p:spPr>
          <a:xfrm>
            <a:off x="-216425" y="1243600"/>
            <a:ext cx="949025" cy="309850"/>
          </a:xfrm>
          <a:custGeom>
            <a:avLst/>
            <a:gdLst/>
            <a:ahLst/>
            <a:cxnLst/>
            <a:rect l="l" t="t" r="r" b="b"/>
            <a:pathLst>
              <a:path w="37961" h="12394" extrusionOk="0">
                <a:moveTo>
                  <a:pt x="35344" y="1"/>
                </a:moveTo>
                <a:cubicBezTo>
                  <a:pt x="34826" y="1"/>
                  <a:pt x="34308" y="452"/>
                  <a:pt x="34465" y="1082"/>
                </a:cubicBezTo>
                <a:cubicBezTo>
                  <a:pt x="35104" y="3362"/>
                  <a:pt x="34708" y="6493"/>
                  <a:pt x="32854" y="8134"/>
                </a:cubicBezTo>
                <a:cubicBezTo>
                  <a:pt x="32524" y="8441"/>
                  <a:pt x="32177" y="8578"/>
                  <a:pt x="31842" y="8578"/>
                </a:cubicBezTo>
                <a:cubicBezTo>
                  <a:pt x="31282" y="8578"/>
                  <a:pt x="30754" y="8196"/>
                  <a:pt x="30392" y="7587"/>
                </a:cubicBezTo>
                <a:cubicBezTo>
                  <a:pt x="29693" y="6402"/>
                  <a:pt x="29845" y="4821"/>
                  <a:pt x="29906" y="3514"/>
                </a:cubicBezTo>
                <a:cubicBezTo>
                  <a:pt x="29937" y="2313"/>
                  <a:pt x="29024" y="1705"/>
                  <a:pt x="28100" y="1705"/>
                </a:cubicBezTo>
                <a:cubicBezTo>
                  <a:pt x="27200" y="1705"/>
                  <a:pt x="26288" y="2283"/>
                  <a:pt x="26228" y="3453"/>
                </a:cubicBezTo>
                <a:cubicBezTo>
                  <a:pt x="26167" y="4578"/>
                  <a:pt x="25894" y="5642"/>
                  <a:pt x="25316" y="6614"/>
                </a:cubicBezTo>
                <a:cubicBezTo>
                  <a:pt x="24921" y="7253"/>
                  <a:pt x="24252" y="8347"/>
                  <a:pt x="23462" y="8529"/>
                </a:cubicBezTo>
                <a:cubicBezTo>
                  <a:pt x="23387" y="8550"/>
                  <a:pt x="23317" y="8559"/>
                  <a:pt x="23253" y="8559"/>
                </a:cubicBezTo>
                <a:cubicBezTo>
                  <a:pt x="22642" y="8559"/>
                  <a:pt x="22494" y="7703"/>
                  <a:pt x="22246" y="7070"/>
                </a:cubicBezTo>
                <a:cubicBezTo>
                  <a:pt x="21821" y="5855"/>
                  <a:pt x="21577" y="4578"/>
                  <a:pt x="21547" y="3271"/>
                </a:cubicBezTo>
                <a:cubicBezTo>
                  <a:pt x="21501" y="2021"/>
                  <a:pt x="20577" y="1390"/>
                  <a:pt x="19646" y="1390"/>
                </a:cubicBezTo>
                <a:cubicBezTo>
                  <a:pt x="18745" y="1390"/>
                  <a:pt x="17837" y="1983"/>
                  <a:pt x="17717" y="3180"/>
                </a:cubicBezTo>
                <a:cubicBezTo>
                  <a:pt x="17599" y="4304"/>
                  <a:pt x="17365" y="7473"/>
                  <a:pt x="15643" y="7473"/>
                </a:cubicBezTo>
                <a:cubicBezTo>
                  <a:pt x="15596" y="7473"/>
                  <a:pt x="15548" y="7470"/>
                  <a:pt x="15498" y="7466"/>
                </a:cubicBezTo>
                <a:cubicBezTo>
                  <a:pt x="13614" y="7253"/>
                  <a:pt x="13431" y="4183"/>
                  <a:pt x="13340" y="2815"/>
                </a:cubicBezTo>
                <a:cubicBezTo>
                  <a:pt x="13235" y="1635"/>
                  <a:pt x="12139" y="853"/>
                  <a:pt x="11136" y="853"/>
                </a:cubicBezTo>
                <a:cubicBezTo>
                  <a:pt x="10408" y="853"/>
                  <a:pt x="9728" y="1266"/>
                  <a:pt x="9510" y="2237"/>
                </a:cubicBezTo>
                <a:cubicBezTo>
                  <a:pt x="9176" y="3696"/>
                  <a:pt x="8629" y="6888"/>
                  <a:pt x="6592" y="6918"/>
                </a:cubicBezTo>
                <a:cubicBezTo>
                  <a:pt x="5680" y="6918"/>
                  <a:pt x="5559" y="5946"/>
                  <a:pt x="5346" y="5247"/>
                </a:cubicBezTo>
                <a:cubicBezTo>
                  <a:pt x="4921" y="3940"/>
                  <a:pt x="4556" y="2633"/>
                  <a:pt x="3918" y="1417"/>
                </a:cubicBezTo>
                <a:cubicBezTo>
                  <a:pt x="3529" y="693"/>
                  <a:pt x="2927" y="389"/>
                  <a:pt x="2321" y="389"/>
                </a:cubicBezTo>
                <a:cubicBezTo>
                  <a:pt x="1170" y="389"/>
                  <a:pt x="1" y="1483"/>
                  <a:pt x="240" y="2876"/>
                </a:cubicBezTo>
                <a:cubicBezTo>
                  <a:pt x="452" y="4061"/>
                  <a:pt x="908" y="5155"/>
                  <a:pt x="1303" y="6250"/>
                </a:cubicBezTo>
                <a:cubicBezTo>
                  <a:pt x="1638" y="7131"/>
                  <a:pt x="1911" y="8043"/>
                  <a:pt x="2428" y="8833"/>
                </a:cubicBezTo>
                <a:cubicBezTo>
                  <a:pt x="3333" y="10205"/>
                  <a:pt x="4832" y="10957"/>
                  <a:pt x="6434" y="10957"/>
                </a:cubicBezTo>
                <a:cubicBezTo>
                  <a:pt x="6607" y="10957"/>
                  <a:pt x="6782" y="10948"/>
                  <a:pt x="6957" y="10931"/>
                </a:cubicBezTo>
                <a:cubicBezTo>
                  <a:pt x="8781" y="10748"/>
                  <a:pt x="10088" y="9867"/>
                  <a:pt x="11030" y="8651"/>
                </a:cubicBezTo>
                <a:cubicBezTo>
                  <a:pt x="11942" y="10140"/>
                  <a:pt x="13310" y="11235"/>
                  <a:pt x="15407" y="11326"/>
                </a:cubicBezTo>
                <a:cubicBezTo>
                  <a:pt x="15511" y="11331"/>
                  <a:pt x="15613" y="11334"/>
                  <a:pt x="15714" y="11334"/>
                </a:cubicBezTo>
                <a:cubicBezTo>
                  <a:pt x="17260" y="11334"/>
                  <a:pt x="18411" y="10687"/>
                  <a:pt x="19267" y="9745"/>
                </a:cubicBezTo>
                <a:cubicBezTo>
                  <a:pt x="20070" y="11269"/>
                  <a:pt x="21272" y="12394"/>
                  <a:pt x="23039" y="12394"/>
                </a:cubicBezTo>
                <a:cubicBezTo>
                  <a:pt x="23281" y="12394"/>
                  <a:pt x="23533" y="12373"/>
                  <a:pt x="23796" y="12329"/>
                </a:cubicBezTo>
                <a:cubicBezTo>
                  <a:pt x="25377" y="12055"/>
                  <a:pt x="26654" y="11113"/>
                  <a:pt x="27657" y="9867"/>
                </a:cubicBezTo>
                <a:cubicBezTo>
                  <a:pt x="27778" y="10019"/>
                  <a:pt x="27900" y="10171"/>
                  <a:pt x="28021" y="10323"/>
                </a:cubicBezTo>
                <a:cubicBezTo>
                  <a:pt x="28997" y="11339"/>
                  <a:pt x="30341" y="11989"/>
                  <a:pt x="31706" y="11989"/>
                </a:cubicBezTo>
                <a:cubicBezTo>
                  <a:pt x="32381" y="11989"/>
                  <a:pt x="33061" y="11830"/>
                  <a:pt x="33705" y="11478"/>
                </a:cubicBezTo>
                <a:cubicBezTo>
                  <a:pt x="37505" y="9380"/>
                  <a:pt x="37961" y="3879"/>
                  <a:pt x="36076" y="444"/>
                </a:cubicBezTo>
                <a:cubicBezTo>
                  <a:pt x="35905" y="134"/>
                  <a:pt x="35625" y="1"/>
                  <a:pt x="353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6809975" y="-396887"/>
            <a:ext cx="2805783" cy="2101514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5801575" y="4294900"/>
            <a:ext cx="467000" cy="431100"/>
            <a:chOff x="1849650" y="1202325"/>
            <a:chExt cx="467000" cy="431100"/>
          </a:xfrm>
        </p:grpSpPr>
        <p:sp>
          <p:nvSpPr>
            <p:cNvPr id="207" name="Google Shape;207;p13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"/>
          </p:nvPr>
        </p:nvSpPr>
        <p:spPr>
          <a:xfrm>
            <a:off x="1793963" y="1453225"/>
            <a:ext cx="2773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2"/>
          </p:nvPr>
        </p:nvSpPr>
        <p:spPr>
          <a:xfrm>
            <a:off x="5603663" y="1453225"/>
            <a:ext cx="2773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3"/>
          </p:nvPr>
        </p:nvSpPr>
        <p:spPr>
          <a:xfrm>
            <a:off x="1793963" y="2934828"/>
            <a:ext cx="2773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4"/>
          </p:nvPr>
        </p:nvSpPr>
        <p:spPr>
          <a:xfrm>
            <a:off x="5603663" y="2934828"/>
            <a:ext cx="2773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5"/>
          </p:nvPr>
        </p:nvSpPr>
        <p:spPr>
          <a:xfrm>
            <a:off x="1793963" y="1930500"/>
            <a:ext cx="27732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6"/>
          </p:nvPr>
        </p:nvSpPr>
        <p:spPr>
          <a:xfrm>
            <a:off x="5603663" y="1930500"/>
            <a:ext cx="27732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7"/>
          </p:nvPr>
        </p:nvSpPr>
        <p:spPr>
          <a:xfrm>
            <a:off x="1793963" y="3409275"/>
            <a:ext cx="27732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8"/>
          </p:nvPr>
        </p:nvSpPr>
        <p:spPr>
          <a:xfrm>
            <a:off x="5603663" y="3409275"/>
            <a:ext cx="27732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9" hasCustomPrompt="1"/>
          </p:nvPr>
        </p:nvSpPr>
        <p:spPr>
          <a:xfrm>
            <a:off x="754163" y="13775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63862" y="13775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14" hasCustomPrompt="1"/>
          </p:nvPr>
        </p:nvSpPr>
        <p:spPr>
          <a:xfrm>
            <a:off x="754163" y="28555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15" hasCustomPrompt="1"/>
          </p:nvPr>
        </p:nvSpPr>
        <p:spPr>
          <a:xfrm>
            <a:off x="4563863" y="28555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rgbClr val="7A844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4"/>
          <p:cNvGrpSpPr/>
          <p:nvPr/>
        </p:nvGrpSpPr>
        <p:grpSpPr>
          <a:xfrm>
            <a:off x="7883375" y="3787050"/>
            <a:ext cx="722700" cy="553650"/>
            <a:chOff x="7883375" y="3787050"/>
            <a:chExt cx="722700" cy="553650"/>
          </a:xfrm>
        </p:grpSpPr>
        <p:sp>
          <p:nvSpPr>
            <p:cNvPr id="236" name="Google Shape;236;p14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4"/>
          <p:cNvGrpSpPr/>
          <p:nvPr/>
        </p:nvGrpSpPr>
        <p:grpSpPr>
          <a:xfrm>
            <a:off x="520900" y="844650"/>
            <a:ext cx="484500" cy="449300"/>
            <a:chOff x="1303950" y="1037525"/>
            <a:chExt cx="484500" cy="449300"/>
          </a:xfrm>
        </p:grpSpPr>
        <p:sp>
          <p:nvSpPr>
            <p:cNvPr id="239" name="Google Shape;239;p14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4"/>
          <p:cNvSpPr/>
          <p:nvPr/>
        </p:nvSpPr>
        <p:spPr>
          <a:xfrm>
            <a:off x="7597375" y="43935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rot="410875">
            <a:off x="-716244" y="1701865"/>
            <a:ext cx="2530042" cy="301949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3673050" y="2668813"/>
            <a:ext cx="46785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1"/>
          </p:nvPr>
        </p:nvSpPr>
        <p:spPr>
          <a:xfrm>
            <a:off x="3378675" y="1355375"/>
            <a:ext cx="49728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 rot="567045" flipH="1">
            <a:off x="6412146" y="2019787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15"/>
          <p:cNvGrpSpPr/>
          <p:nvPr/>
        </p:nvGrpSpPr>
        <p:grpSpPr>
          <a:xfrm>
            <a:off x="7474463" y="474613"/>
            <a:ext cx="1161050" cy="886150"/>
            <a:chOff x="3804263" y="172688"/>
            <a:chExt cx="1161050" cy="886150"/>
          </a:xfrm>
        </p:grpSpPr>
        <p:sp>
          <p:nvSpPr>
            <p:cNvPr id="249" name="Google Shape;249;p15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3673913" y="434375"/>
            <a:ext cx="424575" cy="380200"/>
            <a:chOff x="3158625" y="1679100"/>
            <a:chExt cx="424575" cy="380200"/>
          </a:xfrm>
        </p:grpSpPr>
        <p:sp>
          <p:nvSpPr>
            <p:cNvPr id="253" name="Google Shape;253;p15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>
            <a:off x="2501275" y="4138050"/>
            <a:ext cx="948029" cy="756319"/>
            <a:chOff x="6293350" y="261400"/>
            <a:chExt cx="948029" cy="756319"/>
          </a:xfrm>
        </p:grpSpPr>
        <p:sp>
          <p:nvSpPr>
            <p:cNvPr id="257" name="Google Shape;257;p15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5"/>
          <p:cNvGrpSpPr/>
          <p:nvPr/>
        </p:nvGrpSpPr>
        <p:grpSpPr>
          <a:xfrm>
            <a:off x="6833775" y="323613"/>
            <a:ext cx="484500" cy="449300"/>
            <a:chOff x="1303950" y="1037525"/>
            <a:chExt cx="484500" cy="449300"/>
          </a:xfrm>
        </p:grpSpPr>
        <p:sp>
          <p:nvSpPr>
            <p:cNvPr id="260" name="Google Shape;260;p15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5"/>
          <p:cNvGrpSpPr/>
          <p:nvPr/>
        </p:nvGrpSpPr>
        <p:grpSpPr>
          <a:xfrm>
            <a:off x="1843650" y="4277925"/>
            <a:ext cx="473900" cy="508875"/>
            <a:chOff x="1566150" y="4150650"/>
            <a:chExt cx="473900" cy="508875"/>
          </a:xfrm>
        </p:grpSpPr>
        <p:sp>
          <p:nvSpPr>
            <p:cNvPr id="264" name="Google Shape;264;p15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5"/>
          <p:cNvSpPr/>
          <p:nvPr/>
        </p:nvSpPr>
        <p:spPr>
          <a:xfrm>
            <a:off x="-136375" y="463288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713230" y="2278000"/>
            <a:ext cx="310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1"/>
          </p:nvPr>
        </p:nvSpPr>
        <p:spPr>
          <a:xfrm>
            <a:off x="713223" y="3219700"/>
            <a:ext cx="3101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97813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rgbClr val="7A8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 rot="8099862" flipH="1">
            <a:off x="-1264207" y="981885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8475" y="727925"/>
            <a:ext cx="424575" cy="380200"/>
            <a:chOff x="3158625" y="1679100"/>
            <a:chExt cx="424575" cy="380200"/>
          </a:xfrm>
        </p:grpSpPr>
        <p:sp>
          <p:nvSpPr>
            <p:cNvPr id="278" name="Google Shape;278;p16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713225" y="163075"/>
            <a:ext cx="882900" cy="752850"/>
            <a:chOff x="5897925" y="231425"/>
            <a:chExt cx="882900" cy="752850"/>
          </a:xfrm>
        </p:grpSpPr>
        <p:sp>
          <p:nvSpPr>
            <p:cNvPr id="282" name="Google Shape;282;p16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6"/>
          <p:cNvSpPr/>
          <p:nvPr/>
        </p:nvSpPr>
        <p:spPr>
          <a:xfrm>
            <a:off x="6040800" y="431421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5329680" y="2278000"/>
            <a:ext cx="310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5329673" y="3219700"/>
            <a:ext cx="3101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 hasCustomPrompt="1"/>
          </p:nvPr>
        </p:nvSpPr>
        <p:spPr>
          <a:xfrm>
            <a:off x="5329675" y="1197813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rgbClr val="7A8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6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/>
          <p:nvPr/>
        </p:nvSpPr>
        <p:spPr>
          <a:xfrm rot="9972790" flipH="1">
            <a:off x="5399635" y="2301984"/>
            <a:ext cx="4405452" cy="3299477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17"/>
          <p:cNvGrpSpPr/>
          <p:nvPr/>
        </p:nvGrpSpPr>
        <p:grpSpPr>
          <a:xfrm>
            <a:off x="7590700" y="585400"/>
            <a:ext cx="882900" cy="752850"/>
            <a:chOff x="5897925" y="231425"/>
            <a:chExt cx="882900" cy="752850"/>
          </a:xfrm>
        </p:grpSpPr>
        <p:sp>
          <p:nvSpPr>
            <p:cNvPr id="294" name="Google Shape;294;p17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7"/>
          <p:cNvSpPr/>
          <p:nvPr/>
        </p:nvSpPr>
        <p:spPr>
          <a:xfrm>
            <a:off x="525050" y="441095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7"/>
          <p:cNvGrpSpPr/>
          <p:nvPr/>
        </p:nvGrpSpPr>
        <p:grpSpPr>
          <a:xfrm rot="3234608">
            <a:off x="299198" y="327144"/>
            <a:ext cx="1264924" cy="1091084"/>
            <a:chOff x="8235925" y="2275325"/>
            <a:chExt cx="1379829" cy="1190198"/>
          </a:xfrm>
        </p:grpSpPr>
        <p:sp>
          <p:nvSpPr>
            <p:cNvPr id="301" name="Google Shape;301;p17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552475" y="1710800"/>
            <a:ext cx="473900" cy="508875"/>
            <a:chOff x="1566150" y="4150650"/>
            <a:chExt cx="473900" cy="508875"/>
          </a:xfrm>
        </p:grpSpPr>
        <p:sp>
          <p:nvSpPr>
            <p:cNvPr id="304" name="Google Shape;304;p17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 flipH="1">
            <a:off x="713223" y="2278000"/>
            <a:ext cx="310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subTitle" idx="1"/>
          </p:nvPr>
        </p:nvSpPr>
        <p:spPr>
          <a:xfrm flipH="1">
            <a:off x="713230" y="3219700"/>
            <a:ext cx="3101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29928" y="1197813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rgbClr val="7A844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7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 rot="-567027">
            <a:off x="-950394" y="2885168"/>
            <a:ext cx="2633565" cy="2905230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6695925" y="-391337"/>
            <a:ext cx="2805783" cy="2101514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8"/>
          <p:cNvGrpSpPr/>
          <p:nvPr/>
        </p:nvGrpSpPr>
        <p:grpSpPr>
          <a:xfrm>
            <a:off x="500925" y="743625"/>
            <a:ext cx="424575" cy="380200"/>
            <a:chOff x="3158625" y="1679100"/>
            <a:chExt cx="424575" cy="380200"/>
          </a:xfrm>
        </p:grpSpPr>
        <p:sp>
          <p:nvSpPr>
            <p:cNvPr id="318" name="Google Shape;318;p18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7151050" y="4002650"/>
            <a:ext cx="948029" cy="756319"/>
            <a:chOff x="6293350" y="261400"/>
            <a:chExt cx="948029" cy="756319"/>
          </a:xfrm>
        </p:grpSpPr>
        <p:sp>
          <p:nvSpPr>
            <p:cNvPr id="322" name="Google Shape;322;p18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8"/>
          <p:cNvGrpSpPr/>
          <p:nvPr/>
        </p:nvGrpSpPr>
        <p:grpSpPr>
          <a:xfrm>
            <a:off x="476275" y="2708050"/>
            <a:ext cx="473900" cy="508875"/>
            <a:chOff x="1566150" y="4150650"/>
            <a:chExt cx="473900" cy="508875"/>
          </a:xfrm>
        </p:grpSpPr>
        <p:sp>
          <p:nvSpPr>
            <p:cNvPr id="325" name="Google Shape;325;p18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18"/>
          <p:cNvSpPr/>
          <p:nvPr/>
        </p:nvSpPr>
        <p:spPr>
          <a:xfrm>
            <a:off x="8254075" y="1898038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>
            <a:off x="7769575" y="957125"/>
            <a:ext cx="484500" cy="449300"/>
            <a:chOff x="1717575" y="4268700"/>
            <a:chExt cx="484500" cy="449300"/>
          </a:xfrm>
        </p:grpSpPr>
        <p:sp>
          <p:nvSpPr>
            <p:cNvPr id="334" name="Google Shape;334;p18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8"/>
          <p:cNvGrpSpPr/>
          <p:nvPr/>
        </p:nvGrpSpPr>
        <p:grpSpPr>
          <a:xfrm flipH="1">
            <a:off x="1716550" y="4253800"/>
            <a:ext cx="947175" cy="861950"/>
            <a:chOff x="3575213" y="4145450"/>
            <a:chExt cx="947175" cy="861950"/>
          </a:xfrm>
        </p:grpSpPr>
        <p:sp>
          <p:nvSpPr>
            <p:cNvPr id="338" name="Google Shape;338;p18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subTitle" idx="1"/>
          </p:nvPr>
        </p:nvSpPr>
        <p:spPr>
          <a:xfrm>
            <a:off x="2773800" y="1473363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title" hasCustomPrompt="1"/>
          </p:nvPr>
        </p:nvSpPr>
        <p:spPr>
          <a:xfrm>
            <a:off x="2773800" y="795313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2"/>
          </p:nvPr>
        </p:nvSpPr>
        <p:spPr>
          <a:xfrm>
            <a:off x="2773800" y="26830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title" idx="3" hasCustomPrompt="1"/>
          </p:nvPr>
        </p:nvSpPr>
        <p:spPr>
          <a:xfrm>
            <a:off x="2773800" y="2005007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4"/>
          </p:nvPr>
        </p:nvSpPr>
        <p:spPr>
          <a:xfrm>
            <a:off x="2773800" y="38927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title" idx="5" hasCustomPrompt="1"/>
          </p:nvPr>
        </p:nvSpPr>
        <p:spPr>
          <a:xfrm>
            <a:off x="2773800" y="3214688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/>
          <p:nvPr/>
        </p:nvSpPr>
        <p:spPr>
          <a:xfrm rot="-10232973" flipH="1">
            <a:off x="-1151644" y="-872519"/>
            <a:ext cx="2633565" cy="2905230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9"/>
          <p:cNvSpPr/>
          <p:nvPr/>
        </p:nvSpPr>
        <p:spPr>
          <a:xfrm rot="10800000" flipH="1">
            <a:off x="6698625" y="3716952"/>
            <a:ext cx="2805783" cy="2101514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19"/>
          <p:cNvGrpSpPr/>
          <p:nvPr/>
        </p:nvGrpSpPr>
        <p:grpSpPr>
          <a:xfrm>
            <a:off x="139325" y="1853300"/>
            <a:ext cx="473900" cy="508875"/>
            <a:chOff x="1566150" y="4150650"/>
            <a:chExt cx="473900" cy="508875"/>
          </a:xfrm>
        </p:grpSpPr>
        <p:sp>
          <p:nvSpPr>
            <p:cNvPr id="350" name="Google Shape;350;p19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9"/>
          <p:cNvSpPr/>
          <p:nvPr/>
        </p:nvSpPr>
        <p:spPr>
          <a:xfrm>
            <a:off x="8158500" y="605338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8453225" y="1260700"/>
            <a:ext cx="484500" cy="449300"/>
            <a:chOff x="1717575" y="4268700"/>
            <a:chExt cx="484500" cy="449300"/>
          </a:xfrm>
        </p:grpSpPr>
        <p:sp>
          <p:nvSpPr>
            <p:cNvPr id="359" name="Google Shape;359;p19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781100" y="31202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2"/>
          </p:nvPr>
        </p:nvSpPr>
        <p:spPr>
          <a:xfrm>
            <a:off x="3472159" y="31202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781100" y="36018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4"/>
          </p:nvPr>
        </p:nvSpPr>
        <p:spPr>
          <a:xfrm>
            <a:off x="3472159" y="36018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title" idx="5" hasCustomPrompt="1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 hasCustomPrompt="1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6195099" y="31202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hewy"/>
              <a:buNone/>
              <a:defRPr sz="22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ubTitle" idx="8"/>
          </p:nvPr>
        </p:nvSpPr>
        <p:spPr>
          <a:xfrm>
            <a:off x="6195099" y="36018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title" idx="9" hasCustomPrompt="1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/>
          <p:nvPr/>
        </p:nvSpPr>
        <p:spPr>
          <a:xfrm rot="-410849" flipH="1">
            <a:off x="6644233" y="1512352"/>
            <a:ext cx="3297163" cy="3934879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0"/>
          <p:cNvGrpSpPr/>
          <p:nvPr/>
        </p:nvGrpSpPr>
        <p:grpSpPr>
          <a:xfrm>
            <a:off x="541725" y="614300"/>
            <a:ext cx="424575" cy="380200"/>
            <a:chOff x="3158625" y="1679100"/>
            <a:chExt cx="424575" cy="380200"/>
          </a:xfrm>
        </p:grpSpPr>
        <p:sp>
          <p:nvSpPr>
            <p:cNvPr id="375" name="Google Shape;375;p20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0"/>
          <p:cNvSpPr/>
          <p:nvPr/>
        </p:nvSpPr>
        <p:spPr>
          <a:xfrm>
            <a:off x="-109075" y="4052388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7368650" y="780625"/>
            <a:ext cx="484500" cy="449300"/>
            <a:chOff x="1717575" y="4268700"/>
            <a:chExt cx="484500" cy="449300"/>
          </a:xfrm>
        </p:grpSpPr>
        <p:sp>
          <p:nvSpPr>
            <p:cNvPr id="380" name="Google Shape;380;p20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0"/>
          <p:cNvGrpSpPr/>
          <p:nvPr/>
        </p:nvGrpSpPr>
        <p:grpSpPr>
          <a:xfrm rot="10800000" flipH="1">
            <a:off x="4415050" y="473600"/>
            <a:ext cx="948029" cy="756319"/>
            <a:chOff x="6293350" y="261400"/>
            <a:chExt cx="948029" cy="756319"/>
          </a:xfrm>
        </p:grpSpPr>
        <p:sp>
          <p:nvSpPr>
            <p:cNvPr id="384" name="Google Shape;384;p20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0"/>
          <p:cNvGrpSpPr/>
          <p:nvPr/>
        </p:nvGrpSpPr>
        <p:grpSpPr>
          <a:xfrm>
            <a:off x="1399050" y="4030450"/>
            <a:ext cx="473900" cy="508875"/>
            <a:chOff x="1566150" y="4150650"/>
            <a:chExt cx="473900" cy="508875"/>
          </a:xfrm>
        </p:grpSpPr>
        <p:sp>
          <p:nvSpPr>
            <p:cNvPr id="387" name="Google Shape;387;p20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20"/>
          <p:cNvSpPr txBox="1">
            <a:spLocks noGrp="1"/>
          </p:cNvSpPr>
          <p:nvPr>
            <p:ph type="title"/>
          </p:nvPr>
        </p:nvSpPr>
        <p:spPr>
          <a:xfrm>
            <a:off x="713225" y="1373451"/>
            <a:ext cx="3488700" cy="10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1"/>
          </p:nvPr>
        </p:nvSpPr>
        <p:spPr>
          <a:xfrm>
            <a:off x="713225" y="2492713"/>
            <a:ext cx="26859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/>
          <p:nvPr/>
        </p:nvSpPr>
        <p:spPr>
          <a:xfrm rot="8099862" flipH="1">
            <a:off x="-1416607" y="981885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7220725" y="34430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4609938" y="3977350"/>
            <a:ext cx="947175" cy="861950"/>
            <a:chOff x="3575213" y="4145450"/>
            <a:chExt cx="947175" cy="861950"/>
          </a:xfrm>
        </p:grpSpPr>
        <p:sp>
          <p:nvSpPr>
            <p:cNvPr id="38" name="Google Shape;38;p3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3804263" y="172688"/>
            <a:ext cx="1161050" cy="886150"/>
            <a:chOff x="3804263" y="172688"/>
            <a:chExt cx="1161050" cy="886150"/>
          </a:xfrm>
        </p:grpSpPr>
        <p:sp>
          <p:nvSpPr>
            <p:cNvPr id="41" name="Google Shape;41;p3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997650" y="444975"/>
            <a:ext cx="882900" cy="752850"/>
            <a:chOff x="5897925" y="231425"/>
            <a:chExt cx="882900" cy="752850"/>
          </a:xfrm>
        </p:grpSpPr>
        <p:sp>
          <p:nvSpPr>
            <p:cNvPr id="45" name="Google Shape;45;p3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 flipH="1">
            <a:off x="4501966" y="2307590"/>
            <a:ext cx="392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 flipH="1">
            <a:off x="5266675" y="3219700"/>
            <a:ext cx="3164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746366" y="1197813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/>
          <p:nvPr/>
        </p:nvSpPr>
        <p:spPr>
          <a:xfrm rot="-567075">
            <a:off x="-530577" y="2040810"/>
            <a:ext cx="3369277" cy="3716834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rot="-8779740">
            <a:off x="467296" y="358370"/>
            <a:ext cx="1161001" cy="886113"/>
            <a:chOff x="3804263" y="172688"/>
            <a:chExt cx="1161050" cy="886150"/>
          </a:xfrm>
        </p:grpSpPr>
        <p:sp>
          <p:nvSpPr>
            <p:cNvPr id="399" name="Google Shape;399;p21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1"/>
          <p:cNvSpPr/>
          <p:nvPr/>
        </p:nvSpPr>
        <p:spPr>
          <a:xfrm>
            <a:off x="7750475" y="4410275"/>
            <a:ext cx="949025" cy="309850"/>
          </a:xfrm>
          <a:custGeom>
            <a:avLst/>
            <a:gdLst/>
            <a:ahLst/>
            <a:cxnLst/>
            <a:rect l="l" t="t" r="r" b="b"/>
            <a:pathLst>
              <a:path w="37961" h="12394" extrusionOk="0">
                <a:moveTo>
                  <a:pt x="35344" y="1"/>
                </a:moveTo>
                <a:cubicBezTo>
                  <a:pt x="34826" y="1"/>
                  <a:pt x="34308" y="452"/>
                  <a:pt x="34465" y="1082"/>
                </a:cubicBezTo>
                <a:cubicBezTo>
                  <a:pt x="35104" y="3362"/>
                  <a:pt x="34708" y="6493"/>
                  <a:pt x="32854" y="8134"/>
                </a:cubicBezTo>
                <a:cubicBezTo>
                  <a:pt x="32524" y="8441"/>
                  <a:pt x="32177" y="8578"/>
                  <a:pt x="31842" y="8578"/>
                </a:cubicBezTo>
                <a:cubicBezTo>
                  <a:pt x="31282" y="8578"/>
                  <a:pt x="30754" y="8196"/>
                  <a:pt x="30392" y="7587"/>
                </a:cubicBezTo>
                <a:cubicBezTo>
                  <a:pt x="29693" y="6402"/>
                  <a:pt x="29845" y="4821"/>
                  <a:pt x="29906" y="3514"/>
                </a:cubicBezTo>
                <a:cubicBezTo>
                  <a:pt x="29937" y="2313"/>
                  <a:pt x="29024" y="1705"/>
                  <a:pt x="28100" y="1705"/>
                </a:cubicBezTo>
                <a:cubicBezTo>
                  <a:pt x="27200" y="1705"/>
                  <a:pt x="26288" y="2283"/>
                  <a:pt x="26228" y="3453"/>
                </a:cubicBezTo>
                <a:cubicBezTo>
                  <a:pt x="26167" y="4578"/>
                  <a:pt x="25894" y="5642"/>
                  <a:pt x="25316" y="6614"/>
                </a:cubicBezTo>
                <a:cubicBezTo>
                  <a:pt x="24921" y="7253"/>
                  <a:pt x="24252" y="8347"/>
                  <a:pt x="23462" y="8529"/>
                </a:cubicBezTo>
                <a:cubicBezTo>
                  <a:pt x="23387" y="8550"/>
                  <a:pt x="23317" y="8559"/>
                  <a:pt x="23253" y="8559"/>
                </a:cubicBezTo>
                <a:cubicBezTo>
                  <a:pt x="22642" y="8559"/>
                  <a:pt x="22494" y="7703"/>
                  <a:pt x="22246" y="7070"/>
                </a:cubicBezTo>
                <a:cubicBezTo>
                  <a:pt x="21821" y="5855"/>
                  <a:pt x="21577" y="4578"/>
                  <a:pt x="21547" y="3271"/>
                </a:cubicBezTo>
                <a:cubicBezTo>
                  <a:pt x="21501" y="2021"/>
                  <a:pt x="20577" y="1390"/>
                  <a:pt x="19646" y="1390"/>
                </a:cubicBezTo>
                <a:cubicBezTo>
                  <a:pt x="18745" y="1390"/>
                  <a:pt x="17837" y="1983"/>
                  <a:pt x="17717" y="3180"/>
                </a:cubicBezTo>
                <a:cubicBezTo>
                  <a:pt x="17599" y="4304"/>
                  <a:pt x="17365" y="7473"/>
                  <a:pt x="15643" y="7473"/>
                </a:cubicBezTo>
                <a:cubicBezTo>
                  <a:pt x="15596" y="7473"/>
                  <a:pt x="15548" y="7470"/>
                  <a:pt x="15498" y="7466"/>
                </a:cubicBezTo>
                <a:cubicBezTo>
                  <a:pt x="13614" y="7253"/>
                  <a:pt x="13431" y="4183"/>
                  <a:pt x="13340" y="2815"/>
                </a:cubicBezTo>
                <a:cubicBezTo>
                  <a:pt x="13235" y="1635"/>
                  <a:pt x="12139" y="853"/>
                  <a:pt x="11136" y="853"/>
                </a:cubicBezTo>
                <a:cubicBezTo>
                  <a:pt x="10408" y="853"/>
                  <a:pt x="9728" y="1266"/>
                  <a:pt x="9510" y="2237"/>
                </a:cubicBezTo>
                <a:cubicBezTo>
                  <a:pt x="9176" y="3696"/>
                  <a:pt x="8629" y="6888"/>
                  <a:pt x="6592" y="6918"/>
                </a:cubicBezTo>
                <a:cubicBezTo>
                  <a:pt x="5680" y="6918"/>
                  <a:pt x="5559" y="5946"/>
                  <a:pt x="5346" y="5247"/>
                </a:cubicBezTo>
                <a:cubicBezTo>
                  <a:pt x="4921" y="3940"/>
                  <a:pt x="4556" y="2633"/>
                  <a:pt x="3918" y="1417"/>
                </a:cubicBezTo>
                <a:cubicBezTo>
                  <a:pt x="3529" y="693"/>
                  <a:pt x="2927" y="389"/>
                  <a:pt x="2321" y="389"/>
                </a:cubicBezTo>
                <a:cubicBezTo>
                  <a:pt x="1170" y="389"/>
                  <a:pt x="1" y="1483"/>
                  <a:pt x="240" y="2876"/>
                </a:cubicBezTo>
                <a:cubicBezTo>
                  <a:pt x="452" y="4061"/>
                  <a:pt x="908" y="5155"/>
                  <a:pt x="1303" y="6250"/>
                </a:cubicBezTo>
                <a:cubicBezTo>
                  <a:pt x="1638" y="7131"/>
                  <a:pt x="1911" y="8043"/>
                  <a:pt x="2428" y="8833"/>
                </a:cubicBezTo>
                <a:cubicBezTo>
                  <a:pt x="3333" y="10205"/>
                  <a:pt x="4832" y="10957"/>
                  <a:pt x="6434" y="10957"/>
                </a:cubicBezTo>
                <a:cubicBezTo>
                  <a:pt x="6607" y="10957"/>
                  <a:pt x="6782" y="10948"/>
                  <a:pt x="6957" y="10931"/>
                </a:cubicBezTo>
                <a:cubicBezTo>
                  <a:pt x="8781" y="10748"/>
                  <a:pt x="10088" y="9867"/>
                  <a:pt x="11030" y="8651"/>
                </a:cubicBezTo>
                <a:cubicBezTo>
                  <a:pt x="11942" y="10140"/>
                  <a:pt x="13310" y="11235"/>
                  <a:pt x="15407" y="11326"/>
                </a:cubicBezTo>
                <a:cubicBezTo>
                  <a:pt x="15511" y="11331"/>
                  <a:pt x="15613" y="11334"/>
                  <a:pt x="15714" y="11334"/>
                </a:cubicBezTo>
                <a:cubicBezTo>
                  <a:pt x="17260" y="11334"/>
                  <a:pt x="18411" y="10687"/>
                  <a:pt x="19267" y="9745"/>
                </a:cubicBezTo>
                <a:cubicBezTo>
                  <a:pt x="20070" y="11269"/>
                  <a:pt x="21272" y="12394"/>
                  <a:pt x="23039" y="12394"/>
                </a:cubicBezTo>
                <a:cubicBezTo>
                  <a:pt x="23281" y="12394"/>
                  <a:pt x="23533" y="12373"/>
                  <a:pt x="23796" y="12329"/>
                </a:cubicBezTo>
                <a:cubicBezTo>
                  <a:pt x="25377" y="12055"/>
                  <a:pt x="26654" y="11113"/>
                  <a:pt x="27657" y="9867"/>
                </a:cubicBezTo>
                <a:cubicBezTo>
                  <a:pt x="27778" y="10019"/>
                  <a:pt x="27900" y="10171"/>
                  <a:pt x="28021" y="10323"/>
                </a:cubicBezTo>
                <a:cubicBezTo>
                  <a:pt x="28997" y="11339"/>
                  <a:pt x="30341" y="11989"/>
                  <a:pt x="31706" y="11989"/>
                </a:cubicBezTo>
                <a:cubicBezTo>
                  <a:pt x="32381" y="11989"/>
                  <a:pt x="33061" y="11830"/>
                  <a:pt x="33705" y="11478"/>
                </a:cubicBezTo>
                <a:cubicBezTo>
                  <a:pt x="37505" y="9380"/>
                  <a:pt x="37961" y="3879"/>
                  <a:pt x="36076" y="444"/>
                </a:cubicBezTo>
                <a:cubicBezTo>
                  <a:pt x="35905" y="134"/>
                  <a:pt x="35625" y="1"/>
                  <a:pt x="3534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7777750" y="684250"/>
            <a:ext cx="882900" cy="752850"/>
            <a:chOff x="5897925" y="231425"/>
            <a:chExt cx="882900" cy="752850"/>
          </a:xfrm>
        </p:grpSpPr>
        <p:sp>
          <p:nvSpPr>
            <p:cNvPr id="404" name="Google Shape;404;p21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1"/>
          <p:cNvGrpSpPr/>
          <p:nvPr/>
        </p:nvGrpSpPr>
        <p:grpSpPr>
          <a:xfrm>
            <a:off x="3463150" y="4337500"/>
            <a:ext cx="484500" cy="449300"/>
            <a:chOff x="1717575" y="4268700"/>
            <a:chExt cx="484500" cy="449300"/>
          </a:xfrm>
        </p:grpSpPr>
        <p:sp>
          <p:nvSpPr>
            <p:cNvPr id="410" name="Google Shape;410;p21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1"/>
          <p:cNvSpPr txBox="1">
            <a:spLocks noGrp="1"/>
          </p:cNvSpPr>
          <p:nvPr>
            <p:ph type="title"/>
          </p:nvPr>
        </p:nvSpPr>
        <p:spPr>
          <a:xfrm>
            <a:off x="4571825" y="445025"/>
            <a:ext cx="38589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1"/>
          </p:nvPr>
        </p:nvSpPr>
        <p:spPr>
          <a:xfrm>
            <a:off x="4571825" y="1941800"/>
            <a:ext cx="385890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2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/>
          <p:nvPr/>
        </p:nvSpPr>
        <p:spPr>
          <a:xfrm rot="8099862" flipH="1">
            <a:off x="7226818" y="1262560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2"/>
          <p:cNvGrpSpPr/>
          <p:nvPr/>
        </p:nvGrpSpPr>
        <p:grpSpPr>
          <a:xfrm flipH="1">
            <a:off x="3183988" y="4125775"/>
            <a:ext cx="947175" cy="861950"/>
            <a:chOff x="3575213" y="4145450"/>
            <a:chExt cx="947175" cy="861950"/>
          </a:xfrm>
        </p:grpSpPr>
        <p:sp>
          <p:nvSpPr>
            <p:cNvPr id="418" name="Google Shape;418;p22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2"/>
          <p:cNvGrpSpPr/>
          <p:nvPr/>
        </p:nvGrpSpPr>
        <p:grpSpPr>
          <a:xfrm>
            <a:off x="582075" y="3900050"/>
            <a:ext cx="882900" cy="752850"/>
            <a:chOff x="5897925" y="231425"/>
            <a:chExt cx="882900" cy="752850"/>
          </a:xfrm>
        </p:grpSpPr>
        <p:sp>
          <p:nvSpPr>
            <p:cNvPr id="421" name="Google Shape;421;p22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2"/>
          <p:cNvGrpSpPr/>
          <p:nvPr/>
        </p:nvGrpSpPr>
        <p:grpSpPr>
          <a:xfrm>
            <a:off x="326825" y="712725"/>
            <a:ext cx="948029" cy="756319"/>
            <a:chOff x="6293350" y="261400"/>
            <a:chExt cx="948029" cy="756319"/>
          </a:xfrm>
        </p:grpSpPr>
        <p:sp>
          <p:nvSpPr>
            <p:cNvPr id="427" name="Google Shape;427;p22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2"/>
          <p:cNvGrpSpPr/>
          <p:nvPr/>
        </p:nvGrpSpPr>
        <p:grpSpPr>
          <a:xfrm>
            <a:off x="7772475" y="568425"/>
            <a:ext cx="484500" cy="449300"/>
            <a:chOff x="1717575" y="4268700"/>
            <a:chExt cx="484500" cy="449300"/>
          </a:xfrm>
        </p:grpSpPr>
        <p:sp>
          <p:nvSpPr>
            <p:cNvPr id="430" name="Google Shape;430;p22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subTitle" idx="1"/>
          </p:nvPr>
        </p:nvSpPr>
        <p:spPr>
          <a:xfrm>
            <a:off x="713225" y="2037900"/>
            <a:ext cx="31095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2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/>
          <p:nvPr/>
        </p:nvSpPr>
        <p:spPr>
          <a:xfrm rot="-567075">
            <a:off x="-614077" y="1880635"/>
            <a:ext cx="3369277" cy="3716834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438925" y="570875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7638088" y="445013"/>
            <a:ext cx="1161050" cy="886150"/>
            <a:chOff x="3804263" y="172688"/>
            <a:chExt cx="1161050" cy="886150"/>
          </a:xfrm>
        </p:grpSpPr>
        <p:sp>
          <p:nvSpPr>
            <p:cNvPr id="439" name="Google Shape;439;p23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508750" y="1287825"/>
            <a:ext cx="473900" cy="508875"/>
            <a:chOff x="1566150" y="4150650"/>
            <a:chExt cx="473900" cy="508875"/>
          </a:xfrm>
        </p:grpSpPr>
        <p:sp>
          <p:nvSpPr>
            <p:cNvPr id="443" name="Google Shape;443;p23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>
            <a:off x="5250625" y="4373700"/>
            <a:ext cx="424575" cy="380200"/>
            <a:chOff x="3158625" y="1679100"/>
            <a:chExt cx="424575" cy="380200"/>
          </a:xfrm>
        </p:grpSpPr>
        <p:sp>
          <p:nvSpPr>
            <p:cNvPr id="451" name="Google Shape;451;p23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5903800" y="4002925"/>
            <a:ext cx="484500" cy="449300"/>
            <a:chOff x="1717575" y="4268700"/>
            <a:chExt cx="484500" cy="449300"/>
          </a:xfrm>
        </p:grpSpPr>
        <p:sp>
          <p:nvSpPr>
            <p:cNvPr id="455" name="Google Shape;455;p23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5321225" y="2037900"/>
            <a:ext cx="31095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3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/>
          <p:nvPr/>
        </p:nvSpPr>
        <p:spPr>
          <a:xfrm rot="9972784" flipH="1">
            <a:off x="4829655" y="1878601"/>
            <a:ext cx="4959221" cy="3714247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4"/>
          <p:cNvGrpSpPr/>
          <p:nvPr/>
        </p:nvGrpSpPr>
        <p:grpSpPr>
          <a:xfrm>
            <a:off x="447375" y="3743975"/>
            <a:ext cx="948029" cy="756319"/>
            <a:chOff x="6293350" y="261400"/>
            <a:chExt cx="948029" cy="756319"/>
          </a:xfrm>
        </p:grpSpPr>
        <p:sp>
          <p:nvSpPr>
            <p:cNvPr id="463" name="Google Shape;463;p24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8015500" y="871550"/>
            <a:ext cx="473900" cy="508875"/>
            <a:chOff x="1566150" y="4150650"/>
            <a:chExt cx="473900" cy="508875"/>
          </a:xfrm>
        </p:grpSpPr>
        <p:sp>
          <p:nvSpPr>
            <p:cNvPr id="466" name="Google Shape;466;p24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24"/>
          <p:cNvSpPr/>
          <p:nvPr/>
        </p:nvSpPr>
        <p:spPr>
          <a:xfrm>
            <a:off x="-259775" y="53231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630275" y="1159500"/>
            <a:ext cx="484500" cy="449300"/>
            <a:chOff x="1717575" y="4268700"/>
            <a:chExt cx="484500" cy="449300"/>
          </a:xfrm>
        </p:grpSpPr>
        <p:sp>
          <p:nvSpPr>
            <p:cNvPr id="475" name="Google Shape;475;p24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subTitle" idx="1"/>
          </p:nvPr>
        </p:nvSpPr>
        <p:spPr>
          <a:xfrm>
            <a:off x="713225" y="2037900"/>
            <a:ext cx="31095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4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subTitle" idx="1"/>
          </p:nvPr>
        </p:nvSpPr>
        <p:spPr>
          <a:xfrm>
            <a:off x="713250" y="1241325"/>
            <a:ext cx="77175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83" name="Google Shape;483;p25"/>
          <p:cNvGrpSpPr/>
          <p:nvPr/>
        </p:nvGrpSpPr>
        <p:grpSpPr>
          <a:xfrm>
            <a:off x="7023700" y="3857600"/>
            <a:ext cx="948029" cy="756319"/>
            <a:chOff x="6293350" y="261400"/>
            <a:chExt cx="948029" cy="756319"/>
          </a:xfrm>
        </p:grpSpPr>
        <p:sp>
          <p:nvSpPr>
            <p:cNvPr id="484" name="Google Shape;484;p25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5"/>
          <p:cNvGrpSpPr/>
          <p:nvPr/>
        </p:nvGrpSpPr>
        <p:grpSpPr>
          <a:xfrm>
            <a:off x="7772475" y="568425"/>
            <a:ext cx="484500" cy="449300"/>
            <a:chOff x="1717575" y="4268700"/>
            <a:chExt cx="484500" cy="449300"/>
          </a:xfrm>
        </p:grpSpPr>
        <p:sp>
          <p:nvSpPr>
            <p:cNvPr id="487" name="Google Shape;487;p25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25"/>
          <p:cNvSpPr/>
          <p:nvPr/>
        </p:nvSpPr>
        <p:spPr>
          <a:xfrm>
            <a:off x="-259775" y="45611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6"/>
          <p:cNvGrpSpPr/>
          <p:nvPr/>
        </p:nvGrpSpPr>
        <p:grpSpPr>
          <a:xfrm>
            <a:off x="3615513" y="4119325"/>
            <a:ext cx="947175" cy="861950"/>
            <a:chOff x="3575213" y="4145450"/>
            <a:chExt cx="947175" cy="861950"/>
          </a:xfrm>
        </p:grpSpPr>
        <p:sp>
          <p:nvSpPr>
            <p:cNvPr id="493" name="Google Shape;493;p26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6"/>
          <p:cNvGrpSpPr/>
          <p:nvPr/>
        </p:nvGrpSpPr>
        <p:grpSpPr>
          <a:xfrm>
            <a:off x="7531575" y="362025"/>
            <a:ext cx="1379829" cy="1190198"/>
            <a:chOff x="8235925" y="2275325"/>
            <a:chExt cx="1379829" cy="1190198"/>
          </a:xfrm>
        </p:grpSpPr>
        <p:sp>
          <p:nvSpPr>
            <p:cNvPr id="496" name="Google Shape;496;p26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6"/>
          <p:cNvGrpSpPr/>
          <p:nvPr/>
        </p:nvGrpSpPr>
        <p:grpSpPr>
          <a:xfrm>
            <a:off x="402775" y="335475"/>
            <a:ext cx="473900" cy="508875"/>
            <a:chOff x="1566150" y="4150650"/>
            <a:chExt cx="473900" cy="508875"/>
          </a:xfrm>
        </p:grpSpPr>
        <p:sp>
          <p:nvSpPr>
            <p:cNvPr id="499" name="Google Shape;499;p26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6"/>
          <p:cNvSpPr/>
          <p:nvPr/>
        </p:nvSpPr>
        <p:spPr>
          <a:xfrm rot="567045" flipH="1">
            <a:off x="6484846" y="2075687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 rot="-1039924">
            <a:off x="-573010" y="2209459"/>
            <a:ext cx="3221613" cy="3553938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27"/>
          <p:cNvGrpSpPr/>
          <p:nvPr/>
        </p:nvGrpSpPr>
        <p:grpSpPr>
          <a:xfrm>
            <a:off x="250975" y="555612"/>
            <a:ext cx="948029" cy="756319"/>
            <a:chOff x="6293350" y="261400"/>
            <a:chExt cx="948029" cy="756319"/>
          </a:xfrm>
        </p:grpSpPr>
        <p:sp>
          <p:nvSpPr>
            <p:cNvPr id="511" name="Google Shape;511;p27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7"/>
          <p:cNvSpPr/>
          <p:nvPr/>
        </p:nvSpPr>
        <p:spPr>
          <a:xfrm>
            <a:off x="3379775" y="4270675"/>
            <a:ext cx="1332279" cy="818197"/>
          </a:xfrm>
          <a:custGeom>
            <a:avLst/>
            <a:gdLst/>
            <a:ahLst/>
            <a:cxnLst/>
            <a:rect l="l" t="t" r="r" b="b"/>
            <a:pathLst>
              <a:path w="28699" h="17625" extrusionOk="0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27"/>
          <p:cNvGrpSpPr/>
          <p:nvPr/>
        </p:nvGrpSpPr>
        <p:grpSpPr>
          <a:xfrm>
            <a:off x="522525" y="1742125"/>
            <a:ext cx="473900" cy="508875"/>
            <a:chOff x="1566150" y="4150650"/>
            <a:chExt cx="473900" cy="508875"/>
          </a:xfrm>
        </p:grpSpPr>
        <p:sp>
          <p:nvSpPr>
            <p:cNvPr id="515" name="Google Shape;515;p27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7"/>
          <p:cNvSpPr/>
          <p:nvPr/>
        </p:nvSpPr>
        <p:spPr>
          <a:xfrm>
            <a:off x="8064825" y="63801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2992825" y="4123275"/>
            <a:ext cx="1332279" cy="818197"/>
          </a:xfrm>
          <a:custGeom>
            <a:avLst/>
            <a:gdLst/>
            <a:ahLst/>
            <a:cxnLst/>
            <a:rect l="l" t="t" r="r" b="b"/>
            <a:pathLst>
              <a:path w="28699" h="17625" extrusionOk="0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8"/>
          <p:cNvGrpSpPr/>
          <p:nvPr/>
        </p:nvGrpSpPr>
        <p:grpSpPr>
          <a:xfrm>
            <a:off x="2182500" y="4300425"/>
            <a:ext cx="473900" cy="508875"/>
            <a:chOff x="1566150" y="4150650"/>
            <a:chExt cx="473900" cy="508875"/>
          </a:xfrm>
        </p:grpSpPr>
        <p:sp>
          <p:nvSpPr>
            <p:cNvPr id="528" name="Google Shape;528;p28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8"/>
          <p:cNvSpPr/>
          <p:nvPr/>
        </p:nvSpPr>
        <p:spPr>
          <a:xfrm>
            <a:off x="7941600" y="99260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8"/>
          <p:cNvGrpSpPr/>
          <p:nvPr/>
        </p:nvGrpSpPr>
        <p:grpSpPr>
          <a:xfrm>
            <a:off x="8176975" y="391038"/>
            <a:ext cx="484500" cy="449300"/>
            <a:chOff x="1303950" y="1037525"/>
            <a:chExt cx="484500" cy="449300"/>
          </a:xfrm>
        </p:grpSpPr>
        <p:sp>
          <p:nvSpPr>
            <p:cNvPr id="537" name="Google Shape;537;p28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28"/>
          <p:cNvGrpSpPr/>
          <p:nvPr/>
        </p:nvGrpSpPr>
        <p:grpSpPr>
          <a:xfrm>
            <a:off x="536138" y="729325"/>
            <a:ext cx="424575" cy="380200"/>
            <a:chOff x="3158625" y="1679100"/>
            <a:chExt cx="424575" cy="380200"/>
          </a:xfrm>
        </p:grpSpPr>
        <p:sp>
          <p:nvSpPr>
            <p:cNvPr id="541" name="Google Shape;541;p28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28"/>
          <p:cNvSpPr/>
          <p:nvPr/>
        </p:nvSpPr>
        <p:spPr>
          <a:xfrm rot="567075" flipH="1">
            <a:off x="7058848" y="2209210"/>
            <a:ext cx="3369277" cy="3716834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/>
          <p:nvPr/>
        </p:nvSpPr>
        <p:spPr>
          <a:xfrm flipH="1">
            <a:off x="-598856" y="-908713"/>
            <a:ext cx="3695731" cy="2768080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29"/>
          <p:cNvGrpSpPr/>
          <p:nvPr/>
        </p:nvGrpSpPr>
        <p:grpSpPr>
          <a:xfrm>
            <a:off x="4359713" y="4532575"/>
            <a:ext cx="424575" cy="380200"/>
            <a:chOff x="3158625" y="1679100"/>
            <a:chExt cx="424575" cy="380200"/>
          </a:xfrm>
        </p:grpSpPr>
        <p:sp>
          <p:nvSpPr>
            <p:cNvPr id="548" name="Google Shape;548;p29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9"/>
          <p:cNvGrpSpPr/>
          <p:nvPr/>
        </p:nvGrpSpPr>
        <p:grpSpPr>
          <a:xfrm flipH="1">
            <a:off x="8209288" y="751325"/>
            <a:ext cx="467000" cy="431100"/>
            <a:chOff x="1849650" y="1202325"/>
            <a:chExt cx="467000" cy="431100"/>
          </a:xfrm>
        </p:grpSpPr>
        <p:sp>
          <p:nvSpPr>
            <p:cNvPr id="552" name="Google Shape;552;p29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29"/>
          <p:cNvSpPr/>
          <p:nvPr/>
        </p:nvSpPr>
        <p:spPr>
          <a:xfrm>
            <a:off x="363800" y="450100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29"/>
          <p:cNvGrpSpPr/>
          <p:nvPr/>
        </p:nvGrpSpPr>
        <p:grpSpPr>
          <a:xfrm>
            <a:off x="171475" y="3790100"/>
            <a:ext cx="473900" cy="508875"/>
            <a:chOff x="1566150" y="4150650"/>
            <a:chExt cx="473900" cy="508875"/>
          </a:xfrm>
        </p:grpSpPr>
        <p:sp>
          <p:nvSpPr>
            <p:cNvPr id="568" name="Google Shape;568;p29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7354150" y="615700"/>
            <a:ext cx="484500" cy="449300"/>
            <a:chOff x="1717575" y="4268700"/>
            <a:chExt cx="484500" cy="449300"/>
          </a:xfrm>
        </p:grpSpPr>
        <p:sp>
          <p:nvSpPr>
            <p:cNvPr id="576" name="Google Shape;576;p29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30"/>
          <p:cNvSpPr/>
          <p:nvPr/>
        </p:nvSpPr>
        <p:spPr>
          <a:xfrm rot="8099862" flipH="1">
            <a:off x="7622893" y="1459623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30"/>
          <p:cNvGrpSpPr/>
          <p:nvPr/>
        </p:nvGrpSpPr>
        <p:grpSpPr>
          <a:xfrm>
            <a:off x="7876800" y="806950"/>
            <a:ext cx="473900" cy="508875"/>
            <a:chOff x="1566150" y="4150650"/>
            <a:chExt cx="473900" cy="508875"/>
          </a:xfrm>
        </p:grpSpPr>
        <p:sp>
          <p:nvSpPr>
            <p:cNvPr id="584" name="Google Shape;584;p30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0"/>
          <p:cNvSpPr/>
          <p:nvPr/>
        </p:nvSpPr>
        <p:spPr>
          <a:xfrm>
            <a:off x="-87150" y="525175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07688" y="1119113"/>
            <a:ext cx="484500" cy="449300"/>
            <a:chOff x="1303950" y="1037525"/>
            <a:chExt cx="484500" cy="449300"/>
          </a:xfrm>
        </p:grpSpPr>
        <p:sp>
          <p:nvSpPr>
            <p:cNvPr id="593" name="Google Shape;593;p30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476275" y="3403250"/>
            <a:ext cx="473900" cy="508875"/>
            <a:chOff x="1566150" y="4150650"/>
            <a:chExt cx="473900" cy="508875"/>
          </a:xfrm>
        </p:grpSpPr>
        <p:sp>
          <p:nvSpPr>
            <p:cNvPr id="56" name="Google Shape;56;p4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8177613" y="3145900"/>
            <a:ext cx="424575" cy="380200"/>
            <a:chOff x="3158625" y="1679100"/>
            <a:chExt cx="424575" cy="380200"/>
          </a:xfrm>
        </p:grpSpPr>
        <p:sp>
          <p:nvSpPr>
            <p:cNvPr id="64" name="Google Shape;64;p4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8330025" y="249136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rot="10233077">
            <a:off x="7458065" y="-326279"/>
            <a:ext cx="2210728" cy="2438775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635288" y="547150"/>
            <a:ext cx="467000" cy="431100"/>
            <a:chOff x="1849650" y="1202325"/>
            <a:chExt cx="467000" cy="431100"/>
          </a:xfrm>
        </p:grpSpPr>
        <p:sp>
          <p:nvSpPr>
            <p:cNvPr id="598" name="Google Shape;598;p31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1"/>
          <p:cNvSpPr/>
          <p:nvPr/>
        </p:nvSpPr>
        <p:spPr>
          <a:xfrm>
            <a:off x="5726950" y="436835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7437838" y="445013"/>
            <a:ext cx="1161050" cy="886150"/>
            <a:chOff x="3804263" y="172688"/>
            <a:chExt cx="1161050" cy="886150"/>
          </a:xfrm>
        </p:grpSpPr>
        <p:sp>
          <p:nvSpPr>
            <p:cNvPr id="614" name="Google Shape;614;p31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7987825" y="1430900"/>
            <a:ext cx="882900" cy="752850"/>
            <a:chOff x="5897925" y="231425"/>
            <a:chExt cx="882900" cy="752850"/>
          </a:xfrm>
        </p:grpSpPr>
        <p:sp>
          <p:nvSpPr>
            <p:cNvPr id="618" name="Google Shape;618;p31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713225" y="1235900"/>
            <a:ext cx="38589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5" name="Google Shape;625;p31"/>
          <p:cNvSpPr txBox="1">
            <a:spLocks noGrp="1"/>
          </p:cNvSpPr>
          <p:nvPr>
            <p:ph type="subTitle" idx="2"/>
          </p:nvPr>
        </p:nvSpPr>
        <p:spPr>
          <a:xfrm>
            <a:off x="4572000" y="1235900"/>
            <a:ext cx="38589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0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2"/>
          <p:cNvGrpSpPr/>
          <p:nvPr/>
        </p:nvGrpSpPr>
        <p:grpSpPr>
          <a:xfrm>
            <a:off x="8141350" y="1411125"/>
            <a:ext cx="484500" cy="449300"/>
            <a:chOff x="1717575" y="4268700"/>
            <a:chExt cx="484500" cy="449300"/>
          </a:xfrm>
        </p:grpSpPr>
        <p:sp>
          <p:nvSpPr>
            <p:cNvPr id="628" name="Google Shape;628;p32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2"/>
          <p:cNvGrpSpPr/>
          <p:nvPr/>
        </p:nvGrpSpPr>
        <p:grpSpPr>
          <a:xfrm>
            <a:off x="8167338" y="541275"/>
            <a:ext cx="424575" cy="380200"/>
            <a:chOff x="3158625" y="1679100"/>
            <a:chExt cx="424575" cy="380200"/>
          </a:xfrm>
        </p:grpSpPr>
        <p:sp>
          <p:nvSpPr>
            <p:cNvPr id="632" name="Google Shape;632;p32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2"/>
          <p:cNvGrpSpPr/>
          <p:nvPr/>
        </p:nvGrpSpPr>
        <p:grpSpPr>
          <a:xfrm>
            <a:off x="508750" y="1668825"/>
            <a:ext cx="473900" cy="508875"/>
            <a:chOff x="1566150" y="4150650"/>
            <a:chExt cx="473900" cy="508875"/>
          </a:xfrm>
        </p:grpSpPr>
        <p:sp>
          <p:nvSpPr>
            <p:cNvPr id="636" name="Google Shape;636;p32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 flipH="1">
            <a:off x="4120325" y="4100200"/>
            <a:ext cx="947175" cy="861950"/>
            <a:chOff x="3575213" y="4145450"/>
            <a:chExt cx="947175" cy="861950"/>
          </a:xfrm>
        </p:grpSpPr>
        <p:sp>
          <p:nvSpPr>
            <p:cNvPr id="644" name="Google Shape;644;p32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2"/>
          <p:cNvSpPr/>
          <p:nvPr/>
        </p:nvSpPr>
        <p:spPr>
          <a:xfrm>
            <a:off x="-169850" y="4281488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2"/>
          <p:cNvGrpSpPr/>
          <p:nvPr/>
        </p:nvGrpSpPr>
        <p:grpSpPr>
          <a:xfrm rot="3234608">
            <a:off x="228673" y="286906"/>
            <a:ext cx="1264924" cy="1091084"/>
            <a:chOff x="8235925" y="2275325"/>
            <a:chExt cx="1379829" cy="1190198"/>
          </a:xfrm>
        </p:grpSpPr>
        <p:sp>
          <p:nvSpPr>
            <p:cNvPr id="648" name="Google Shape;648;p32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2"/>
          <p:cNvSpPr txBox="1">
            <a:spLocks noGrp="1"/>
          </p:cNvSpPr>
          <p:nvPr>
            <p:ph type="subTitle" idx="1"/>
          </p:nvPr>
        </p:nvSpPr>
        <p:spPr>
          <a:xfrm>
            <a:off x="1104320" y="2963550"/>
            <a:ext cx="31947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subTitle" idx="2"/>
          </p:nvPr>
        </p:nvSpPr>
        <p:spPr>
          <a:xfrm>
            <a:off x="1104320" y="3440825"/>
            <a:ext cx="31947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32"/>
          <p:cNvSpPr txBox="1">
            <a:spLocks noGrp="1"/>
          </p:cNvSpPr>
          <p:nvPr>
            <p:ph type="subTitle" idx="3"/>
          </p:nvPr>
        </p:nvSpPr>
        <p:spPr>
          <a:xfrm>
            <a:off x="4844851" y="2963550"/>
            <a:ext cx="31947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4"/>
          </p:nvPr>
        </p:nvSpPr>
        <p:spPr>
          <a:xfrm>
            <a:off x="4844851" y="3440825"/>
            <a:ext cx="31947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32"/>
          <p:cNvSpPr/>
          <p:nvPr/>
        </p:nvSpPr>
        <p:spPr>
          <a:xfrm rot="10800000" flipH="1">
            <a:off x="6551950" y="3199189"/>
            <a:ext cx="3299009" cy="2470938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 rot="567045" flipH="1">
            <a:off x="6308896" y="1995012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33"/>
          <p:cNvGrpSpPr/>
          <p:nvPr/>
        </p:nvGrpSpPr>
        <p:grpSpPr>
          <a:xfrm>
            <a:off x="8273350" y="1433350"/>
            <a:ext cx="424575" cy="380200"/>
            <a:chOff x="3158625" y="1679100"/>
            <a:chExt cx="424575" cy="380200"/>
          </a:xfrm>
        </p:grpSpPr>
        <p:sp>
          <p:nvSpPr>
            <p:cNvPr id="659" name="Google Shape;659;p33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3"/>
          <p:cNvGrpSpPr/>
          <p:nvPr/>
        </p:nvGrpSpPr>
        <p:grpSpPr>
          <a:xfrm>
            <a:off x="6293350" y="261400"/>
            <a:ext cx="948029" cy="756319"/>
            <a:chOff x="6293350" y="261400"/>
            <a:chExt cx="948029" cy="756319"/>
          </a:xfrm>
        </p:grpSpPr>
        <p:sp>
          <p:nvSpPr>
            <p:cNvPr id="663" name="Google Shape;663;p33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3"/>
          <p:cNvGrpSpPr/>
          <p:nvPr/>
        </p:nvGrpSpPr>
        <p:grpSpPr>
          <a:xfrm>
            <a:off x="3872125" y="4354125"/>
            <a:ext cx="473900" cy="508875"/>
            <a:chOff x="1566150" y="4150650"/>
            <a:chExt cx="473900" cy="508875"/>
          </a:xfrm>
        </p:grpSpPr>
        <p:sp>
          <p:nvSpPr>
            <p:cNvPr id="666" name="Google Shape;666;p33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33"/>
          <p:cNvSpPr txBox="1">
            <a:spLocks noGrp="1"/>
          </p:cNvSpPr>
          <p:nvPr>
            <p:ph type="subTitle" idx="1"/>
          </p:nvPr>
        </p:nvSpPr>
        <p:spPr>
          <a:xfrm>
            <a:off x="789426" y="1349375"/>
            <a:ext cx="264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33"/>
          <p:cNvSpPr txBox="1">
            <a:spLocks noGrp="1"/>
          </p:cNvSpPr>
          <p:nvPr>
            <p:ph type="subTitle" idx="2"/>
          </p:nvPr>
        </p:nvSpPr>
        <p:spPr>
          <a:xfrm>
            <a:off x="789425" y="1816300"/>
            <a:ext cx="2648100" cy="64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3"/>
          <p:cNvSpPr txBox="1">
            <a:spLocks noGrp="1"/>
          </p:cNvSpPr>
          <p:nvPr>
            <p:ph type="subTitle" idx="3"/>
          </p:nvPr>
        </p:nvSpPr>
        <p:spPr>
          <a:xfrm>
            <a:off x="789426" y="2463025"/>
            <a:ext cx="264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3"/>
          <p:cNvSpPr txBox="1">
            <a:spLocks noGrp="1"/>
          </p:cNvSpPr>
          <p:nvPr>
            <p:ph type="subTitle" idx="4"/>
          </p:nvPr>
        </p:nvSpPr>
        <p:spPr>
          <a:xfrm>
            <a:off x="789425" y="2929950"/>
            <a:ext cx="2648100" cy="64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subTitle" idx="5"/>
          </p:nvPr>
        </p:nvSpPr>
        <p:spPr>
          <a:xfrm>
            <a:off x="789426" y="3576675"/>
            <a:ext cx="2648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3"/>
          <p:cNvSpPr txBox="1">
            <a:spLocks noGrp="1"/>
          </p:cNvSpPr>
          <p:nvPr>
            <p:ph type="subTitle" idx="6"/>
          </p:nvPr>
        </p:nvSpPr>
        <p:spPr>
          <a:xfrm>
            <a:off x="789425" y="4043600"/>
            <a:ext cx="2648100" cy="64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4"/>
          <p:cNvGrpSpPr/>
          <p:nvPr/>
        </p:nvGrpSpPr>
        <p:grpSpPr>
          <a:xfrm>
            <a:off x="427375" y="3985650"/>
            <a:ext cx="948029" cy="756319"/>
            <a:chOff x="6293350" y="261400"/>
            <a:chExt cx="948029" cy="756319"/>
          </a:xfrm>
        </p:grpSpPr>
        <p:sp>
          <p:nvSpPr>
            <p:cNvPr id="682" name="Google Shape;682;p34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4"/>
          <p:cNvGrpSpPr/>
          <p:nvPr/>
        </p:nvGrpSpPr>
        <p:grpSpPr>
          <a:xfrm>
            <a:off x="117500" y="3460938"/>
            <a:ext cx="484500" cy="449300"/>
            <a:chOff x="1303950" y="1037525"/>
            <a:chExt cx="484500" cy="449300"/>
          </a:xfrm>
        </p:grpSpPr>
        <p:sp>
          <p:nvSpPr>
            <p:cNvPr id="685" name="Google Shape;685;p34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4"/>
          <p:cNvGrpSpPr/>
          <p:nvPr/>
        </p:nvGrpSpPr>
        <p:grpSpPr>
          <a:xfrm>
            <a:off x="7644661" y="333931"/>
            <a:ext cx="1264890" cy="1091054"/>
            <a:chOff x="8235925" y="2275325"/>
            <a:chExt cx="1379829" cy="1190198"/>
          </a:xfrm>
        </p:grpSpPr>
        <p:sp>
          <p:nvSpPr>
            <p:cNvPr id="689" name="Google Shape;689;p34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4"/>
          <p:cNvGrpSpPr/>
          <p:nvPr/>
        </p:nvGrpSpPr>
        <p:grpSpPr>
          <a:xfrm>
            <a:off x="4325450" y="4215375"/>
            <a:ext cx="424575" cy="380200"/>
            <a:chOff x="3158625" y="1679100"/>
            <a:chExt cx="424575" cy="380200"/>
          </a:xfrm>
        </p:grpSpPr>
        <p:sp>
          <p:nvSpPr>
            <p:cNvPr id="692" name="Google Shape;692;p34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4"/>
          <p:cNvGrpSpPr/>
          <p:nvPr/>
        </p:nvGrpSpPr>
        <p:grpSpPr>
          <a:xfrm>
            <a:off x="8342150" y="1611325"/>
            <a:ext cx="473900" cy="508875"/>
            <a:chOff x="1566150" y="4150650"/>
            <a:chExt cx="473900" cy="508875"/>
          </a:xfrm>
        </p:grpSpPr>
        <p:sp>
          <p:nvSpPr>
            <p:cNvPr id="696" name="Google Shape;696;p34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4"/>
          <p:cNvSpPr txBox="1">
            <a:spLocks noGrp="1"/>
          </p:cNvSpPr>
          <p:nvPr>
            <p:ph type="subTitle" idx="1"/>
          </p:nvPr>
        </p:nvSpPr>
        <p:spPr>
          <a:xfrm>
            <a:off x="783572" y="2458938"/>
            <a:ext cx="216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34"/>
          <p:cNvSpPr txBox="1">
            <a:spLocks noGrp="1"/>
          </p:cNvSpPr>
          <p:nvPr>
            <p:ph type="subTitle" idx="2"/>
          </p:nvPr>
        </p:nvSpPr>
        <p:spPr>
          <a:xfrm>
            <a:off x="783572" y="29362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4"/>
          <p:cNvSpPr txBox="1">
            <a:spLocks noGrp="1"/>
          </p:cNvSpPr>
          <p:nvPr>
            <p:ph type="subTitle" idx="3"/>
          </p:nvPr>
        </p:nvSpPr>
        <p:spPr>
          <a:xfrm>
            <a:off x="3491060" y="2458938"/>
            <a:ext cx="216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34"/>
          <p:cNvSpPr txBox="1">
            <a:spLocks noGrp="1"/>
          </p:cNvSpPr>
          <p:nvPr>
            <p:ph type="subTitle" idx="4"/>
          </p:nvPr>
        </p:nvSpPr>
        <p:spPr>
          <a:xfrm>
            <a:off x="3491060" y="29362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ubTitle" idx="5"/>
          </p:nvPr>
        </p:nvSpPr>
        <p:spPr>
          <a:xfrm>
            <a:off x="6192722" y="2458938"/>
            <a:ext cx="216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34"/>
          <p:cNvSpPr txBox="1">
            <a:spLocks noGrp="1"/>
          </p:cNvSpPr>
          <p:nvPr>
            <p:ph type="subTitle" idx="6"/>
          </p:nvPr>
        </p:nvSpPr>
        <p:spPr>
          <a:xfrm>
            <a:off x="6192722" y="29362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34"/>
          <p:cNvSpPr/>
          <p:nvPr/>
        </p:nvSpPr>
        <p:spPr>
          <a:xfrm rot="-860725" flipH="1">
            <a:off x="-628953" y="-563893"/>
            <a:ext cx="2805677" cy="2101435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9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5"/>
          <p:cNvSpPr/>
          <p:nvPr/>
        </p:nvSpPr>
        <p:spPr>
          <a:xfrm rot="8099862" flipH="1">
            <a:off x="7149393" y="1387060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35"/>
          <p:cNvGrpSpPr/>
          <p:nvPr/>
        </p:nvGrpSpPr>
        <p:grpSpPr>
          <a:xfrm>
            <a:off x="5346450" y="4199450"/>
            <a:ext cx="722700" cy="553650"/>
            <a:chOff x="7883375" y="3787050"/>
            <a:chExt cx="722700" cy="553650"/>
          </a:xfrm>
        </p:grpSpPr>
        <p:sp>
          <p:nvSpPr>
            <p:cNvPr id="714" name="Google Shape;714;p35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5"/>
          <p:cNvGrpSpPr/>
          <p:nvPr/>
        </p:nvGrpSpPr>
        <p:grpSpPr>
          <a:xfrm>
            <a:off x="6572200" y="349400"/>
            <a:ext cx="424575" cy="380200"/>
            <a:chOff x="3158625" y="1679100"/>
            <a:chExt cx="424575" cy="380200"/>
          </a:xfrm>
        </p:grpSpPr>
        <p:sp>
          <p:nvSpPr>
            <p:cNvPr id="717" name="Google Shape;717;p35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5"/>
          <p:cNvGrpSpPr/>
          <p:nvPr/>
        </p:nvGrpSpPr>
        <p:grpSpPr>
          <a:xfrm>
            <a:off x="569275" y="4353325"/>
            <a:ext cx="484500" cy="449300"/>
            <a:chOff x="1717575" y="4268700"/>
            <a:chExt cx="484500" cy="449300"/>
          </a:xfrm>
        </p:grpSpPr>
        <p:sp>
          <p:nvSpPr>
            <p:cNvPr id="721" name="Google Shape;721;p35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35"/>
          <p:cNvSpPr txBox="1">
            <a:spLocks noGrp="1"/>
          </p:cNvSpPr>
          <p:nvPr>
            <p:ph type="subTitle" idx="1"/>
          </p:nvPr>
        </p:nvSpPr>
        <p:spPr>
          <a:xfrm>
            <a:off x="789041" y="1557475"/>
            <a:ext cx="20190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35"/>
          <p:cNvSpPr txBox="1">
            <a:spLocks noGrp="1"/>
          </p:cNvSpPr>
          <p:nvPr>
            <p:ph type="subTitle" idx="2"/>
          </p:nvPr>
        </p:nvSpPr>
        <p:spPr>
          <a:xfrm>
            <a:off x="783575" y="1921343"/>
            <a:ext cx="20190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5"/>
          <p:cNvSpPr txBox="1">
            <a:spLocks noGrp="1"/>
          </p:cNvSpPr>
          <p:nvPr>
            <p:ph type="subTitle" idx="3"/>
          </p:nvPr>
        </p:nvSpPr>
        <p:spPr>
          <a:xfrm>
            <a:off x="786332" y="3014630"/>
            <a:ext cx="20190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35"/>
          <p:cNvSpPr txBox="1">
            <a:spLocks noGrp="1"/>
          </p:cNvSpPr>
          <p:nvPr>
            <p:ph type="subTitle" idx="4"/>
          </p:nvPr>
        </p:nvSpPr>
        <p:spPr>
          <a:xfrm>
            <a:off x="786330" y="3378498"/>
            <a:ext cx="20190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35"/>
          <p:cNvSpPr txBox="1">
            <a:spLocks noGrp="1"/>
          </p:cNvSpPr>
          <p:nvPr>
            <p:ph type="subTitle" idx="5"/>
          </p:nvPr>
        </p:nvSpPr>
        <p:spPr>
          <a:xfrm>
            <a:off x="3040001" y="1557475"/>
            <a:ext cx="20136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35"/>
          <p:cNvSpPr txBox="1">
            <a:spLocks noGrp="1"/>
          </p:cNvSpPr>
          <p:nvPr>
            <p:ph type="subTitle" idx="6"/>
          </p:nvPr>
        </p:nvSpPr>
        <p:spPr>
          <a:xfrm>
            <a:off x="3034550" y="1921343"/>
            <a:ext cx="2013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35"/>
          <p:cNvSpPr txBox="1">
            <a:spLocks noGrp="1"/>
          </p:cNvSpPr>
          <p:nvPr>
            <p:ph type="subTitle" idx="7"/>
          </p:nvPr>
        </p:nvSpPr>
        <p:spPr>
          <a:xfrm>
            <a:off x="3037300" y="3014630"/>
            <a:ext cx="20136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35"/>
          <p:cNvSpPr txBox="1">
            <a:spLocks noGrp="1"/>
          </p:cNvSpPr>
          <p:nvPr>
            <p:ph type="subTitle" idx="8"/>
          </p:nvPr>
        </p:nvSpPr>
        <p:spPr>
          <a:xfrm>
            <a:off x="3037297" y="3378498"/>
            <a:ext cx="2013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6"/>
          <p:cNvSpPr/>
          <p:nvPr/>
        </p:nvSpPr>
        <p:spPr>
          <a:xfrm rot="566985" flipH="1">
            <a:off x="7749035" y="2965981"/>
            <a:ext cx="2678109" cy="2954368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6"/>
          <p:cNvSpPr/>
          <p:nvPr/>
        </p:nvSpPr>
        <p:spPr>
          <a:xfrm flipH="1">
            <a:off x="-505273" y="-761349"/>
            <a:ext cx="2968672" cy="2223369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439125" y="434696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6"/>
          <p:cNvGrpSpPr/>
          <p:nvPr/>
        </p:nvGrpSpPr>
        <p:grpSpPr>
          <a:xfrm>
            <a:off x="901575" y="517425"/>
            <a:ext cx="882900" cy="752850"/>
            <a:chOff x="5897925" y="231425"/>
            <a:chExt cx="882900" cy="752850"/>
          </a:xfrm>
        </p:grpSpPr>
        <p:sp>
          <p:nvSpPr>
            <p:cNvPr id="738" name="Google Shape;738;p36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6"/>
          <p:cNvGrpSpPr/>
          <p:nvPr/>
        </p:nvGrpSpPr>
        <p:grpSpPr>
          <a:xfrm>
            <a:off x="7928250" y="200813"/>
            <a:ext cx="948029" cy="756319"/>
            <a:chOff x="6293350" y="261400"/>
            <a:chExt cx="948029" cy="756319"/>
          </a:xfrm>
        </p:grpSpPr>
        <p:sp>
          <p:nvSpPr>
            <p:cNvPr id="744" name="Google Shape;744;p36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6"/>
          <p:cNvGrpSpPr/>
          <p:nvPr/>
        </p:nvGrpSpPr>
        <p:grpSpPr>
          <a:xfrm>
            <a:off x="6960475" y="4468825"/>
            <a:ext cx="473900" cy="508875"/>
            <a:chOff x="1566150" y="4150650"/>
            <a:chExt cx="473900" cy="508875"/>
          </a:xfrm>
        </p:grpSpPr>
        <p:sp>
          <p:nvSpPr>
            <p:cNvPr id="747" name="Google Shape;747;p36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36"/>
          <p:cNvSpPr txBox="1">
            <a:spLocks noGrp="1"/>
          </p:cNvSpPr>
          <p:nvPr>
            <p:ph type="subTitle" idx="1"/>
          </p:nvPr>
        </p:nvSpPr>
        <p:spPr>
          <a:xfrm>
            <a:off x="789425" y="1650746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36"/>
          <p:cNvSpPr txBox="1">
            <a:spLocks noGrp="1"/>
          </p:cNvSpPr>
          <p:nvPr>
            <p:ph type="subTitle" idx="2"/>
          </p:nvPr>
        </p:nvSpPr>
        <p:spPr>
          <a:xfrm>
            <a:off x="783572" y="20146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3"/>
          </p:nvPr>
        </p:nvSpPr>
        <p:spPr>
          <a:xfrm>
            <a:off x="3496913" y="1650746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36"/>
          <p:cNvSpPr txBox="1">
            <a:spLocks noGrp="1"/>
          </p:cNvSpPr>
          <p:nvPr>
            <p:ph type="subTitle" idx="4"/>
          </p:nvPr>
        </p:nvSpPr>
        <p:spPr>
          <a:xfrm>
            <a:off x="3491060" y="20146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36"/>
          <p:cNvSpPr txBox="1">
            <a:spLocks noGrp="1"/>
          </p:cNvSpPr>
          <p:nvPr>
            <p:ph type="subTitle" idx="5"/>
          </p:nvPr>
        </p:nvSpPr>
        <p:spPr>
          <a:xfrm>
            <a:off x="6198575" y="1650746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36"/>
          <p:cNvSpPr txBox="1">
            <a:spLocks noGrp="1"/>
          </p:cNvSpPr>
          <p:nvPr>
            <p:ph type="subTitle" idx="6"/>
          </p:nvPr>
        </p:nvSpPr>
        <p:spPr>
          <a:xfrm>
            <a:off x="6192722" y="201461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36"/>
          <p:cNvSpPr txBox="1">
            <a:spLocks noGrp="1"/>
          </p:cNvSpPr>
          <p:nvPr>
            <p:ph type="subTitle" idx="7"/>
          </p:nvPr>
        </p:nvSpPr>
        <p:spPr>
          <a:xfrm>
            <a:off x="786525" y="3107896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36"/>
          <p:cNvSpPr txBox="1">
            <a:spLocks noGrp="1"/>
          </p:cNvSpPr>
          <p:nvPr>
            <p:ph type="subTitle" idx="8"/>
          </p:nvPr>
        </p:nvSpPr>
        <p:spPr>
          <a:xfrm>
            <a:off x="786522" y="347176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36"/>
          <p:cNvSpPr txBox="1">
            <a:spLocks noGrp="1"/>
          </p:cNvSpPr>
          <p:nvPr>
            <p:ph type="subTitle" idx="9"/>
          </p:nvPr>
        </p:nvSpPr>
        <p:spPr>
          <a:xfrm>
            <a:off x="3494013" y="3107896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36"/>
          <p:cNvSpPr txBox="1">
            <a:spLocks noGrp="1"/>
          </p:cNvSpPr>
          <p:nvPr>
            <p:ph type="subTitle" idx="13"/>
          </p:nvPr>
        </p:nvSpPr>
        <p:spPr>
          <a:xfrm>
            <a:off x="3494010" y="347176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6"/>
          <p:cNvSpPr txBox="1">
            <a:spLocks noGrp="1"/>
          </p:cNvSpPr>
          <p:nvPr>
            <p:ph type="subTitle" idx="14"/>
          </p:nvPr>
        </p:nvSpPr>
        <p:spPr>
          <a:xfrm>
            <a:off x="6195675" y="3107896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6"/>
          <p:cNvSpPr txBox="1">
            <a:spLocks noGrp="1"/>
          </p:cNvSpPr>
          <p:nvPr>
            <p:ph type="subTitle" idx="15"/>
          </p:nvPr>
        </p:nvSpPr>
        <p:spPr>
          <a:xfrm>
            <a:off x="6195672" y="3471763"/>
            <a:ext cx="2161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"/>
          <p:cNvSpPr/>
          <p:nvPr/>
        </p:nvSpPr>
        <p:spPr>
          <a:xfrm rot="8099862" flipH="1">
            <a:off x="-917057" y="1616985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70" name="Google Shape;770;p37"/>
          <p:cNvGrpSpPr/>
          <p:nvPr/>
        </p:nvGrpSpPr>
        <p:grpSpPr>
          <a:xfrm>
            <a:off x="480825" y="325050"/>
            <a:ext cx="722700" cy="553650"/>
            <a:chOff x="7883375" y="3787050"/>
            <a:chExt cx="722700" cy="553650"/>
          </a:xfrm>
        </p:grpSpPr>
        <p:sp>
          <p:nvSpPr>
            <p:cNvPr id="771" name="Google Shape;771;p37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7"/>
          <p:cNvGrpSpPr/>
          <p:nvPr/>
        </p:nvGrpSpPr>
        <p:grpSpPr>
          <a:xfrm>
            <a:off x="1496500" y="363900"/>
            <a:ext cx="882900" cy="752850"/>
            <a:chOff x="5897925" y="231425"/>
            <a:chExt cx="882900" cy="752850"/>
          </a:xfrm>
        </p:grpSpPr>
        <p:sp>
          <p:nvSpPr>
            <p:cNvPr id="774" name="Google Shape;774;p37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4120275" y="4343788"/>
            <a:ext cx="484500" cy="449300"/>
            <a:chOff x="1303950" y="1037525"/>
            <a:chExt cx="484500" cy="449300"/>
          </a:xfrm>
        </p:grpSpPr>
        <p:sp>
          <p:nvSpPr>
            <p:cNvPr id="780" name="Google Shape;780;p37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37"/>
          <p:cNvSpPr txBox="1">
            <a:spLocks noGrp="1"/>
          </p:cNvSpPr>
          <p:nvPr>
            <p:ph type="subTitle" idx="1"/>
          </p:nvPr>
        </p:nvSpPr>
        <p:spPr>
          <a:xfrm>
            <a:off x="4789975" y="18577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8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8"/>
          <p:cNvGrpSpPr/>
          <p:nvPr/>
        </p:nvGrpSpPr>
        <p:grpSpPr>
          <a:xfrm>
            <a:off x="3615513" y="4119325"/>
            <a:ext cx="947175" cy="861950"/>
            <a:chOff x="3575213" y="4145450"/>
            <a:chExt cx="947175" cy="861950"/>
          </a:xfrm>
        </p:grpSpPr>
        <p:sp>
          <p:nvSpPr>
            <p:cNvPr id="787" name="Google Shape;787;p38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7531575" y="362025"/>
            <a:ext cx="1379829" cy="1190198"/>
            <a:chOff x="8235925" y="2275325"/>
            <a:chExt cx="1379829" cy="1190198"/>
          </a:xfrm>
        </p:grpSpPr>
        <p:sp>
          <p:nvSpPr>
            <p:cNvPr id="790" name="Google Shape;790;p38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8"/>
          <p:cNvGrpSpPr/>
          <p:nvPr/>
        </p:nvGrpSpPr>
        <p:grpSpPr>
          <a:xfrm>
            <a:off x="8173675" y="1782800"/>
            <a:ext cx="473900" cy="508875"/>
            <a:chOff x="1566150" y="4150650"/>
            <a:chExt cx="473900" cy="508875"/>
          </a:xfrm>
        </p:grpSpPr>
        <p:sp>
          <p:nvSpPr>
            <p:cNvPr id="793" name="Google Shape;793;p38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8"/>
          <p:cNvSpPr/>
          <p:nvPr/>
        </p:nvSpPr>
        <p:spPr>
          <a:xfrm>
            <a:off x="-87150" y="172755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8"/>
          <p:cNvGrpSpPr/>
          <p:nvPr/>
        </p:nvGrpSpPr>
        <p:grpSpPr>
          <a:xfrm>
            <a:off x="383888" y="2335513"/>
            <a:ext cx="484500" cy="449300"/>
            <a:chOff x="1303950" y="1037525"/>
            <a:chExt cx="484500" cy="449300"/>
          </a:xfrm>
        </p:grpSpPr>
        <p:sp>
          <p:nvSpPr>
            <p:cNvPr id="802" name="Google Shape;802;p38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8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9"/>
          <p:cNvSpPr/>
          <p:nvPr/>
        </p:nvSpPr>
        <p:spPr>
          <a:xfrm>
            <a:off x="5050225" y="4123275"/>
            <a:ext cx="1332279" cy="818197"/>
          </a:xfrm>
          <a:custGeom>
            <a:avLst/>
            <a:gdLst/>
            <a:ahLst/>
            <a:cxnLst/>
            <a:rect l="l" t="t" r="r" b="b"/>
            <a:pathLst>
              <a:path w="28699" h="17625" extrusionOk="0">
                <a:moveTo>
                  <a:pt x="16665" y="1"/>
                </a:moveTo>
                <a:cubicBezTo>
                  <a:pt x="16367" y="1"/>
                  <a:pt x="16077" y="124"/>
                  <a:pt x="15867" y="426"/>
                </a:cubicBezTo>
                <a:cubicBezTo>
                  <a:pt x="14627" y="2172"/>
                  <a:pt x="14222" y="4601"/>
                  <a:pt x="13843" y="6677"/>
                </a:cubicBezTo>
                <a:cubicBezTo>
                  <a:pt x="13792" y="7082"/>
                  <a:pt x="13691" y="7461"/>
                  <a:pt x="13615" y="7866"/>
                </a:cubicBezTo>
                <a:cubicBezTo>
                  <a:pt x="13387" y="7512"/>
                  <a:pt x="13159" y="7132"/>
                  <a:pt x="12957" y="6778"/>
                </a:cubicBezTo>
                <a:cubicBezTo>
                  <a:pt x="11843" y="4905"/>
                  <a:pt x="10907" y="2931"/>
                  <a:pt x="9768" y="1084"/>
                </a:cubicBezTo>
                <a:cubicBezTo>
                  <a:pt x="9504" y="656"/>
                  <a:pt x="9100" y="471"/>
                  <a:pt x="8692" y="471"/>
                </a:cubicBezTo>
                <a:cubicBezTo>
                  <a:pt x="7966" y="471"/>
                  <a:pt x="7230" y="1060"/>
                  <a:pt x="7263" y="1919"/>
                </a:cubicBezTo>
                <a:cubicBezTo>
                  <a:pt x="7313" y="4146"/>
                  <a:pt x="7997" y="6677"/>
                  <a:pt x="8756" y="8777"/>
                </a:cubicBezTo>
                <a:cubicBezTo>
                  <a:pt x="8958" y="9359"/>
                  <a:pt x="9186" y="9941"/>
                  <a:pt x="9439" y="10523"/>
                </a:cubicBezTo>
                <a:cubicBezTo>
                  <a:pt x="6655" y="8524"/>
                  <a:pt x="4681" y="5184"/>
                  <a:pt x="2505" y="2653"/>
                </a:cubicBezTo>
                <a:cubicBezTo>
                  <a:pt x="2275" y="2386"/>
                  <a:pt x="1961" y="2271"/>
                  <a:pt x="1636" y="2271"/>
                </a:cubicBezTo>
                <a:cubicBezTo>
                  <a:pt x="850" y="2271"/>
                  <a:pt x="1" y="2943"/>
                  <a:pt x="126" y="3766"/>
                </a:cubicBezTo>
                <a:cubicBezTo>
                  <a:pt x="1163" y="10675"/>
                  <a:pt x="6706" y="17230"/>
                  <a:pt x="13969" y="17610"/>
                </a:cubicBezTo>
                <a:cubicBezTo>
                  <a:pt x="14163" y="17619"/>
                  <a:pt x="14355" y="17624"/>
                  <a:pt x="14546" y="17624"/>
                </a:cubicBezTo>
                <a:cubicBezTo>
                  <a:pt x="21778" y="17624"/>
                  <a:pt x="26791" y="10708"/>
                  <a:pt x="28369" y="4272"/>
                </a:cubicBezTo>
                <a:cubicBezTo>
                  <a:pt x="28698" y="2830"/>
                  <a:pt x="27711" y="1337"/>
                  <a:pt x="26294" y="1033"/>
                </a:cubicBezTo>
                <a:cubicBezTo>
                  <a:pt x="26084" y="985"/>
                  <a:pt x="25879" y="962"/>
                  <a:pt x="25682" y="962"/>
                </a:cubicBezTo>
                <a:cubicBezTo>
                  <a:pt x="24433" y="962"/>
                  <a:pt x="23470" y="1881"/>
                  <a:pt x="23055" y="3083"/>
                </a:cubicBezTo>
                <a:cubicBezTo>
                  <a:pt x="22169" y="5766"/>
                  <a:pt x="20752" y="9005"/>
                  <a:pt x="18423" y="10802"/>
                </a:cubicBezTo>
                <a:cubicBezTo>
                  <a:pt x="18474" y="9638"/>
                  <a:pt x="18423" y="8448"/>
                  <a:pt x="18474" y="7385"/>
                </a:cubicBezTo>
                <a:cubicBezTo>
                  <a:pt x="18550" y="5335"/>
                  <a:pt x="18778" y="2779"/>
                  <a:pt x="17943" y="856"/>
                </a:cubicBezTo>
                <a:cubicBezTo>
                  <a:pt x="17748" y="387"/>
                  <a:pt x="17193" y="1"/>
                  <a:pt x="166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39"/>
          <p:cNvGrpSpPr/>
          <p:nvPr/>
        </p:nvGrpSpPr>
        <p:grpSpPr>
          <a:xfrm>
            <a:off x="4239900" y="4300425"/>
            <a:ext cx="473900" cy="508875"/>
            <a:chOff x="1566150" y="4150650"/>
            <a:chExt cx="473900" cy="508875"/>
          </a:xfrm>
        </p:grpSpPr>
        <p:sp>
          <p:nvSpPr>
            <p:cNvPr id="808" name="Google Shape;808;p39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39"/>
          <p:cNvSpPr/>
          <p:nvPr/>
        </p:nvSpPr>
        <p:spPr>
          <a:xfrm>
            <a:off x="7958300" y="2011275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9"/>
          <p:cNvGrpSpPr/>
          <p:nvPr/>
        </p:nvGrpSpPr>
        <p:grpSpPr>
          <a:xfrm>
            <a:off x="612338" y="729325"/>
            <a:ext cx="424575" cy="380200"/>
            <a:chOff x="3158625" y="1679100"/>
            <a:chExt cx="424575" cy="380200"/>
          </a:xfrm>
        </p:grpSpPr>
        <p:sp>
          <p:nvSpPr>
            <p:cNvPr id="817" name="Google Shape;817;p39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51175" y="1440688"/>
            <a:ext cx="948029" cy="756319"/>
            <a:chOff x="6293350" y="261400"/>
            <a:chExt cx="948029" cy="756319"/>
          </a:xfrm>
        </p:grpSpPr>
        <p:sp>
          <p:nvSpPr>
            <p:cNvPr id="821" name="Google Shape;821;p39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9"/>
          <p:cNvGrpSpPr/>
          <p:nvPr/>
        </p:nvGrpSpPr>
        <p:grpSpPr>
          <a:xfrm>
            <a:off x="8078613" y="1340038"/>
            <a:ext cx="484500" cy="449300"/>
            <a:chOff x="1303950" y="1037525"/>
            <a:chExt cx="484500" cy="449300"/>
          </a:xfrm>
        </p:grpSpPr>
        <p:sp>
          <p:nvSpPr>
            <p:cNvPr id="824" name="Google Shape;824;p39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8_1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40"/>
          <p:cNvGrpSpPr/>
          <p:nvPr/>
        </p:nvGrpSpPr>
        <p:grpSpPr>
          <a:xfrm>
            <a:off x="4406850" y="581050"/>
            <a:ext cx="424575" cy="380200"/>
            <a:chOff x="3158625" y="1679100"/>
            <a:chExt cx="424575" cy="380200"/>
          </a:xfrm>
        </p:grpSpPr>
        <p:sp>
          <p:nvSpPr>
            <p:cNvPr id="829" name="Google Shape;829;p40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0"/>
          <p:cNvGrpSpPr/>
          <p:nvPr/>
        </p:nvGrpSpPr>
        <p:grpSpPr>
          <a:xfrm>
            <a:off x="713225" y="163075"/>
            <a:ext cx="882900" cy="752850"/>
            <a:chOff x="5897925" y="231425"/>
            <a:chExt cx="882900" cy="752850"/>
          </a:xfrm>
        </p:grpSpPr>
        <p:sp>
          <p:nvSpPr>
            <p:cNvPr id="833" name="Google Shape;833;p40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40"/>
          <p:cNvSpPr/>
          <p:nvPr/>
        </p:nvSpPr>
        <p:spPr>
          <a:xfrm>
            <a:off x="8040875" y="121810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40"/>
          <p:cNvGrpSpPr/>
          <p:nvPr/>
        </p:nvGrpSpPr>
        <p:grpSpPr>
          <a:xfrm>
            <a:off x="663663" y="3367338"/>
            <a:ext cx="1161050" cy="886150"/>
            <a:chOff x="3804263" y="172688"/>
            <a:chExt cx="1161050" cy="886150"/>
          </a:xfrm>
        </p:grpSpPr>
        <p:sp>
          <p:nvSpPr>
            <p:cNvPr id="840" name="Google Shape;840;p40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0"/>
          <p:cNvSpPr/>
          <p:nvPr/>
        </p:nvSpPr>
        <p:spPr>
          <a:xfrm rot="567045" flipH="1">
            <a:off x="6345721" y="2033450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 rot="8099862" flipH="1">
            <a:off x="6986618" y="1113723"/>
            <a:ext cx="3260546" cy="3891120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8161975" y="398163"/>
            <a:ext cx="473900" cy="508875"/>
            <a:chOff x="1566150" y="4150650"/>
            <a:chExt cx="473900" cy="508875"/>
          </a:xfrm>
        </p:grpSpPr>
        <p:sp>
          <p:nvSpPr>
            <p:cNvPr id="73" name="Google Shape;73;p5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5"/>
          <p:cNvSpPr/>
          <p:nvPr/>
        </p:nvSpPr>
        <p:spPr>
          <a:xfrm>
            <a:off x="297100" y="439595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838550" y="1592400"/>
            <a:ext cx="3101100" cy="4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838550" y="2929375"/>
            <a:ext cx="3101100" cy="4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Chewy"/>
              <a:buNone/>
              <a:defRPr sz="2200"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838550" y="2056525"/>
            <a:ext cx="3101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838550" y="3393500"/>
            <a:ext cx="3101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 rot="-567027">
            <a:off x="-1136319" y="2625406"/>
            <a:ext cx="2633565" cy="2905230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478588" y="252788"/>
            <a:ext cx="1161050" cy="886150"/>
            <a:chOff x="3804263" y="172688"/>
            <a:chExt cx="1161050" cy="886150"/>
          </a:xfrm>
        </p:grpSpPr>
        <p:sp>
          <p:nvSpPr>
            <p:cNvPr id="89" name="Google Shape;89;p6"/>
            <p:cNvSpPr/>
            <p:nvPr/>
          </p:nvSpPr>
          <p:spPr>
            <a:xfrm>
              <a:off x="3804263" y="297413"/>
              <a:ext cx="898975" cy="761425"/>
            </a:xfrm>
            <a:custGeom>
              <a:avLst/>
              <a:gdLst/>
              <a:ahLst/>
              <a:cxnLst/>
              <a:rect l="l" t="t" r="r" b="b"/>
              <a:pathLst>
                <a:path w="35959" h="30457" extrusionOk="0">
                  <a:moveTo>
                    <a:pt x="19359" y="6180"/>
                  </a:moveTo>
                  <a:cubicBezTo>
                    <a:pt x="23654" y="6180"/>
                    <a:pt x="28178" y="8886"/>
                    <a:pt x="28876" y="13374"/>
                  </a:cubicBezTo>
                  <a:cubicBezTo>
                    <a:pt x="29727" y="18967"/>
                    <a:pt x="24895" y="23313"/>
                    <a:pt x="19788" y="24164"/>
                  </a:cubicBezTo>
                  <a:cubicBezTo>
                    <a:pt x="19093" y="24278"/>
                    <a:pt x="18385" y="24333"/>
                    <a:pt x="17675" y="24333"/>
                  </a:cubicBezTo>
                  <a:cubicBezTo>
                    <a:pt x="15338" y="24333"/>
                    <a:pt x="12971" y="23733"/>
                    <a:pt x="10943" y="22614"/>
                  </a:cubicBezTo>
                  <a:cubicBezTo>
                    <a:pt x="9271" y="21702"/>
                    <a:pt x="8025" y="20456"/>
                    <a:pt x="7052" y="18967"/>
                  </a:cubicBezTo>
                  <a:cubicBezTo>
                    <a:pt x="6931" y="18511"/>
                    <a:pt x="6870" y="18055"/>
                    <a:pt x="6870" y="17568"/>
                  </a:cubicBezTo>
                  <a:cubicBezTo>
                    <a:pt x="6748" y="11854"/>
                    <a:pt x="12493" y="7234"/>
                    <a:pt x="17691" y="6322"/>
                  </a:cubicBezTo>
                  <a:cubicBezTo>
                    <a:pt x="18237" y="6227"/>
                    <a:pt x="18796" y="6180"/>
                    <a:pt x="19359" y="6180"/>
                  </a:cubicBezTo>
                  <a:close/>
                  <a:moveTo>
                    <a:pt x="19485" y="0"/>
                  </a:moveTo>
                  <a:cubicBezTo>
                    <a:pt x="11411" y="0"/>
                    <a:pt x="2995" y="6094"/>
                    <a:pt x="1125" y="14042"/>
                  </a:cubicBezTo>
                  <a:cubicBezTo>
                    <a:pt x="0" y="18784"/>
                    <a:pt x="1338" y="24316"/>
                    <a:pt x="5563" y="27143"/>
                  </a:cubicBezTo>
                  <a:cubicBezTo>
                    <a:pt x="7539" y="28480"/>
                    <a:pt x="10183" y="29453"/>
                    <a:pt x="12858" y="29848"/>
                  </a:cubicBezTo>
                  <a:cubicBezTo>
                    <a:pt x="14499" y="30243"/>
                    <a:pt x="16201" y="30456"/>
                    <a:pt x="17873" y="30456"/>
                  </a:cubicBezTo>
                  <a:cubicBezTo>
                    <a:pt x="26414" y="30395"/>
                    <a:pt x="34074" y="24620"/>
                    <a:pt x="35016" y="15897"/>
                  </a:cubicBezTo>
                  <a:cubicBezTo>
                    <a:pt x="35959" y="7416"/>
                    <a:pt x="28542" y="547"/>
                    <a:pt x="20457" y="30"/>
                  </a:cubicBezTo>
                  <a:cubicBezTo>
                    <a:pt x="20134" y="10"/>
                    <a:pt x="19810" y="0"/>
                    <a:pt x="19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814913" y="172688"/>
              <a:ext cx="778900" cy="694925"/>
            </a:xfrm>
            <a:custGeom>
              <a:avLst/>
              <a:gdLst/>
              <a:ahLst/>
              <a:cxnLst/>
              <a:rect l="l" t="t" r="r" b="b"/>
              <a:pathLst>
                <a:path w="31156" h="27797" extrusionOk="0">
                  <a:moveTo>
                    <a:pt x="15940" y="1901"/>
                  </a:moveTo>
                  <a:cubicBezTo>
                    <a:pt x="17827" y="1901"/>
                    <a:pt x="19825" y="2456"/>
                    <a:pt x="21915" y="3742"/>
                  </a:cubicBezTo>
                  <a:cubicBezTo>
                    <a:pt x="28694" y="7876"/>
                    <a:pt x="29058" y="17968"/>
                    <a:pt x="23070" y="22983"/>
                  </a:cubicBezTo>
                  <a:cubicBezTo>
                    <a:pt x="20754" y="24937"/>
                    <a:pt x="17892" y="25862"/>
                    <a:pt x="15039" y="25862"/>
                  </a:cubicBezTo>
                  <a:cubicBezTo>
                    <a:pt x="10704" y="25862"/>
                    <a:pt x="6389" y="23726"/>
                    <a:pt x="4043" y="19822"/>
                  </a:cubicBezTo>
                  <a:cubicBezTo>
                    <a:pt x="2371" y="17056"/>
                    <a:pt x="1945" y="13925"/>
                    <a:pt x="2796" y="10977"/>
                  </a:cubicBezTo>
                  <a:cubicBezTo>
                    <a:pt x="5228" y="7572"/>
                    <a:pt x="8237" y="4320"/>
                    <a:pt x="11763" y="2800"/>
                  </a:cubicBezTo>
                  <a:cubicBezTo>
                    <a:pt x="12219" y="2648"/>
                    <a:pt x="12675" y="2496"/>
                    <a:pt x="13131" y="2314"/>
                  </a:cubicBezTo>
                  <a:cubicBezTo>
                    <a:pt x="14037" y="2046"/>
                    <a:pt x="14974" y="1901"/>
                    <a:pt x="15940" y="1901"/>
                  </a:cubicBezTo>
                  <a:close/>
                  <a:moveTo>
                    <a:pt x="15470" y="1"/>
                  </a:moveTo>
                  <a:cubicBezTo>
                    <a:pt x="14521" y="1"/>
                    <a:pt x="13572" y="101"/>
                    <a:pt x="12645" y="308"/>
                  </a:cubicBezTo>
                  <a:cubicBezTo>
                    <a:pt x="9483" y="976"/>
                    <a:pt x="7021" y="2800"/>
                    <a:pt x="4985" y="5080"/>
                  </a:cubicBezTo>
                  <a:cubicBezTo>
                    <a:pt x="3860" y="5931"/>
                    <a:pt x="2888" y="7025"/>
                    <a:pt x="2128" y="8454"/>
                  </a:cubicBezTo>
                  <a:cubicBezTo>
                    <a:pt x="0" y="12314"/>
                    <a:pt x="274" y="16965"/>
                    <a:pt x="2462" y="20734"/>
                  </a:cubicBezTo>
                  <a:cubicBezTo>
                    <a:pt x="5100" y="25293"/>
                    <a:pt x="10108" y="27797"/>
                    <a:pt x="15141" y="27797"/>
                  </a:cubicBezTo>
                  <a:cubicBezTo>
                    <a:pt x="18229" y="27797"/>
                    <a:pt x="21326" y="26855"/>
                    <a:pt x="23891" y="24867"/>
                  </a:cubicBezTo>
                  <a:cubicBezTo>
                    <a:pt x="30517" y="19731"/>
                    <a:pt x="31156" y="9031"/>
                    <a:pt x="24773" y="3469"/>
                  </a:cubicBezTo>
                  <a:cubicBezTo>
                    <a:pt x="22234" y="1263"/>
                    <a:pt x="18845" y="1"/>
                    <a:pt x="15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731238" y="539488"/>
              <a:ext cx="234075" cy="194050"/>
            </a:xfrm>
            <a:custGeom>
              <a:avLst/>
              <a:gdLst/>
              <a:ahLst/>
              <a:cxnLst/>
              <a:rect l="l" t="t" r="r" b="b"/>
              <a:pathLst>
                <a:path w="9363" h="7762" extrusionOk="0">
                  <a:moveTo>
                    <a:pt x="2888" y="1545"/>
                  </a:moveTo>
                  <a:cubicBezTo>
                    <a:pt x="4347" y="1545"/>
                    <a:pt x="6049" y="1606"/>
                    <a:pt x="6900" y="3004"/>
                  </a:cubicBezTo>
                  <a:cubicBezTo>
                    <a:pt x="7812" y="4433"/>
                    <a:pt x="6931" y="5953"/>
                    <a:pt x="5320" y="6135"/>
                  </a:cubicBezTo>
                  <a:cubicBezTo>
                    <a:pt x="5210" y="6146"/>
                    <a:pt x="5099" y="6151"/>
                    <a:pt x="4989" y="6151"/>
                  </a:cubicBezTo>
                  <a:cubicBezTo>
                    <a:pt x="3848" y="6151"/>
                    <a:pt x="2707" y="5588"/>
                    <a:pt x="2098" y="4646"/>
                  </a:cubicBezTo>
                  <a:cubicBezTo>
                    <a:pt x="1277" y="3430"/>
                    <a:pt x="1763" y="2153"/>
                    <a:pt x="2888" y="1545"/>
                  </a:cubicBezTo>
                  <a:close/>
                  <a:moveTo>
                    <a:pt x="3976" y="0"/>
                  </a:moveTo>
                  <a:cubicBezTo>
                    <a:pt x="3528" y="0"/>
                    <a:pt x="3079" y="49"/>
                    <a:pt x="2645" y="147"/>
                  </a:cubicBezTo>
                  <a:cubicBezTo>
                    <a:pt x="2341" y="208"/>
                    <a:pt x="2159" y="421"/>
                    <a:pt x="2128" y="664"/>
                  </a:cubicBezTo>
                  <a:cubicBezTo>
                    <a:pt x="852" y="1150"/>
                    <a:pt x="0" y="2731"/>
                    <a:pt x="244" y="4099"/>
                  </a:cubicBezTo>
                  <a:cubicBezTo>
                    <a:pt x="617" y="6310"/>
                    <a:pt x="2889" y="7761"/>
                    <a:pt x="5036" y="7761"/>
                  </a:cubicBezTo>
                  <a:cubicBezTo>
                    <a:pt x="5161" y="7761"/>
                    <a:pt x="5287" y="7756"/>
                    <a:pt x="5411" y="7746"/>
                  </a:cubicBezTo>
                  <a:cubicBezTo>
                    <a:pt x="7630" y="7564"/>
                    <a:pt x="9362" y="5740"/>
                    <a:pt x="8846" y="3460"/>
                  </a:cubicBezTo>
                  <a:cubicBezTo>
                    <a:pt x="8341" y="1165"/>
                    <a:pt x="6162" y="0"/>
                    <a:pt x="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8218475" y="346925"/>
            <a:ext cx="424575" cy="380200"/>
            <a:chOff x="3158625" y="1679100"/>
            <a:chExt cx="424575" cy="380200"/>
          </a:xfrm>
        </p:grpSpPr>
        <p:sp>
          <p:nvSpPr>
            <p:cNvPr id="93" name="Google Shape;93;p6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6"/>
          <p:cNvGrpSpPr/>
          <p:nvPr/>
        </p:nvGrpSpPr>
        <p:grpSpPr>
          <a:xfrm>
            <a:off x="7517725" y="423113"/>
            <a:ext cx="484500" cy="449300"/>
            <a:chOff x="1303950" y="1037525"/>
            <a:chExt cx="484500" cy="449300"/>
          </a:xfrm>
        </p:grpSpPr>
        <p:sp>
          <p:nvSpPr>
            <p:cNvPr id="97" name="Google Shape;97;p6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/>
          <p:nvPr/>
        </p:nvSpPr>
        <p:spPr>
          <a:xfrm flipH="1">
            <a:off x="-511205" y="-580047"/>
            <a:ext cx="3539380" cy="2650826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>
            <a:off x="5285950" y="303275"/>
            <a:ext cx="722700" cy="553650"/>
            <a:chOff x="7883375" y="3787050"/>
            <a:chExt cx="722700" cy="553650"/>
          </a:xfrm>
        </p:grpSpPr>
        <p:sp>
          <p:nvSpPr>
            <p:cNvPr id="104" name="Google Shape;104;p7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7"/>
          <p:cNvSpPr/>
          <p:nvPr/>
        </p:nvSpPr>
        <p:spPr>
          <a:xfrm>
            <a:off x="525050" y="441095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7"/>
          <p:cNvGrpSpPr/>
          <p:nvPr/>
        </p:nvGrpSpPr>
        <p:grpSpPr>
          <a:xfrm rot="3234608">
            <a:off x="4033698" y="3714319"/>
            <a:ext cx="1264924" cy="1091084"/>
            <a:chOff x="8235925" y="2275325"/>
            <a:chExt cx="1379829" cy="1190198"/>
          </a:xfrm>
        </p:grpSpPr>
        <p:sp>
          <p:nvSpPr>
            <p:cNvPr id="108" name="Google Shape;108;p7"/>
            <p:cNvSpPr/>
            <p:nvPr/>
          </p:nvSpPr>
          <p:spPr>
            <a:xfrm>
              <a:off x="8454642" y="2275325"/>
              <a:ext cx="1161112" cy="1190198"/>
            </a:xfrm>
            <a:custGeom>
              <a:avLst/>
              <a:gdLst/>
              <a:ahLst/>
              <a:cxnLst/>
              <a:rect l="l" t="t" r="r" b="b"/>
              <a:pathLst>
                <a:path w="18273" h="18730" extrusionOk="0">
                  <a:moveTo>
                    <a:pt x="9744" y="3348"/>
                  </a:moveTo>
                  <a:cubicBezTo>
                    <a:pt x="9997" y="3399"/>
                    <a:pt x="10250" y="3475"/>
                    <a:pt x="10478" y="3576"/>
                  </a:cubicBezTo>
                  <a:cubicBezTo>
                    <a:pt x="13313" y="4740"/>
                    <a:pt x="14376" y="8536"/>
                    <a:pt x="13718" y="11295"/>
                  </a:cubicBezTo>
                  <a:cubicBezTo>
                    <a:pt x="13209" y="13486"/>
                    <a:pt x="11151" y="15445"/>
                    <a:pt x="8865" y="15445"/>
                  </a:cubicBezTo>
                  <a:cubicBezTo>
                    <a:pt x="8538" y="15445"/>
                    <a:pt x="8205" y="15404"/>
                    <a:pt x="7872" y="15319"/>
                  </a:cubicBezTo>
                  <a:cubicBezTo>
                    <a:pt x="4936" y="14534"/>
                    <a:pt x="3822" y="11244"/>
                    <a:pt x="4480" y="8536"/>
                  </a:cubicBezTo>
                  <a:cubicBezTo>
                    <a:pt x="4860" y="6967"/>
                    <a:pt x="5847" y="5499"/>
                    <a:pt x="7112" y="4512"/>
                  </a:cubicBezTo>
                  <a:cubicBezTo>
                    <a:pt x="7922" y="3880"/>
                    <a:pt x="8808" y="3525"/>
                    <a:pt x="9744" y="3348"/>
                  </a:cubicBezTo>
                  <a:close/>
                  <a:moveTo>
                    <a:pt x="9135" y="0"/>
                  </a:moveTo>
                  <a:cubicBezTo>
                    <a:pt x="8058" y="0"/>
                    <a:pt x="6991" y="276"/>
                    <a:pt x="6049" y="893"/>
                  </a:cubicBezTo>
                  <a:cubicBezTo>
                    <a:pt x="4961" y="1577"/>
                    <a:pt x="3923" y="2665"/>
                    <a:pt x="3164" y="3905"/>
                  </a:cubicBezTo>
                  <a:cubicBezTo>
                    <a:pt x="2607" y="4639"/>
                    <a:pt x="2127" y="5423"/>
                    <a:pt x="1772" y="6258"/>
                  </a:cubicBezTo>
                  <a:cubicBezTo>
                    <a:pt x="1" y="10485"/>
                    <a:pt x="1216" y="15496"/>
                    <a:pt x="5315" y="17824"/>
                  </a:cubicBezTo>
                  <a:cubicBezTo>
                    <a:pt x="6422" y="18447"/>
                    <a:pt x="7601" y="18730"/>
                    <a:pt x="8768" y="18730"/>
                  </a:cubicBezTo>
                  <a:cubicBezTo>
                    <a:pt x="11819" y="18730"/>
                    <a:pt x="14795" y="16803"/>
                    <a:pt x="16223" y="14003"/>
                  </a:cubicBezTo>
                  <a:cubicBezTo>
                    <a:pt x="18273" y="10004"/>
                    <a:pt x="17109" y="4209"/>
                    <a:pt x="13439" y="1475"/>
                  </a:cubicBezTo>
                  <a:cubicBezTo>
                    <a:pt x="12207" y="555"/>
                    <a:pt x="10662" y="0"/>
                    <a:pt x="9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8235925" y="2553774"/>
              <a:ext cx="968197" cy="874061"/>
            </a:xfrm>
            <a:custGeom>
              <a:avLst/>
              <a:gdLst/>
              <a:ahLst/>
              <a:cxnLst/>
              <a:rect l="l" t="t" r="r" b="b"/>
              <a:pathLst>
                <a:path w="15237" h="13755" extrusionOk="0">
                  <a:moveTo>
                    <a:pt x="6632" y="864"/>
                  </a:moveTo>
                  <a:cubicBezTo>
                    <a:pt x="8631" y="1168"/>
                    <a:pt x="10706" y="1775"/>
                    <a:pt x="12149" y="2990"/>
                  </a:cubicBezTo>
                  <a:cubicBezTo>
                    <a:pt x="12326" y="3142"/>
                    <a:pt x="12503" y="3319"/>
                    <a:pt x="12655" y="3496"/>
                  </a:cubicBezTo>
                  <a:cubicBezTo>
                    <a:pt x="13591" y="4483"/>
                    <a:pt x="14123" y="5850"/>
                    <a:pt x="13971" y="7647"/>
                  </a:cubicBezTo>
                  <a:cubicBezTo>
                    <a:pt x="13711" y="10708"/>
                    <a:pt x="10935" y="12820"/>
                    <a:pt x="8059" y="12820"/>
                  </a:cubicBezTo>
                  <a:cubicBezTo>
                    <a:pt x="7297" y="12820"/>
                    <a:pt x="6528" y="12672"/>
                    <a:pt x="5796" y="12354"/>
                  </a:cubicBezTo>
                  <a:cubicBezTo>
                    <a:pt x="2355" y="10861"/>
                    <a:pt x="1039" y="6457"/>
                    <a:pt x="3013" y="3319"/>
                  </a:cubicBezTo>
                  <a:cubicBezTo>
                    <a:pt x="3873" y="2003"/>
                    <a:pt x="5138" y="1143"/>
                    <a:pt x="6632" y="864"/>
                  </a:cubicBezTo>
                  <a:close/>
                  <a:moveTo>
                    <a:pt x="7365" y="0"/>
                  </a:moveTo>
                  <a:cubicBezTo>
                    <a:pt x="5293" y="0"/>
                    <a:pt x="3406" y="1122"/>
                    <a:pt x="2279" y="2838"/>
                  </a:cubicBezTo>
                  <a:cubicBezTo>
                    <a:pt x="1" y="6331"/>
                    <a:pt x="1393" y="11316"/>
                    <a:pt x="5138" y="13113"/>
                  </a:cubicBezTo>
                  <a:cubicBezTo>
                    <a:pt x="6050" y="13550"/>
                    <a:pt x="7031" y="13755"/>
                    <a:pt x="8007" y="13755"/>
                  </a:cubicBezTo>
                  <a:cubicBezTo>
                    <a:pt x="10987" y="13755"/>
                    <a:pt x="13923" y="11848"/>
                    <a:pt x="14705" y="8836"/>
                  </a:cubicBezTo>
                  <a:cubicBezTo>
                    <a:pt x="15236" y="6786"/>
                    <a:pt x="14755" y="4483"/>
                    <a:pt x="13439" y="2838"/>
                  </a:cubicBezTo>
                  <a:cubicBezTo>
                    <a:pt x="12452" y="1598"/>
                    <a:pt x="11111" y="915"/>
                    <a:pt x="9669" y="535"/>
                  </a:cubicBezTo>
                  <a:cubicBezTo>
                    <a:pt x="9061" y="231"/>
                    <a:pt x="8378" y="54"/>
                    <a:pt x="7568" y="4"/>
                  </a:cubicBezTo>
                  <a:cubicBezTo>
                    <a:pt x="7500" y="1"/>
                    <a:pt x="7433" y="0"/>
                    <a:pt x="7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2996200" y="325975"/>
            <a:ext cx="882900" cy="752850"/>
            <a:chOff x="5897925" y="231425"/>
            <a:chExt cx="882900" cy="752850"/>
          </a:xfrm>
        </p:grpSpPr>
        <p:sp>
          <p:nvSpPr>
            <p:cNvPr id="111" name="Google Shape;111;p7"/>
            <p:cNvSpPr/>
            <p:nvPr/>
          </p:nvSpPr>
          <p:spPr>
            <a:xfrm>
              <a:off x="5897925" y="397450"/>
              <a:ext cx="242250" cy="120650"/>
            </a:xfrm>
            <a:custGeom>
              <a:avLst/>
              <a:gdLst/>
              <a:ahLst/>
              <a:cxnLst/>
              <a:rect l="l" t="t" r="r" b="b"/>
              <a:pathLst>
                <a:path w="9690" h="4826" extrusionOk="0">
                  <a:moveTo>
                    <a:pt x="4759" y="1"/>
                  </a:moveTo>
                  <a:cubicBezTo>
                    <a:pt x="2516" y="1"/>
                    <a:pt x="332" y="1303"/>
                    <a:pt x="56" y="3949"/>
                  </a:cubicBezTo>
                  <a:cubicBezTo>
                    <a:pt x="0" y="4474"/>
                    <a:pt x="429" y="4825"/>
                    <a:pt x="859" y="4825"/>
                  </a:cubicBezTo>
                  <a:cubicBezTo>
                    <a:pt x="1127" y="4825"/>
                    <a:pt x="1394" y="4690"/>
                    <a:pt x="1546" y="4375"/>
                  </a:cubicBezTo>
                  <a:cubicBezTo>
                    <a:pt x="2214" y="2916"/>
                    <a:pt x="2944" y="1609"/>
                    <a:pt x="4707" y="1366"/>
                  </a:cubicBezTo>
                  <a:cubicBezTo>
                    <a:pt x="4880" y="1340"/>
                    <a:pt x="5051" y="1328"/>
                    <a:pt x="5219" y="1328"/>
                  </a:cubicBezTo>
                  <a:cubicBezTo>
                    <a:pt x="6669" y="1328"/>
                    <a:pt x="7899" y="2234"/>
                    <a:pt x="8689" y="3433"/>
                  </a:cubicBezTo>
                  <a:cubicBezTo>
                    <a:pt x="8779" y="3569"/>
                    <a:pt x="8911" y="3626"/>
                    <a:pt x="9045" y="3626"/>
                  </a:cubicBezTo>
                  <a:cubicBezTo>
                    <a:pt x="9360" y="3626"/>
                    <a:pt x="9689" y="3309"/>
                    <a:pt x="9540" y="2946"/>
                  </a:cubicBezTo>
                  <a:cubicBezTo>
                    <a:pt x="8718" y="992"/>
                    <a:pt x="6716" y="1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078300" y="231425"/>
              <a:ext cx="238975" cy="114375"/>
            </a:xfrm>
            <a:custGeom>
              <a:avLst/>
              <a:gdLst/>
              <a:ahLst/>
              <a:cxnLst/>
              <a:rect l="l" t="t" r="r" b="b"/>
              <a:pathLst>
                <a:path w="9559" h="4575" extrusionOk="0">
                  <a:moveTo>
                    <a:pt x="830" y="1"/>
                  </a:moveTo>
                  <a:cubicBezTo>
                    <a:pt x="412" y="1"/>
                    <a:pt x="0" y="391"/>
                    <a:pt x="136" y="955"/>
                  </a:cubicBezTo>
                  <a:cubicBezTo>
                    <a:pt x="714" y="3052"/>
                    <a:pt x="2872" y="4542"/>
                    <a:pt x="5000" y="4572"/>
                  </a:cubicBezTo>
                  <a:cubicBezTo>
                    <a:pt x="5047" y="4574"/>
                    <a:pt x="5095" y="4574"/>
                    <a:pt x="5143" y="4574"/>
                  </a:cubicBezTo>
                  <a:cubicBezTo>
                    <a:pt x="6931" y="4574"/>
                    <a:pt x="9441" y="3485"/>
                    <a:pt x="9559" y="1502"/>
                  </a:cubicBezTo>
                  <a:cubicBezTo>
                    <a:pt x="9559" y="1156"/>
                    <a:pt x="9243" y="883"/>
                    <a:pt x="8964" y="883"/>
                  </a:cubicBezTo>
                  <a:cubicBezTo>
                    <a:pt x="8802" y="883"/>
                    <a:pt x="8653" y="975"/>
                    <a:pt x="8586" y="1198"/>
                  </a:cubicBezTo>
                  <a:cubicBezTo>
                    <a:pt x="8161" y="2528"/>
                    <a:pt x="6594" y="3183"/>
                    <a:pt x="5231" y="3183"/>
                  </a:cubicBezTo>
                  <a:cubicBezTo>
                    <a:pt x="5037" y="3183"/>
                    <a:pt x="4847" y="3170"/>
                    <a:pt x="4665" y="3143"/>
                  </a:cubicBezTo>
                  <a:cubicBezTo>
                    <a:pt x="3085" y="2931"/>
                    <a:pt x="2142" y="1776"/>
                    <a:pt x="1443" y="408"/>
                  </a:cubicBezTo>
                  <a:cubicBezTo>
                    <a:pt x="1301" y="124"/>
                    <a:pt x="1065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5957250" y="865575"/>
              <a:ext cx="211600" cy="118700"/>
            </a:xfrm>
            <a:custGeom>
              <a:avLst/>
              <a:gdLst/>
              <a:ahLst/>
              <a:cxnLst/>
              <a:rect l="l" t="t" r="r" b="b"/>
              <a:pathLst>
                <a:path w="8464" h="4748" extrusionOk="0">
                  <a:moveTo>
                    <a:pt x="7922" y="0"/>
                  </a:moveTo>
                  <a:cubicBezTo>
                    <a:pt x="7761" y="0"/>
                    <a:pt x="7599" y="78"/>
                    <a:pt x="7532" y="240"/>
                  </a:cubicBezTo>
                  <a:cubicBezTo>
                    <a:pt x="6954" y="1516"/>
                    <a:pt x="6346" y="2702"/>
                    <a:pt x="4918" y="3127"/>
                  </a:cubicBezTo>
                  <a:cubicBezTo>
                    <a:pt x="4583" y="3234"/>
                    <a:pt x="4267" y="3281"/>
                    <a:pt x="3963" y="3281"/>
                  </a:cubicBezTo>
                  <a:cubicBezTo>
                    <a:pt x="2971" y="3281"/>
                    <a:pt x="2117" y="2781"/>
                    <a:pt x="1209" y="2246"/>
                  </a:cubicBezTo>
                  <a:cubicBezTo>
                    <a:pt x="1112" y="2188"/>
                    <a:pt x="1014" y="2162"/>
                    <a:pt x="918" y="2162"/>
                  </a:cubicBezTo>
                  <a:cubicBezTo>
                    <a:pt x="416" y="2162"/>
                    <a:pt x="1" y="2875"/>
                    <a:pt x="358" y="3310"/>
                  </a:cubicBezTo>
                  <a:cubicBezTo>
                    <a:pt x="1171" y="4305"/>
                    <a:pt x="2353" y="4747"/>
                    <a:pt x="3560" y="4747"/>
                  </a:cubicBezTo>
                  <a:cubicBezTo>
                    <a:pt x="5964" y="4747"/>
                    <a:pt x="8464" y="2992"/>
                    <a:pt x="8322" y="361"/>
                  </a:cubicBezTo>
                  <a:cubicBezTo>
                    <a:pt x="8322" y="124"/>
                    <a:pt x="8124" y="0"/>
                    <a:pt x="7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171150" y="466475"/>
              <a:ext cx="249150" cy="211525"/>
            </a:xfrm>
            <a:custGeom>
              <a:avLst/>
              <a:gdLst/>
              <a:ahLst/>
              <a:cxnLst/>
              <a:rect l="l" t="t" r="r" b="b"/>
              <a:pathLst>
                <a:path w="9966" h="8461" extrusionOk="0">
                  <a:moveTo>
                    <a:pt x="5222" y="1"/>
                  </a:moveTo>
                  <a:cubicBezTo>
                    <a:pt x="5086" y="1"/>
                    <a:pt x="4949" y="11"/>
                    <a:pt x="4812" y="33"/>
                  </a:cubicBezTo>
                  <a:cubicBezTo>
                    <a:pt x="4173" y="155"/>
                    <a:pt x="4143" y="1036"/>
                    <a:pt x="4781" y="1158"/>
                  </a:cubicBezTo>
                  <a:cubicBezTo>
                    <a:pt x="6301" y="1492"/>
                    <a:pt x="8581" y="4380"/>
                    <a:pt x="7030" y="5808"/>
                  </a:cubicBezTo>
                  <a:cubicBezTo>
                    <a:pt x="6356" y="6422"/>
                    <a:pt x="5403" y="6641"/>
                    <a:pt x="4425" y="6641"/>
                  </a:cubicBezTo>
                  <a:cubicBezTo>
                    <a:pt x="3464" y="6641"/>
                    <a:pt x="2479" y="6429"/>
                    <a:pt x="1711" y="6173"/>
                  </a:cubicBezTo>
                  <a:cubicBezTo>
                    <a:pt x="1601" y="6135"/>
                    <a:pt x="1494" y="6118"/>
                    <a:pt x="1392" y="6118"/>
                  </a:cubicBezTo>
                  <a:cubicBezTo>
                    <a:pt x="510" y="6118"/>
                    <a:pt x="1" y="7406"/>
                    <a:pt x="982" y="7815"/>
                  </a:cubicBezTo>
                  <a:cubicBezTo>
                    <a:pt x="1877" y="8211"/>
                    <a:pt x="3094" y="8460"/>
                    <a:pt x="4323" y="8460"/>
                  </a:cubicBezTo>
                  <a:cubicBezTo>
                    <a:pt x="6389" y="8460"/>
                    <a:pt x="8491" y="7756"/>
                    <a:pt x="9158" y="5869"/>
                  </a:cubicBezTo>
                  <a:cubicBezTo>
                    <a:pt x="9965" y="3591"/>
                    <a:pt x="7737" y="1"/>
                    <a:pt x="5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496425" y="407725"/>
              <a:ext cx="284400" cy="231000"/>
            </a:xfrm>
            <a:custGeom>
              <a:avLst/>
              <a:gdLst/>
              <a:ahLst/>
              <a:cxnLst/>
              <a:rect l="l" t="t" r="r" b="b"/>
              <a:pathLst>
                <a:path w="11376" h="9240" extrusionOk="0">
                  <a:moveTo>
                    <a:pt x="4821" y="0"/>
                  </a:moveTo>
                  <a:cubicBezTo>
                    <a:pt x="3244" y="0"/>
                    <a:pt x="1668" y="540"/>
                    <a:pt x="555" y="1623"/>
                  </a:cubicBezTo>
                  <a:cubicBezTo>
                    <a:pt x="0" y="2178"/>
                    <a:pt x="615" y="3122"/>
                    <a:pt x="1324" y="3122"/>
                  </a:cubicBezTo>
                  <a:cubicBezTo>
                    <a:pt x="1431" y="3122"/>
                    <a:pt x="1541" y="3100"/>
                    <a:pt x="1649" y="3052"/>
                  </a:cubicBezTo>
                  <a:cubicBezTo>
                    <a:pt x="2780" y="2541"/>
                    <a:pt x="4021" y="2019"/>
                    <a:pt x="5234" y="2019"/>
                  </a:cubicBezTo>
                  <a:cubicBezTo>
                    <a:pt x="6041" y="2019"/>
                    <a:pt x="6835" y="2250"/>
                    <a:pt x="7576" y="2870"/>
                  </a:cubicBezTo>
                  <a:cubicBezTo>
                    <a:pt x="9278" y="4268"/>
                    <a:pt x="9126" y="6548"/>
                    <a:pt x="8032" y="8250"/>
                  </a:cubicBezTo>
                  <a:cubicBezTo>
                    <a:pt x="7803" y="8606"/>
                    <a:pt x="8043" y="9240"/>
                    <a:pt x="8466" y="9240"/>
                  </a:cubicBezTo>
                  <a:cubicBezTo>
                    <a:pt x="8548" y="9240"/>
                    <a:pt x="8637" y="9216"/>
                    <a:pt x="8731" y="9162"/>
                  </a:cubicBezTo>
                  <a:cubicBezTo>
                    <a:pt x="11375" y="7703"/>
                    <a:pt x="11132" y="3751"/>
                    <a:pt x="9248" y="1775"/>
                  </a:cubicBezTo>
                  <a:cubicBezTo>
                    <a:pt x="8128" y="593"/>
                    <a:pt x="6474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>
            <a:off x="5667075" y="4266438"/>
            <a:ext cx="484500" cy="449300"/>
            <a:chOff x="1303950" y="1037525"/>
            <a:chExt cx="484500" cy="449300"/>
          </a:xfrm>
        </p:grpSpPr>
        <p:sp>
          <p:nvSpPr>
            <p:cNvPr id="117" name="Google Shape;117;p7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396650" y="1528950"/>
            <a:ext cx="4034100" cy="11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"/>
          </p:nvPr>
        </p:nvSpPr>
        <p:spPr>
          <a:xfrm>
            <a:off x="5119300" y="2673750"/>
            <a:ext cx="33114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8330025" y="4284900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5554525" y="347750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7642625" y="3896613"/>
            <a:ext cx="473900" cy="508875"/>
            <a:chOff x="1566150" y="4150650"/>
            <a:chExt cx="473900" cy="508875"/>
          </a:xfrm>
        </p:grpSpPr>
        <p:sp>
          <p:nvSpPr>
            <p:cNvPr id="126" name="Google Shape;126;p8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8"/>
          <p:cNvGrpSpPr/>
          <p:nvPr/>
        </p:nvGrpSpPr>
        <p:grpSpPr>
          <a:xfrm>
            <a:off x="1167625" y="808850"/>
            <a:ext cx="484500" cy="449300"/>
            <a:chOff x="1717575" y="4268700"/>
            <a:chExt cx="484500" cy="449300"/>
          </a:xfrm>
        </p:grpSpPr>
        <p:sp>
          <p:nvSpPr>
            <p:cNvPr id="134" name="Google Shape;134;p8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8"/>
          <p:cNvSpPr/>
          <p:nvPr/>
        </p:nvSpPr>
        <p:spPr>
          <a:xfrm rot="-10232973" flipH="1">
            <a:off x="-968244" y="-603544"/>
            <a:ext cx="2633565" cy="2905230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 rot="10800000" flipH="1">
            <a:off x="6588850" y="3626090"/>
            <a:ext cx="2805783" cy="2101514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4182925" y="4331750"/>
            <a:ext cx="722700" cy="553650"/>
            <a:chOff x="7883375" y="3787050"/>
            <a:chExt cx="722700" cy="553650"/>
          </a:xfrm>
        </p:grpSpPr>
        <p:sp>
          <p:nvSpPr>
            <p:cNvPr id="140" name="Google Shape;140;p8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1388100" y="1197000"/>
            <a:ext cx="6367800" cy="27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 rot="10800000" flipH="1">
            <a:off x="5506850" y="2571746"/>
            <a:ext cx="4286453" cy="3210379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7946275" y="1087075"/>
            <a:ext cx="484500" cy="449300"/>
            <a:chOff x="1717575" y="4268700"/>
            <a:chExt cx="484500" cy="449300"/>
          </a:xfrm>
        </p:grpSpPr>
        <p:sp>
          <p:nvSpPr>
            <p:cNvPr id="146" name="Google Shape;146;p9"/>
            <p:cNvSpPr/>
            <p:nvPr/>
          </p:nvSpPr>
          <p:spPr>
            <a:xfrm>
              <a:off x="1857225" y="4549425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011525" y="4367950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717575" y="4268700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500938" y="729000"/>
            <a:ext cx="424575" cy="380200"/>
            <a:chOff x="3158625" y="1679100"/>
            <a:chExt cx="424575" cy="380200"/>
          </a:xfrm>
        </p:grpSpPr>
        <p:sp>
          <p:nvSpPr>
            <p:cNvPr id="150" name="Google Shape;150;p9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500950" y="3900113"/>
            <a:ext cx="722700" cy="553650"/>
            <a:chOff x="7883375" y="3787050"/>
            <a:chExt cx="722700" cy="553650"/>
          </a:xfrm>
        </p:grpSpPr>
        <p:sp>
          <p:nvSpPr>
            <p:cNvPr id="154" name="Google Shape;154;p9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1191675" y="539500"/>
            <a:ext cx="473900" cy="508875"/>
            <a:chOff x="1566150" y="4150650"/>
            <a:chExt cx="473900" cy="508875"/>
          </a:xfrm>
        </p:grpSpPr>
        <p:sp>
          <p:nvSpPr>
            <p:cNvPr id="157" name="Google Shape;157;p9"/>
            <p:cNvSpPr/>
            <p:nvPr/>
          </p:nvSpPr>
          <p:spPr>
            <a:xfrm>
              <a:off x="1566150" y="4282700"/>
              <a:ext cx="113275" cy="79450"/>
            </a:xfrm>
            <a:custGeom>
              <a:avLst/>
              <a:gdLst/>
              <a:ahLst/>
              <a:cxnLst/>
              <a:rect l="l" t="t" r="r" b="b"/>
              <a:pathLst>
                <a:path w="4531" h="3178" extrusionOk="0">
                  <a:moveTo>
                    <a:pt x="2289" y="1"/>
                  </a:moveTo>
                  <a:cubicBezTo>
                    <a:pt x="2192" y="1"/>
                    <a:pt x="2095" y="4"/>
                    <a:pt x="1999" y="10"/>
                  </a:cubicBezTo>
                  <a:cubicBezTo>
                    <a:pt x="1594" y="60"/>
                    <a:pt x="1189" y="136"/>
                    <a:pt x="835" y="364"/>
                  </a:cubicBezTo>
                  <a:cubicBezTo>
                    <a:pt x="380" y="642"/>
                    <a:pt x="25" y="1123"/>
                    <a:pt x="25" y="1655"/>
                  </a:cubicBezTo>
                  <a:cubicBezTo>
                    <a:pt x="0" y="2287"/>
                    <a:pt x="481" y="2870"/>
                    <a:pt x="1088" y="3072"/>
                  </a:cubicBezTo>
                  <a:cubicBezTo>
                    <a:pt x="1303" y="3144"/>
                    <a:pt x="1525" y="3177"/>
                    <a:pt x="1747" y="3177"/>
                  </a:cubicBezTo>
                  <a:cubicBezTo>
                    <a:pt x="2152" y="3177"/>
                    <a:pt x="2560" y="3066"/>
                    <a:pt x="2936" y="2870"/>
                  </a:cubicBezTo>
                  <a:cubicBezTo>
                    <a:pt x="3543" y="2566"/>
                    <a:pt x="4530" y="1958"/>
                    <a:pt x="4378" y="1149"/>
                  </a:cubicBezTo>
                  <a:cubicBezTo>
                    <a:pt x="4328" y="820"/>
                    <a:pt x="4075" y="541"/>
                    <a:pt x="3796" y="364"/>
                  </a:cubicBezTo>
                  <a:cubicBezTo>
                    <a:pt x="3619" y="238"/>
                    <a:pt x="3417" y="162"/>
                    <a:pt x="3214" y="111"/>
                  </a:cubicBezTo>
                  <a:cubicBezTo>
                    <a:pt x="2924" y="34"/>
                    <a:pt x="2605" y="1"/>
                    <a:pt x="2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644600" y="4464300"/>
              <a:ext cx="72925" cy="58625"/>
            </a:xfrm>
            <a:custGeom>
              <a:avLst/>
              <a:gdLst/>
              <a:ahLst/>
              <a:cxnLst/>
              <a:rect l="l" t="t" r="r" b="b"/>
              <a:pathLst>
                <a:path w="2917" h="2345" extrusionOk="0">
                  <a:moveTo>
                    <a:pt x="1272" y="1"/>
                  </a:moveTo>
                  <a:cubicBezTo>
                    <a:pt x="925" y="1"/>
                    <a:pt x="576" y="159"/>
                    <a:pt x="329" y="541"/>
                  </a:cubicBezTo>
                  <a:cubicBezTo>
                    <a:pt x="0" y="1047"/>
                    <a:pt x="177" y="1831"/>
                    <a:pt x="709" y="2160"/>
                  </a:cubicBezTo>
                  <a:cubicBezTo>
                    <a:pt x="888" y="2286"/>
                    <a:pt x="1102" y="2345"/>
                    <a:pt x="1319" y="2345"/>
                  </a:cubicBezTo>
                  <a:cubicBezTo>
                    <a:pt x="1714" y="2345"/>
                    <a:pt x="2116" y="2149"/>
                    <a:pt x="2328" y="1806"/>
                  </a:cubicBezTo>
                  <a:cubicBezTo>
                    <a:pt x="2917" y="897"/>
                    <a:pt x="2099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778100" y="4378350"/>
              <a:ext cx="60125" cy="64200"/>
            </a:xfrm>
            <a:custGeom>
              <a:avLst/>
              <a:gdLst/>
              <a:ahLst/>
              <a:cxnLst/>
              <a:rect l="l" t="t" r="r" b="b"/>
              <a:pathLst>
                <a:path w="2405" h="2568" extrusionOk="0">
                  <a:moveTo>
                    <a:pt x="1217" y="0"/>
                  </a:moveTo>
                  <a:cubicBezTo>
                    <a:pt x="863" y="0"/>
                    <a:pt x="495" y="118"/>
                    <a:pt x="304" y="309"/>
                  </a:cubicBezTo>
                  <a:cubicBezTo>
                    <a:pt x="25" y="587"/>
                    <a:pt x="0" y="992"/>
                    <a:pt x="25" y="1372"/>
                  </a:cubicBezTo>
                  <a:cubicBezTo>
                    <a:pt x="25" y="1676"/>
                    <a:pt x="76" y="2005"/>
                    <a:pt x="278" y="2258"/>
                  </a:cubicBezTo>
                  <a:cubicBezTo>
                    <a:pt x="417" y="2436"/>
                    <a:pt x="649" y="2568"/>
                    <a:pt x="889" y="2568"/>
                  </a:cubicBezTo>
                  <a:cubicBezTo>
                    <a:pt x="956" y="2568"/>
                    <a:pt x="1023" y="2558"/>
                    <a:pt x="1088" y="2536"/>
                  </a:cubicBezTo>
                  <a:cubicBezTo>
                    <a:pt x="1240" y="2460"/>
                    <a:pt x="1367" y="2308"/>
                    <a:pt x="1468" y="2182"/>
                  </a:cubicBezTo>
                  <a:cubicBezTo>
                    <a:pt x="1772" y="1751"/>
                    <a:pt x="2404" y="790"/>
                    <a:pt x="1974" y="284"/>
                  </a:cubicBezTo>
                  <a:cubicBezTo>
                    <a:pt x="1811" y="86"/>
                    <a:pt x="151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1771775" y="4150650"/>
              <a:ext cx="81000" cy="76625"/>
            </a:xfrm>
            <a:custGeom>
              <a:avLst/>
              <a:gdLst/>
              <a:ahLst/>
              <a:cxnLst/>
              <a:rect l="l" t="t" r="r" b="b"/>
              <a:pathLst>
                <a:path w="3240" h="3065" extrusionOk="0">
                  <a:moveTo>
                    <a:pt x="1827" y="0"/>
                  </a:moveTo>
                  <a:cubicBezTo>
                    <a:pt x="1135" y="0"/>
                    <a:pt x="498" y="917"/>
                    <a:pt x="228" y="1496"/>
                  </a:cubicBezTo>
                  <a:cubicBezTo>
                    <a:pt x="101" y="1774"/>
                    <a:pt x="0" y="2052"/>
                    <a:pt x="51" y="2331"/>
                  </a:cubicBezTo>
                  <a:cubicBezTo>
                    <a:pt x="152" y="2685"/>
                    <a:pt x="481" y="2888"/>
                    <a:pt x="810" y="2989"/>
                  </a:cubicBezTo>
                  <a:cubicBezTo>
                    <a:pt x="988" y="3038"/>
                    <a:pt x="1178" y="3065"/>
                    <a:pt x="1367" y="3065"/>
                  </a:cubicBezTo>
                  <a:cubicBezTo>
                    <a:pt x="1662" y="3065"/>
                    <a:pt x="1955" y="3001"/>
                    <a:pt x="2202" y="2862"/>
                  </a:cubicBezTo>
                  <a:cubicBezTo>
                    <a:pt x="3138" y="2356"/>
                    <a:pt x="3239" y="1040"/>
                    <a:pt x="2480" y="306"/>
                  </a:cubicBezTo>
                  <a:cubicBezTo>
                    <a:pt x="2264" y="89"/>
                    <a:pt x="204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1976325" y="4376600"/>
              <a:ext cx="63725" cy="77325"/>
            </a:xfrm>
            <a:custGeom>
              <a:avLst/>
              <a:gdLst/>
              <a:ahLst/>
              <a:cxnLst/>
              <a:rect l="l" t="t" r="r" b="b"/>
              <a:pathLst>
                <a:path w="2549" h="3093" extrusionOk="0">
                  <a:moveTo>
                    <a:pt x="1066" y="0"/>
                  </a:moveTo>
                  <a:cubicBezTo>
                    <a:pt x="509" y="0"/>
                    <a:pt x="1" y="633"/>
                    <a:pt x="94" y="1265"/>
                  </a:cubicBezTo>
                  <a:cubicBezTo>
                    <a:pt x="144" y="1670"/>
                    <a:pt x="397" y="2024"/>
                    <a:pt x="701" y="2302"/>
                  </a:cubicBezTo>
                  <a:cubicBezTo>
                    <a:pt x="1005" y="2581"/>
                    <a:pt x="1359" y="2783"/>
                    <a:pt x="1713" y="2960"/>
                  </a:cubicBezTo>
                  <a:cubicBezTo>
                    <a:pt x="1840" y="3033"/>
                    <a:pt x="1980" y="3092"/>
                    <a:pt x="2115" y="3092"/>
                  </a:cubicBezTo>
                  <a:cubicBezTo>
                    <a:pt x="2168" y="3092"/>
                    <a:pt x="2220" y="3083"/>
                    <a:pt x="2270" y="3062"/>
                  </a:cubicBezTo>
                  <a:cubicBezTo>
                    <a:pt x="2447" y="2986"/>
                    <a:pt x="2523" y="2758"/>
                    <a:pt x="2523" y="2555"/>
                  </a:cubicBezTo>
                  <a:cubicBezTo>
                    <a:pt x="2549" y="1897"/>
                    <a:pt x="2118" y="784"/>
                    <a:pt x="1663" y="278"/>
                  </a:cubicBezTo>
                  <a:cubicBezTo>
                    <a:pt x="1475" y="83"/>
                    <a:pt x="126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845200" y="4620425"/>
              <a:ext cx="51225" cy="39100"/>
            </a:xfrm>
            <a:custGeom>
              <a:avLst/>
              <a:gdLst/>
              <a:ahLst/>
              <a:cxnLst/>
              <a:rect l="l" t="t" r="r" b="b"/>
              <a:pathLst>
                <a:path w="2049" h="1564" extrusionOk="0">
                  <a:moveTo>
                    <a:pt x="1081" y="0"/>
                  </a:moveTo>
                  <a:cubicBezTo>
                    <a:pt x="857" y="0"/>
                    <a:pt x="630" y="85"/>
                    <a:pt x="480" y="268"/>
                  </a:cubicBezTo>
                  <a:cubicBezTo>
                    <a:pt x="1" y="792"/>
                    <a:pt x="467" y="1563"/>
                    <a:pt x="1100" y="1563"/>
                  </a:cubicBezTo>
                  <a:cubicBezTo>
                    <a:pt x="1170" y="1563"/>
                    <a:pt x="1242" y="1554"/>
                    <a:pt x="1315" y="1534"/>
                  </a:cubicBezTo>
                  <a:cubicBezTo>
                    <a:pt x="1846" y="1407"/>
                    <a:pt x="2049" y="724"/>
                    <a:pt x="1720" y="293"/>
                  </a:cubicBezTo>
                  <a:cubicBezTo>
                    <a:pt x="1644" y="192"/>
                    <a:pt x="1543" y="116"/>
                    <a:pt x="1416" y="66"/>
                  </a:cubicBezTo>
                  <a:cubicBezTo>
                    <a:pt x="1313" y="23"/>
                    <a:pt x="1197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971700" y="42429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629" y="0"/>
                  </a:moveTo>
                  <a:cubicBezTo>
                    <a:pt x="385" y="0"/>
                    <a:pt x="160" y="79"/>
                    <a:pt x="76" y="283"/>
                  </a:cubicBezTo>
                  <a:cubicBezTo>
                    <a:pt x="0" y="435"/>
                    <a:pt x="51" y="612"/>
                    <a:pt x="127" y="738"/>
                  </a:cubicBezTo>
                  <a:cubicBezTo>
                    <a:pt x="203" y="890"/>
                    <a:pt x="329" y="991"/>
                    <a:pt x="481" y="1093"/>
                  </a:cubicBezTo>
                  <a:cubicBezTo>
                    <a:pt x="658" y="1219"/>
                    <a:pt x="835" y="1346"/>
                    <a:pt x="1063" y="1346"/>
                  </a:cubicBezTo>
                  <a:cubicBezTo>
                    <a:pt x="1095" y="1349"/>
                    <a:pt x="1125" y="1351"/>
                    <a:pt x="1153" y="1351"/>
                  </a:cubicBezTo>
                  <a:cubicBezTo>
                    <a:pt x="1769" y="1351"/>
                    <a:pt x="1729" y="595"/>
                    <a:pt x="1342" y="232"/>
                  </a:cubicBezTo>
                  <a:cubicBezTo>
                    <a:pt x="1195" y="99"/>
                    <a:pt x="900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flipH="1">
            <a:off x="3869800" y="4074200"/>
            <a:ext cx="947175" cy="861950"/>
            <a:chOff x="3575213" y="4145450"/>
            <a:chExt cx="947175" cy="861950"/>
          </a:xfrm>
        </p:grpSpPr>
        <p:sp>
          <p:nvSpPr>
            <p:cNvPr id="165" name="Google Shape;165;p9"/>
            <p:cNvSpPr/>
            <p:nvPr/>
          </p:nvSpPr>
          <p:spPr>
            <a:xfrm>
              <a:off x="3575213" y="4145450"/>
              <a:ext cx="947175" cy="861950"/>
            </a:xfrm>
            <a:custGeom>
              <a:avLst/>
              <a:gdLst/>
              <a:ahLst/>
              <a:cxnLst/>
              <a:rect l="l" t="t" r="r" b="b"/>
              <a:pathLst>
                <a:path w="37887" h="34478" extrusionOk="0">
                  <a:moveTo>
                    <a:pt x="17078" y="0"/>
                  </a:moveTo>
                  <a:cubicBezTo>
                    <a:pt x="16564" y="0"/>
                    <a:pt x="16071" y="245"/>
                    <a:pt x="15768" y="842"/>
                  </a:cubicBezTo>
                  <a:cubicBezTo>
                    <a:pt x="12984" y="6334"/>
                    <a:pt x="10883" y="12053"/>
                    <a:pt x="9339" y="17950"/>
                  </a:cubicBezTo>
                  <a:cubicBezTo>
                    <a:pt x="9213" y="16204"/>
                    <a:pt x="9061" y="14432"/>
                    <a:pt x="8833" y="12686"/>
                  </a:cubicBezTo>
                  <a:cubicBezTo>
                    <a:pt x="8327" y="8814"/>
                    <a:pt x="8125" y="3018"/>
                    <a:pt x="4253" y="867"/>
                  </a:cubicBezTo>
                  <a:cubicBezTo>
                    <a:pt x="4024" y="734"/>
                    <a:pt x="3764" y="670"/>
                    <a:pt x="3506" y="670"/>
                  </a:cubicBezTo>
                  <a:cubicBezTo>
                    <a:pt x="2881" y="670"/>
                    <a:pt x="2263" y="1047"/>
                    <a:pt x="2101" y="1728"/>
                  </a:cubicBezTo>
                  <a:cubicBezTo>
                    <a:pt x="1" y="10560"/>
                    <a:pt x="785" y="19975"/>
                    <a:pt x="4177" y="28402"/>
                  </a:cubicBezTo>
                  <a:cubicBezTo>
                    <a:pt x="4885" y="30174"/>
                    <a:pt x="5645" y="32679"/>
                    <a:pt x="7214" y="33843"/>
                  </a:cubicBezTo>
                  <a:cubicBezTo>
                    <a:pt x="7831" y="34303"/>
                    <a:pt x="8473" y="34477"/>
                    <a:pt x="9122" y="34477"/>
                  </a:cubicBezTo>
                  <a:cubicBezTo>
                    <a:pt x="9615" y="34477"/>
                    <a:pt x="10112" y="34376"/>
                    <a:pt x="10605" y="34223"/>
                  </a:cubicBezTo>
                  <a:cubicBezTo>
                    <a:pt x="10809" y="34310"/>
                    <a:pt x="11031" y="34360"/>
                    <a:pt x="11260" y="34360"/>
                  </a:cubicBezTo>
                  <a:cubicBezTo>
                    <a:pt x="11626" y="34360"/>
                    <a:pt x="12008" y="34231"/>
                    <a:pt x="12351" y="33919"/>
                  </a:cubicBezTo>
                  <a:cubicBezTo>
                    <a:pt x="12579" y="33717"/>
                    <a:pt x="12832" y="33489"/>
                    <a:pt x="13085" y="33286"/>
                  </a:cubicBezTo>
                  <a:cubicBezTo>
                    <a:pt x="15236" y="32451"/>
                    <a:pt x="17362" y="31566"/>
                    <a:pt x="19488" y="30629"/>
                  </a:cubicBezTo>
                  <a:cubicBezTo>
                    <a:pt x="21968" y="29870"/>
                    <a:pt x="24322" y="28706"/>
                    <a:pt x="26397" y="27162"/>
                  </a:cubicBezTo>
                  <a:cubicBezTo>
                    <a:pt x="30421" y="24859"/>
                    <a:pt x="34141" y="22050"/>
                    <a:pt x="37203" y="18532"/>
                  </a:cubicBezTo>
                  <a:cubicBezTo>
                    <a:pt x="37709" y="17950"/>
                    <a:pt x="37887" y="16963"/>
                    <a:pt x="37229" y="16381"/>
                  </a:cubicBezTo>
                  <a:cubicBezTo>
                    <a:pt x="36560" y="15787"/>
                    <a:pt x="35851" y="15559"/>
                    <a:pt x="35130" y="15559"/>
                  </a:cubicBezTo>
                  <a:cubicBezTo>
                    <a:pt x="33640" y="15559"/>
                    <a:pt x="32097" y="16533"/>
                    <a:pt x="30750" y="17267"/>
                  </a:cubicBezTo>
                  <a:cubicBezTo>
                    <a:pt x="29105" y="18127"/>
                    <a:pt x="27485" y="19038"/>
                    <a:pt x="25891" y="19975"/>
                  </a:cubicBezTo>
                  <a:cubicBezTo>
                    <a:pt x="26523" y="18456"/>
                    <a:pt x="27131" y="16938"/>
                    <a:pt x="27789" y="15470"/>
                  </a:cubicBezTo>
                  <a:cubicBezTo>
                    <a:pt x="29636" y="11243"/>
                    <a:pt x="31433" y="7017"/>
                    <a:pt x="33129" y="2740"/>
                  </a:cubicBezTo>
                  <a:cubicBezTo>
                    <a:pt x="33573" y="1610"/>
                    <a:pt x="32487" y="544"/>
                    <a:pt x="31414" y="544"/>
                  </a:cubicBezTo>
                  <a:cubicBezTo>
                    <a:pt x="31141" y="544"/>
                    <a:pt x="30869" y="612"/>
                    <a:pt x="30623" y="766"/>
                  </a:cubicBezTo>
                  <a:cubicBezTo>
                    <a:pt x="26625" y="3196"/>
                    <a:pt x="23309" y="6435"/>
                    <a:pt x="20146" y="9826"/>
                  </a:cubicBezTo>
                  <a:cubicBezTo>
                    <a:pt x="19538" y="10484"/>
                    <a:pt x="18906" y="11193"/>
                    <a:pt x="18273" y="11927"/>
                  </a:cubicBezTo>
                  <a:cubicBezTo>
                    <a:pt x="19361" y="8460"/>
                    <a:pt x="20272" y="4613"/>
                    <a:pt x="18956" y="1298"/>
                  </a:cubicBezTo>
                  <a:cubicBezTo>
                    <a:pt x="18668" y="553"/>
                    <a:pt x="17850" y="0"/>
                    <a:pt x="17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660888" y="4217200"/>
              <a:ext cx="782500" cy="680825"/>
            </a:xfrm>
            <a:custGeom>
              <a:avLst/>
              <a:gdLst/>
              <a:ahLst/>
              <a:cxnLst/>
              <a:rect l="l" t="t" r="r" b="b"/>
              <a:pathLst>
                <a:path w="31300" h="27233" extrusionOk="0">
                  <a:moveTo>
                    <a:pt x="13942" y="0"/>
                  </a:moveTo>
                  <a:cubicBezTo>
                    <a:pt x="13908" y="0"/>
                    <a:pt x="13875" y="15"/>
                    <a:pt x="13859" y="47"/>
                  </a:cubicBezTo>
                  <a:cubicBezTo>
                    <a:pt x="10114" y="8196"/>
                    <a:pt x="7785" y="17105"/>
                    <a:pt x="6444" y="25937"/>
                  </a:cubicBezTo>
                  <a:cubicBezTo>
                    <a:pt x="6292" y="25785"/>
                    <a:pt x="6140" y="25532"/>
                    <a:pt x="6039" y="25228"/>
                  </a:cubicBezTo>
                  <a:cubicBezTo>
                    <a:pt x="5837" y="24722"/>
                    <a:pt x="5735" y="24115"/>
                    <a:pt x="5609" y="23583"/>
                  </a:cubicBezTo>
                  <a:cubicBezTo>
                    <a:pt x="5330" y="22571"/>
                    <a:pt x="5077" y="21559"/>
                    <a:pt x="4824" y="20546"/>
                  </a:cubicBezTo>
                  <a:cubicBezTo>
                    <a:pt x="4343" y="18623"/>
                    <a:pt x="3837" y="16700"/>
                    <a:pt x="3356" y="14751"/>
                  </a:cubicBezTo>
                  <a:cubicBezTo>
                    <a:pt x="2319" y="10575"/>
                    <a:pt x="1281" y="6425"/>
                    <a:pt x="218" y="2249"/>
                  </a:cubicBezTo>
                  <a:cubicBezTo>
                    <a:pt x="198" y="2198"/>
                    <a:pt x="157" y="2176"/>
                    <a:pt x="117" y="2176"/>
                  </a:cubicBezTo>
                  <a:cubicBezTo>
                    <a:pt x="58" y="2176"/>
                    <a:pt x="1" y="2224"/>
                    <a:pt x="16" y="2300"/>
                  </a:cubicBezTo>
                  <a:cubicBezTo>
                    <a:pt x="1079" y="7007"/>
                    <a:pt x="2167" y="11714"/>
                    <a:pt x="3280" y="16396"/>
                  </a:cubicBezTo>
                  <a:cubicBezTo>
                    <a:pt x="3837" y="18851"/>
                    <a:pt x="4394" y="21306"/>
                    <a:pt x="4951" y="23761"/>
                  </a:cubicBezTo>
                  <a:cubicBezTo>
                    <a:pt x="5204" y="24874"/>
                    <a:pt x="5381" y="26671"/>
                    <a:pt x="6646" y="27126"/>
                  </a:cubicBezTo>
                  <a:cubicBezTo>
                    <a:pt x="6849" y="27200"/>
                    <a:pt x="7064" y="27232"/>
                    <a:pt x="7289" y="27232"/>
                  </a:cubicBezTo>
                  <a:cubicBezTo>
                    <a:pt x="8609" y="27232"/>
                    <a:pt x="10236" y="26113"/>
                    <a:pt x="11252" y="25659"/>
                  </a:cubicBezTo>
                  <a:cubicBezTo>
                    <a:pt x="13404" y="24722"/>
                    <a:pt x="15555" y="23735"/>
                    <a:pt x="17706" y="22774"/>
                  </a:cubicBezTo>
                  <a:cubicBezTo>
                    <a:pt x="22109" y="20800"/>
                    <a:pt x="26462" y="18800"/>
                    <a:pt x="30841" y="16776"/>
                  </a:cubicBezTo>
                  <a:cubicBezTo>
                    <a:pt x="31300" y="16579"/>
                    <a:pt x="31022" y="15967"/>
                    <a:pt x="30612" y="15967"/>
                  </a:cubicBezTo>
                  <a:cubicBezTo>
                    <a:pt x="30547" y="15967"/>
                    <a:pt x="30479" y="15982"/>
                    <a:pt x="30410" y="16016"/>
                  </a:cubicBezTo>
                  <a:cubicBezTo>
                    <a:pt x="26690" y="17737"/>
                    <a:pt x="22970" y="19433"/>
                    <a:pt x="19250" y="21129"/>
                  </a:cubicBezTo>
                  <a:cubicBezTo>
                    <a:pt x="17377" y="21989"/>
                    <a:pt x="15529" y="22824"/>
                    <a:pt x="13657" y="23685"/>
                  </a:cubicBezTo>
                  <a:cubicBezTo>
                    <a:pt x="12720" y="24090"/>
                    <a:pt x="11784" y="24520"/>
                    <a:pt x="10847" y="24950"/>
                  </a:cubicBezTo>
                  <a:cubicBezTo>
                    <a:pt x="10038" y="25330"/>
                    <a:pt x="8975" y="26038"/>
                    <a:pt x="8064" y="26215"/>
                  </a:cubicBezTo>
                  <a:cubicBezTo>
                    <a:pt x="7785" y="26266"/>
                    <a:pt x="7532" y="26291"/>
                    <a:pt x="7330" y="26291"/>
                  </a:cubicBezTo>
                  <a:cubicBezTo>
                    <a:pt x="14137" y="19104"/>
                    <a:pt x="21198" y="12068"/>
                    <a:pt x="27753" y="4679"/>
                  </a:cubicBezTo>
                  <a:cubicBezTo>
                    <a:pt x="28029" y="4364"/>
                    <a:pt x="27753" y="3926"/>
                    <a:pt x="27438" y="3926"/>
                  </a:cubicBezTo>
                  <a:cubicBezTo>
                    <a:pt x="27348" y="3926"/>
                    <a:pt x="27255" y="3962"/>
                    <a:pt x="27171" y="4046"/>
                  </a:cubicBezTo>
                  <a:cubicBezTo>
                    <a:pt x="20388" y="10803"/>
                    <a:pt x="13960" y="17990"/>
                    <a:pt x="7431" y="24975"/>
                  </a:cubicBezTo>
                  <a:cubicBezTo>
                    <a:pt x="8798" y="16447"/>
                    <a:pt x="11176" y="8298"/>
                    <a:pt x="14062" y="148"/>
                  </a:cubicBezTo>
                  <a:cubicBezTo>
                    <a:pt x="14096" y="63"/>
                    <a:pt x="14014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9"/>
          <p:cNvSpPr/>
          <p:nvPr/>
        </p:nvSpPr>
        <p:spPr>
          <a:xfrm>
            <a:off x="4184550" y="333313"/>
            <a:ext cx="1274175" cy="412375"/>
          </a:xfrm>
          <a:custGeom>
            <a:avLst/>
            <a:gdLst/>
            <a:ahLst/>
            <a:cxnLst/>
            <a:rect l="l" t="t" r="r" b="b"/>
            <a:pathLst>
              <a:path w="50967" h="16495" extrusionOk="0">
                <a:moveTo>
                  <a:pt x="38604" y="1"/>
                </a:moveTo>
                <a:cubicBezTo>
                  <a:pt x="35880" y="1"/>
                  <a:pt x="33154" y="860"/>
                  <a:pt x="31002" y="2537"/>
                </a:cubicBezTo>
                <a:cubicBezTo>
                  <a:pt x="29079" y="4030"/>
                  <a:pt x="27636" y="6029"/>
                  <a:pt x="25839" y="7674"/>
                </a:cubicBezTo>
                <a:cubicBezTo>
                  <a:pt x="24284" y="9118"/>
                  <a:pt x="22280" y="10329"/>
                  <a:pt x="20187" y="10329"/>
                </a:cubicBezTo>
                <a:cubicBezTo>
                  <a:pt x="19896" y="10329"/>
                  <a:pt x="19603" y="10305"/>
                  <a:pt x="19310" y="10256"/>
                </a:cubicBezTo>
                <a:cubicBezTo>
                  <a:pt x="15995" y="9699"/>
                  <a:pt x="14046" y="6206"/>
                  <a:pt x="11060" y="4637"/>
                </a:cubicBezTo>
                <a:cubicBezTo>
                  <a:pt x="9986" y="4070"/>
                  <a:pt x="8773" y="3791"/>
                  <a:pt x="7558" y="3791"/>
                </a:cubicBezTo>
                <a:cubicBezTo>
                  <a:pt x="6224" y="3791"/>
                  <a:pt x="4885" y="4127"/>
                  <a:pt x="3720" y="4789"/>
                </a:cubicBezTo>
                <a:cubicBezTo>
                  <a:pt x="2455" y="5498"/>
                  <a:pt x="1417" y="6611"/>
                  <a:pt x="759" y="7927"/>
                </a:cubicBezTo>
                <a:cubicBezTo>
                  <a:pt x="0" y="9395"/>
                  <a:pt x="734" y="11192"/>
                  <a:pt x="2303" y="11749"/>
                </a:cubicBezTo>
                <a:cubicBezTo>
                  <a:pt x="2404" y="11774"/>
                  <a:pt x="2505" y="11799"/>
                  <a:pt x="2607" y="11850"/>
                </a:cubicBezTo>
                <a:cubicBezTo>
                  <a:pt x="2880" y="11941"/>
                  <a:pt x="3164" y="11986"/>
                  <a:pt x="3446" y="11986"/>
                </a:cubicBezTo>
                <a:cubicBezTo>
                  <a:pt x="4182" y="11986"/>
                  <a:pt x="4911" y="11683"/>
                  <a:pt x="5441" y="11116"/>
                </a:cubicBezTo>
                <a:cubicBezTo>
                  <a:pt x="5871" y="10661"/>
                  <a:pt x="6504" y="10306"/>
                  <a:pt x="7061" y="10205"/>
                </a:cubicBezTo>
                <a:cubicBezTo>
                  <a:pt x="7253" y="10158"/>
                  <a:pt x="7446" y="10137"/>
                  <a:pt x="7639" y="10137"/>
                </a:cubicBezTo>
                <a:cubicBezTo>
                  <a:pt x="8491" y="10137"/>
                  <a:pt x="9336" y="10559"/>
                  <a:pt x="9997" y="11116"/>
                </a:cubicBezTo>
                <a:cubicBezTo>
                  <a:pt x="10832" y="11774"/>
                  <a:pt x="11490" y="12635"/>
                  <a:pt x="12249" y="13394"/>
                </a:cubicBezTo>
                <a:cubicBezTo>
                  <a:pt x="14413" y="15467"/>
                  <a:pt x="17438" y="16494"/>
                  <a:pt x="20420" y="16494"/>
                </a:cubicBezTo>
                <a:cubicBezTo>
                  <a:pt x="20751" y="16494"/>
                  <a:pt x="21082" y="16481"/>
                  <a:pt x="21410" y="16456"/>
                </a:cubicBezTo>
                <a:cubicBezTo>
                  <a:pt x="24726" y="16203"/>
                  <a:pt x="27889" y="14760"/>
                  <a:pt x="30496" y="12711"/>
                </a:cubicBezTo>
                <a:cubicBezTo>
                  <a:pt x="32166" y="11420"/>
                  <a:pt x="33659" y="9851"/>
                  <a:pt x="35482" y="8763"/>
                </a:cubicBezTo>
                <a:cubicBezTo>
                  <a:pt x="36726" y="7991"/>
                  <a:pt x="38201" y="7463"/>
                  <a:pt x="39645" y="7463"/>
                </a:cubicBezTo>
                <a:cubicBezTo>
                  <a:pt x="40287" y="7463"/>
                  <a:pt x="40923" y="7567"/>
                  <a:pt x="41530" y="7801"/>
                </a:cubicBezTo>
                <a:cubicBezTo>
                  <a:pt x="42770" y="8282"/>
                  <a:pt x="43757" y="9471"/>
                  <a:pt x="44036" y="10711"/>
                </a:cubicBezTo>
                <a:cubicBezTo>
                  <a:pt x="44339" y="11926"/>
                  <a:pt x="45352" y="12812"/>
                  <a:pt x="46592" y="12812"/>
                </a:cubicBezTo>
                <a:cubicBezTo>
                  <a:pt x="47022" y="12837"/>
                  <a:pt x="47452" y="12837"/>
                  <a:pt x="47882" y="12837"/>
                </a:cubicBezTo>
                <a:cubicBezTo>
                  <a:pt x="47896" y="12837"/>
                  <a:pt x="47909" y="12837"/>
                  <a:pt x="47922" y="12837"/>
                </a:cubicBezTo>
                <a:cubicBezTo>
                  <a:pt x="49673" y="12837"/>
                  <a:pt x="50967" y="11179"/>
                  <a:pt x="50540" y="9471"/>
                </a:cubicBezTo>
                <a:cubicBezTo>
                  <a:pt x="49679" y="6029"/>
                  <a:pt x="47351" y="2942"/>
                  <a:pt x="44162" y="1297"/>
                </a:cubicBezTo>
                <a:cubicBezTo>
                  <a:pt x="42446" y="428"/>
                  <a:pt x="40526" y="1"/>
                  <a:pt x="386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713225" y="1645825"/>
            <a:ext cx="33849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713225" y="2436575"/>
            <a:ext cx="33849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/>
          <p:nvPr/>
        </p:nvSpPr>
        <p:spPr>
          <a:xfrm>
            <a:off x="-8700" y="0"/>
            <a:ext cx="9144000" cy="5143500"/>
          </a:xfrm>
          <a:prstGeom prst="rect">
            <a:avLst/>
          </a:prstGeom>
          <a:solidFill>
            <a:srgbClr val="FFFFFF">
              <a:alpha val="17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4600675" y="461475"/>
            <a:ext cx="38301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1"/>
          <p:cNvSpPr/>
          <p:nvPr/>
        </p:nvSpPr>
        <p:spPr>
          <a:xfrm>
            <a:off x="1313522" y="2556047"/>
            <a:ext cx="3093792" cy="605262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41"/>
          <p:cNvSpPr txBox="1">
            <a:spLocks noGrp="1"/>
          </p:cNvSpPr>
          <p:nvPr>
            <p:ph type="ctrTitle"/>
          </p:nvPr>
        </p:nvSpPr>
        <p:spPr>
          <a:xfrm>
            <a:off x="343812" y="1612925"/>
            <a:ext cx="5642700" cy="16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Système d'éclairage solaire pour serres agricoles</a:t>
            </a:r>
            <a:endParaRPr sz="7600" b="1" dirty="0"/>
          </a:p>
        </p:txBody>
      </p:sp>
      <p:sp>
        <p:nvSpPr>
          <p:cNvPr id="850" name="Google Shape;850;p41"/>
          <p:cNvSpPr/>
          <p:nvPr/>
        </p:nvSpPr>
        <p:spPr>
          <a:xfrm>
            <a:off x="7099923" y="4295092"/>
            <a:ext cx="248484" cy="794515"/>
          </a:xfrm>
          <a:custGeom>
            <a:avLst/>
            <a:gdLst/>
            <a:ahLst/>
            <a:cxnLst/>
            <a:rect l="l" t="t" r="r" b="b"/>
            <a:pathLst>
              <a:path w="5338" h="17068" extrusionOk="0">
                <a:moveTo>
                  <a:pt x="2386" y="1"/>
                </a:moveTo>
                <a:cubicBezTo>
                  <a:pt x="2281" y="1"/>
                  <a:pt x="2174" y="18"/>
                  <a:pt x="2069" y="56"/>
                </a:cubicBezTo>
                <a:lnTo>
                  <a:pt x="668" y="523"/>
                </a:lnTo>
                <a:cubicBezTo>
                  <a:pt x="267" y="690"/>
                  <a:pt x="0" y="1123"/>
                  <a:pt x="67" y="1557"/>
                </a:cubicBezTo>
                <a:lnTo>
                  <a:pt x="2302" y="16468"/>
                </a:lnTo>
                <a:cubicBezTo>
                  <a:pt x="2335" y="16801"/>
                  <a:pt x="2669" y="17068"/>
                  <a:pt x="3003" y="17068"/>
                </a:cubicBezTo>
                <a:lnTo>
                  <a:pt x="4337" y="17068"/>
                </a:lnTo>
                <a:cubicBezTo>
                  <a:pt x="4904" y="17068"/>
                  <a:pt x="5338" y="16601"/>
                  <a:pt x="5271" y="16034"/>
                </a:cubicBezTo>
                <a:lnTo>
                  <a:pt x="3303" y="823"/>
                </a:lnTo>
                <a:cubicBezTo>
                  <a:pt x="3249" y="335"/>
                  <a:pt x="2841" y="1"/>
                  <a:pt x="2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1"/>
          <p:cNvSpPr/>
          <p:nvPr/>
        </p:nvSpPr>
        <p:spPr>
          <a:xfrm>
            <a:off x="7820426" y="4185884"/>
            <a:ext cx="194113" cy="903722"/>
          </a:xfrm>
          <a:custGeom>
            <a:avLst/>
            <a:gdLst/>
            <a:ahLst/>
            <a:cxnLst/>
            <a:rect l="l" t="t" r="r" b="b"/>
            <a:pathLst>
              <a:path w="4170" h="19414" extrusionOk="0">
                <a:moveTo>
                  <a:pt x="1901" y="0"/>
                </a:moveTo>
                <a:cubicBezTo>
                  <a:pt x="1401" y="0"/>
                  <a:pt x="1001" y="400"/>
                  <a:pt x="967" y="901"/>
                </a:cubicBezTo>
                <a:lnTo>
                  <a:pt x="33" y="18447"/>
                </a:lnTo>
                <a:cubicBezTo>
                  <a:pt x="0" y="18980"/>
                  <a:pt x="434" y="19414"/>
                  <a:pt x="967" y="19414"/>
                </a:cubicBezTo>
                <a:lnTo>
                  <a:pt x="2102" y="19414"/>
                </a:lnTo>
                <a:cubicBezTo>
                  <a:pt x="2569" y="19414"/>
                  <a:pt x="3002" y="19047"/>
                  <a:pt x="3036" y="18547"/>
                </a:cubicBezTo>
                <a:lnTo>
                  <a:pt x="4136" y="1001"/>
                </a:lnTo>
                <a:cubicBezTo>
                  <a:pt x="4170" y="467"/>
                  <a:pt x="3736" y="0"/>
                  <a:pt x="32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1"/>
          <p:cNvSpPr/>
          <p:nvPr/>
        </p:nvSpPr>
        <p:spPr>
          <a:xfrm>
            <a:off x="7011431" y="4396898"/>
            <a:ext cx="1470515" cy="261052"/>
          </a:xfrm>
          <a:custGeom>
            <a:avLst/>
            <a:gdLst/>
            <a:ahLst/>
            <a:cxnLst/>
            <a:rect l="l" t="t" r="r" b="b"/>
            <a:pathLst>
              <a:path w="31590" h="5608" extrusionOk="0">
                <a:moveTo>
                  <a:pt x="31073" y="1"/>
                </a:moveTo>
                <a:cubicBezTo>
                  <a:pt x="31056" y="1"/>
                  <a:pt x="31039" y="2"/>
                  <a:pt x="31022" y="4"/>
                </a:cubicBezTo>
                <a:lnTo>
                  <a:pt x="534" y="2539"/>
                </a:lnTo>
                <a:cubicBezTo>
                  <a:pt x="234" y="2572"/>
                  <a:pt x="0" y="2839"/>
                  <a:pt x="33" y="3106"/>
                </a:cubicBezTo>
                <a:lnTo>
                  <a:pt x="300" y="5141"/>
                </a:lnTo>
                <a:cubicBezTo>
                  <a:pt x="334" y="5408"/>
                  <a:pt x="567" y="5608"/>
                  <a:pt x="867" y="5608"/>
                </a:cubicBezTo>
                <a:lnTo>
                  <a:pt x="31089" y="3640"/>
                </a:lnTo>
                <a:cubicBezTo>
                  <a:pt x="31356" y="3606"/>
                  <a:pt x="31589" y="3406"/>
                  <a:pt x="31589" y="3106"/>
                </a:cubicBezTo>
                <a:lnTo>
                  <a:pt x="31589" y="537"/>
                </a:lnTo>
                <a:cubicBezTo>
                  <a:pt x="31589" y="254"/>
                  <a:pt x="31352" y="1"/>
                  <a:pt x="310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1"/>
          <p:cNvSpPr/>
          <p:nvPr/>
        </p:nvSpPr>
        <p:spPr>
          <a:xfrm>
            <a:off x="8121652" y="3977430"/>
            <a:ext cx="301272" cy="1113755"/>
          </a:xfrm>
          <a:custGeom>
            <a:avLst/>
            <a:gdLst/>
            <a:ahLst/>
            <a:cxnLst/>
            <a:rect l="l" t="t" r="r" b="b"/>
            <a:pathLst>
              <a:path w="6472" h="23926" extrusionOk="0">
                <a:moveTo>
                  <a:pt x="3045" y="0"/>
                </a:moveTo>
                <a:cubicBezTo>
                  <a:pt x="2570" y="0"/>
                  <a:pt x="2197" y="351"/>
                  <a:pt x="2135" y="842"/>
                </a:cubicBezTo>
                <a:lnTo>
                  <a:pt x="34" y="22891"/>
                </a:lnTo>
                <a:cubicBezTo>
                  <a:pt x="0" y="23425"/>
                  <a:pt x="401" y="23892"/>
                  <a:pt x="968" y="23925"/>
                </a:cubicBezTo>
                <a:lnTo>
                  <a:pt x="2102" y="23925"/>
                </a:lnTo>
                <a:cubicBezTo>
                  <a:pt x="2569" y="23925"/>
                  <a:pt x="2969" y="23558"/>
                  <a:pt x="3036" y="23125"/>
                </a:cubicBezTo>
                <a:lnTo>
                  <a:pt x="6405" y="1309"/>
                </a:lnTo>
                <a:cubicBezTo>
                  <a:pt x="6472" y="775"/>
                  <a:pt x="6105" y="275"/>
                  <a:pt x="5571" y="242"/>
                </a:cubicBezTo>
                <a:lnTo>
                  <a:pt x="3169" y="8"/>
                </a:lnTo>
                <a:cubicBezTo>
                  <a:pt x="3127" y="3"/>
                  <a:pt x="3086" y="0"/>
                  <a:pt x="30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1"/>
          <p:cNvSpPr/>
          <p:nvPr/>
        </p:nvSpPr>
        <p:spPr>
          <a:xfrm>
            <a:off x="7441508" y="4039901"/>
            <a:ext cx="239174" cy="1049703"/>
          </a:xfrm>
          <a:custGeom>
            <a:avLst/>
            <a:gdLst/>
            <a:ahLst/>
            <a:cxnLst/>
            <a:rect l="l" t="t" r="r" b="b"/>
            <a:pathLst>
              <a:path w="5138" h="22550" extrusionOk="0">
                <a:moveTo>
                  <a:pt x="968" y="1"/>
                </a:moveTo>
                <a:cubicBezTo>
                  <a:pt x="435" y="1"/>
                  <a:pt x="1" y="468"/>
                  <a:pt x="34" y="1001"/>
                </a:cubicBezTo>
                <a:lnTo>
                  <a:pt x="1202" y="21683"/>
                </a:lnTo>
                <a:cubicBezTo>
                  <a:pt x="1235" y="22183"/>
                  <a:pt x="1635" y="22550"/>
                  <a:pt x="2136" y="22550"/>
                </a:cubicBezTo>
                <a:lnTo>
                  <a:pt x="4171" y="22550"/>
                </a:lnTo>
                <a:cubicBezTo>
                  <a:pt x="4704" y="22550"/>
                  <a:pt x="5138" y="22116"/>
                  <a:pt x="5105" y="21583"/>
                </a:cubicBezTo>
                <a:lnTo>
                  <a:pt x="3770" y="868"/>
                </a:lnTo>
                <a:cubicBezTo>
                  <a:pt x="3737" y="401"/>
                  <a:pt x="3337" y="1"/>
                  <a:pt x="28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1"/>
          <p:cNvSpPr/>
          <p:nvPr/>
        </p:nvSpPr>
        <p:spPr>
          <a:xfrm>
            <a:off x="8239657" y="4470030"/>
            <a:ext cx="45060" cy="46643"/>
          </a:xfrm>
          <a:custGeom>
            <a:avLst/>
            <a:gdLst/>
            <a:ahLst/>
            <a:cxnLst/>
            <a:rect l="l" t="t" r="r" b="b"/>
            <a:pathLst>
              <a:path w="968" h="1002" extrusionOk="0">
                <a:moveTo>
                  <a:pt x="501" y="0"/>
                </a:moveTo>
                <a:cubicBezTo>
                  <a:pt x="234" y="0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cubicBezTo>
                  <a:pt x="768" y="1001"/>
                  <a:pt x="968" y="768"/>
                  <a:pt x="968" y="501"/>
                </a:cubicBezTo>
                <a:cubicBezTo>
                  <a:pt x="968" y="234"/>
                  <a:pt x="768" y="0"/>
                  <a:pt x="5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1"/>
          <p:cNvSpPr/>
          <p:nvPr/>
        </p:nvSpPr>
        <p:spPr>
          <a:xfrm>
            <a:off x="7894953" y="4504198"/>
            <a:ext cx="45060" cy="45060"/>
          </a:xfrm>
          <a:custGeom>
            <a:avLst/>
            <a:gdLst/>
            <a:ahLst/>
            <a:cxnLst/>
            <a:rect l="l" t="t" r="r" b="b"/>
            <a:pathLst>
              <a:path w="968" h="968" extrusionOk="0">
                <a:moveTo>
                  <a:pt x="501" y="0"/>
                </a:moveTo>
                <a:cubicBezTo>
                  <a:pt x="234" y="0"/>
                  <a:pt x="0" y="234"/>
                  <a:pt x="0" y="501"/>
                </a:cubicBezTo>
                <a:cubicBezTo>
                  <a:pt x="0" y="768"/>
                  <a:pt x="234" y="968"/>
                  <a:pt x="501" y="968"/>
                </a:cubicBezTo>
                <a:cubicBezTo>
                  <a:pt x="767" y="968"/>
                  <a:pt x="968" y="768"/>
                  <a:pt x="968" y="501"/>
                </a:cubicBezTo>
                <a:cubicBezTo>
                  <a:pt x="968" y="234"/>
                  <a:pt x="767" y="0"/>
                  <a:pt x="5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1"/>
          <p:cNvSpPr/>
          <p:nvPr/>
        </p:nvSpPr>
        <p:spPr>
          <a:xfrm>
            <a:off x="7539356" y="4527473"/>
            <a:ext cx="45060" cy="45107"/>
          </a:xfrm>
          <a:custGeom>
            <a:avLst/>
            <a:gdLst/>
            <a:ahLst/>
            <a:cxnLst/>
            <a:rect l="l" t="t" r="r" b="b"/>
            <a:pathLst>
              <a:path w="968" h="969" extrusionOk="0">
                <a:moveTo>
                  <a:pt x="467" y="1"/>
                </a:moveTo>
                <a:cubicBezTo>
                  <a:pt x="201" y="1"/>
                  <a:pt x="0" y="201"/>
                  <a:pt x="0" y="468"/>
                </a:cubicBezTo>
                <a:cubicBezTo>
                  <a:pt x="0" y="735"/>
                  <a:pt x="201" y="968"/>
                  <a:pt x="467" y="968"/>
                </a:cubicBezTo>
                <a:cubicBezTo>
                  <a:pt x="734" y="968"/>
                  <a:pt x="968" y="735"/>
                  <a:pt x="968" y="468"/>
                </a:cubicBezTo>
                <a:cubicBezTo>
                  <a:pt x="968" y="201"/>
                  <a:pt x="734" y="1"/>
                  <a:pt x="467" y="1"/>
                </a:cubicBezTo>
                <a:close/>
              </a:path>
            </a:pathLst>
          </a:custGeom>
          <a:solidFill>
            <a:srgbClr val="EABC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>
            <a:off x="7179104" y="4553868"/>
            <a:ext cx="45060" cy="45107"/>
          </a:xfrm>
          <a:custGeom>
            <a:avLst/>
            <a:gdLst/>
            <a:ahLst/>
            <a:cxnLst/>
            <a:rect l="l" t="t" r="r" b="b"/>
            <a:pathLst>
              <a:path w="968" h="969" extrusionOk="0">
                <a:moveTo>
                  <a:pt x="468" y="1"/>
                </a:moveTo>
                <a:cubicBezTo>
                  <a:pt x="201" y="1"/>
                  <a:pt x="1" y="234"/>
                  <a:pt x="1" y="501"/>
                </a:cubicBezTo>
                <a:cubicBezTo>
                  <a:pt x="1" y="768"/>
                  <a:pt x="201" y="968"/>
                  <a:pt x="468" y="968"/>
                </a:cubicBezTo>
                <a:cubicBezTo>
                  <a:pt x="734" y="968"/>
                  <a:pt x="968" y="768"/>
                  <a:pt x="968" y="501"/>
                </a:cubicBezTo>
                <a:cubicBezTo>
                  <a:pt x="968" y="234"/>
                  <a:pt x="734" y="1"/>
                  <a:pt x="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7351480" y="4764835"/>
            <a:ext cx="209661" cy="161761"/>
          </a:xfrm>
          <a:custGeom>
            <a:avLst/>
            <a:gdLst/>
            <a:ahLst/>
            <a:cxnLst/>
            <a:rect l="l" t="t" r="r" b="b"/>
            <a:pathLst>
              <a:path w="4504" h="3475" extrusionOk="0">
                <a:moveTo>
                  <a:pt x="1729" y="0"/>
                </a:moveTo>
                <a:cubicBezTo>
                  <a:pt x="1675" y="0"/>
                  <a:pt x="1621" y="2"/>
                  <a:pt x="1568" y="5"/>
                </a:cubicBezTo>
                <a:cubicBezTo>
                  <a:pt x="1001" y="72"/>
                  <a:pt x="467" y="272"/>
                  <a:pt x="0" y="739"/>
                </a:cubicBezTo>
                <a:cubicBezTo>
                  <a:pt x="467" y="1240"/>
                  <a:pt x="801" y="1540"/>
                  <a:pt x="1134" y="1773"/>
                </a:cubicBezTo>
                <a:cubicBezTo>
                  <a:pt x="1435" y="2040"/>
                  <a:pt x="1701" y="2240"/>
                  <a:pt x="1968" y="2407"/>
                </a:cubicBezTo>
                <a:cubicBezTo>
                  <a:pt x="2235" y="2540"/>
                  <a:pt x="2502" y="2674"/>
                  <a:pt x="2836" y="2841"/>
                </a:cubicBezTo>
                <a:cubicBezTo>
                  <a:pt x="3169" y="2974"/>
                  <a:pt x="3536" y="3208"/>
                  <a:pt x="4137" y="3474"/>
                </a:cubicBezTo>
                <a:cubicBezTo>
                  <a:pt x="4470" y="2941"/>
                  <a:pt x="4503" y="2307"/>
                  <a:pt x="4270" y="1740"/>
                </a:cubicBezTo>
                <a:cubicBezTo>
                  <a:pt x="4070" y="1206"/>
                  <a:pt x="3670" y="706"/>
                  <a:pt x="3169" y="406"/>
                </a:cubicBezTo>
                <a:cubicBezTo>
                  <a:pt x="2719" y="135"/>
                  <a:pt x="2215" y="0"/>
                  <a:pt x="1729" y="0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>
            <a:off x="7735006" y="4693706"/>
            <a:ext cx="135135" cy="145934"/>
          </a:xfrm>
          <a:custGeom>
            <a:avLst/>
            <a:gdLst/>
            <a:ahLst/>
            <a:cxnLst/>
            <a:rect l="l" t="t" r="r" b="b"/>
            <a:pathLst>
              <a:path w="2903" h="3135" extrusionOk="0">
                <a:moveTo>
                  <a:pt x="2153" y="0"/>
                </a:moveTo>
                <a:cubicBezTo>
                  <a:pt x="1883" y="0"/>
                  <a:pt x="1648" y="55"/>
                  <a:pt x="1435" y="132"/>
                </a:cubicBezTo>
                <a:cubicBezTo>
                  <a:pt x="1068" y="266"/>
                  <a:pt x="768" y="499"/>
                  <a:pt x="534" y="766"/>
                </a:cubicBezTo>
                <a:cubicBezTo>
                  <a:pt x="301" y="1066"/>
                  <a:pt x="134" y="1400"/>
                  <a:pt x="67" y="1767"/>
                </a:cubicBezTo>
                <a:cubicBezTo>
                  <a:pt x="0" y="2167"/>
                  <a:pt x="0" y="2601"/>
                  <a:pt x="234" y="3134"/>
                </a:cubicBezTo>
                <a:cubicBezTo>
                  <a:pt x="801" y="3101"/>
                  <a:pt x="1201" y="3001"/>
                  <a:pt x="1535" y="2834"/>
                </a:cubicBezTo>
                <a:cubicBezTo>
                  <a:pt x="1835" y="2701"/>
                  <a:pt x="2102" y="2501"/>
                  <a:pt x="2302" y="2267"/>
                </a:cubicBezTo>
                <a:cubicBezTo>
                  <a:pt x="2502" y="2034"/>
                  <a:pt x="2636" y="1767"/>
                  <a:pt x="2736" y="1400"/>
                </a:cubicBezTo>
                <a:cubicBezTo>
                  <a:pt x="2836" y="1066"/>
                  <a:pt x="2903" y="666"/>
                  <a:pt x="2802" y="99"/>
                </a:cubicBezTo>
                <a:cubicBezTo>
                  <a:pt x="2564" y="29"/>
                  <a:pt x="2349" y="0"/>
                  <a:pt x="21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>
            <a:off x="7820426" y="4853328"/>
            <a:ext cx="277997" cy="115211"/>
          </a:xfrm>
          <a:custGeom>
            <a:avLst/>
            <a:gdLst/>
            <a:ahLst/>
            <a:cxnLst/>
            <a:rect l="l" t="t" r="r" b="b"/>
            <a:pathLst>
              <a:path w="5972" h="2475" extrusionOk="0">
                <a:moveTo>
                  <a:pt x="3193" y="1"/>
                </a:moveTo>
                <a:cubicBezTo>
                  <a:pt x="3028" y="1"/>
                  <a:pt x="2864" y="13"/>
                  <a:pt x="2702" y="39"/>
                </a:cubicBezTo>
                <a:cubicBezTo>
                  <a:pt x="2068" y="106"/>
                  <a:pt x="1468" y="373"/>
                  <a:pt x="967" y="773"/>
                </a:cubicBezTo>
                <a:cubicBezTo>
                  <a:pt x="467" y="1207"/>
                  <a:pt x="67" y="1774"/>
                  <a:pt x="0" y="2474"/>
                </a:cubicBezTo>
                <a:cubicBezTo>
                  <a:pt x="701" y="2474"/>
                  <a:pt x="1201" y="2474"/>
                  <a:pt x="1701" y="2441"/>
                </a:cubicBezTo>
                <a:cubicBezTo>
                  <a:pt x="2168" y="2407"/>
                  <a:pt x="2569" y="2407"/>
                  <a:pt x="3002" y="2341"/>
                </a:cubicBezTo>
                <a:cubicBezTo>
                  <a:pt x="3436" y="2274"/>
                  <a:pt x="3836" y="2207"/>
                  <a:pt x="4303" y="2107"/>
                </a:cubicBezTo>
                <a:cubicBezTo>
                  <a:pt x="4770" y="2007"/>
                  <a:pt x="5271" y="1907"/>
                  <a:pt x="5971" y="1707"/>
                </a:cubicBezTo>
                <a:cubicBezTo>
                  <a:pt x="5704" y="1040"/>
                  <a:pt x="5170" y="606"/>
                  <a:pt x="4603" y="306"/>
                </a:cubicBezTo>
                <a:cubicBezTo>
                  <a:pt x="4156" y="107"/>
                  <a:pt x="3672" y="1"/>
                  <a:pt x="31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>
            <a:off x="7606109" y="4693752"/>
            <a:ext cx="146027" cy="204913"/>
          </a:xfrm>
          <a:custGeom>
            <a:avLst/>
            <a:gdLst/>
            <a:ahLst/>
            <a:cxnLst/>
            <a:rect l="l" t="t" r="r" b="b"/>
            <a:pathLst>
              <a:path w="3137" h="4402" extrusionOk="0">
                <a:moveTo>
                  <a:pt x="682" y="0"/>
                </a:moveTo>
                <a:cubicBezTo>
                  <a:pt x="461" y="0"/>
                  <a:pt x="234" y="41"/>
                  <a:pt x="1" y="131"/>
                </a:cubicBezTo>
                <a:cubicBezTo>
                  <a:pt x="134" y="765"/>
                  <a:pt x="234" y="1165"/>
                  <a:pt x="368" y="1532"/>
                </a:cubicBezTo>
                <a:cubicBezTo>
                  <a:pt x="468" y="1899"/>
                  <a:pt x="601" y="2199"/>
                  <a:pt x="735" y="2466"/>
                </a:cubicBezTo>
                <a:cubicBezTo>
                  <a:pt x="901" y="2733"/>
                  <a:pt x="1068" y="3000"/>
                  <a:pt x="1302" y="3300"/>
                </a:cubicBezTo>
                <a:cubicBezTo>
                  <a:pt x="1535" y="3600"/>
                  <a:pt x="1835" y="3934"/>
                  <a:pt x="2236" y="4401"/>
                </a:cubicBezTo>
                <a:cubicBezTo>
                  <a:pt x="2769" y="4034"/>
                  <a:pt x="3003" y="3500"/>
                  <a:pt x="3070" y="2967"/>
                </a:cubicBezTo>
                <a:cubicBezTo>
                  <a:pt x="3136" y="2433"/>
                  <a:pt x="3036" y="1866"/>
                  <a:pt x="2803" y="1399"/>
                </a:cubicBezTo>
                <a:cubicBezTo>
                  <a:pt x="2536" y="899"/>
                  <a:pt x="2136" y="498"/>
                  <a:pt x="1669" y="265"/>
                </a:cubicBezTo>
                <a:cubicBezTo>
                  <a:pt x="1362" y="101"/>
                  <a:pt x="1031" y="0"/>
                  <a:pt x="6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>
            <a:off x="7500533" y="4698966"/>
            <a:ext cx="172421" cy="177961"/>
          </a:xfrm>
          <a:custGeom>
            <a:avLst/>
            <a:gdLst/>
            <a:ahLst/>
            <a:cxnLst/>
            <a:rect l="l" t="t" r="r" b="b"/>
            <a:pathLst>
              <a:path w="3704" h="3823" extrusionOk="0">
                <a:moveTo>
                  <a:pt x="1291" y="0"/>
                </a:moveTo>
                <a:cubicBezTo>
                  <a:pt x="830" y="0"/>
                  <a:pt x="382" y="132"/>
                  <a:pt x="1" y="486"/>
                </a:cubicBezTo>
                <a:lnTo>
                  <a:pt x="768" y="1654"/>
                </a:lnTo>
                <a:cubicBezTo>
                  <a:pt x="968" y="1921"/>
                  <a:pt x="1135" y="2154"/>
                  <a:pt x="1335" y="2354"/>
                </a:cubicBezTo>
                <a:cubicBezTo>
                  <a:pt x="1502" y="2554"/>
                  <a:pt x="1735" y="2721"/>
                  <a:pt x="2002" y="2955"/>
                </a:cubicBezTo>
                <a:cubicBezTo>
                  <a:pt x="2269" y="3188"/>
                  <a:pt x="2602" y="3422"/>
                  <a:pt x="3103" y="3822"/>
                </a:cubicBezTo>
                <a:cubicBezTo>
                  <a:pt x="3570" y="3388"/>
                  <a:pt x="3703" y="2821"/>
                  <a:pt x="3670" y="2288"/>
                </a:cubicBezTo>
                <a:cubicBezTo>
                  <a:pt x="3636" y="1721"/>
                  <a:pt x="3403" y="1187"/>
                  <a:pt x="3036" y="787"/>
                </a:cubicBezTo>
                <a:cubicBezTo>
                  <a:pt x="2636" y="353"/>
                  <a:pt x="2135" y="86"/>
                  <a:pt x="1602" y="19"/>
                </a:cubicBezTo>
                <a:cubicBezTo>
                  <a:pt x="1498" y="7"/>
                  <a:pt x="1394" y="0"/>
                  <a:pt x="1291" y="0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>
            <a:off x="7727233" y="4783409"/>
            <a:ext cx="161529" cy="136997"/>
          </a:xfrm>
          <a:custGeom>
            <a:avLst/>
            <a:gdLst/>
            <a:ahLst/>
            <a:cxnLst/>
            <a:rect l="l" t="t" r="r" b="b"/>
            <a:pathLst>
              <a:path w="3470" h="2943" extrusionOk="0">
                <a:moveTo>
                  <a:pt x="2256" y="1"/>
                </a:moveTo>
                <a:cubicBezTo>
                  <a:pt x="2204" y="1"/>
                  <a:pt x="2153" y="3"/>
                  <a:pt x="2102" y="7"/>
                </a:cubicBezTo>
                <a:cubicBezTo>
                  <a:pt x="1669" y="7"/>
                  <a:pt x="1235" y="173"/>
                  <a:pt x="901" y="440"/>
                </a:cubicBezTo>
                <a:cubicBezTo>
                  <a:pt x="568" y="707"/>
                  <a:pt x="301" y="1074"/>
                  <a:pt x="167" y="1508"/>
                </a:cubicBezTo>
                <a:cubicBezTo>
                  <a:pt x="34" y="1941"/>
                  <a:pt x="1" y="2408"/>
                  <a:pt x="268" y="2942"/>
                </a:cubicBezTo>
                <a:cubicBezTo>
                  <a:pt x="868" y="2875"/>
                  <a:pt x="1235" y="2775"/>
                  <a:pt x="1535" y="2675"/>
                </a:cubicBezTo>
                <a:cubicBezTo>
                  <a:pt x="1869" y="2575"/>
                  <a:pt x="2102" y="2442"/>
                  <a:pt x="2302" y="2275"/>
                </a:cubicBezTo>
                <a:cubicBezTo>
                  <a:pt x="2536" y="2108"/>
                  <a:pt x="2703" y="1908"/>
                  <a:pt x="2869" y="1641"/>
                </a:cubicBezTo>
                <a:cubicBezTo>
                  <a:pt x="3070" y="1374"/>
                  <a:pt x="3236" y="1041"/>
                  <a:pt x="3470" y="474"/>
                </a:cubicBezTo>
                <a:cubicBezTo>
                  <a:pt x="3087" y="120"/>
                  <a:pt x="2652" y="1"/>
                  <a:pt x="22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>
            <a:off x="7798687" y="4796536"/>
            <a:ext cx="212780" cy="136252"/>
          </a:xfrm>
          <a:custGeom>
            <a:avLst/>
            <a:gdLst/>
            <a:ahLst/>
            <a:cxnLst/>
            <a:rect l="l" t="t" r="r" b="b"/>
            <a:pathLst>
              <a:path w="4571" h="2927" extrusionOk="0">
                <a:moveTo>
                  <a:pt x="2748" y="0"/>
                </a:moveTo>
                <a:cubicBezTo>
                  <a:pt x="2347" y="0"/>
                  <a:pt x="1955" y="81"/>
                  <a:pt x="1601" y="258"/>
                </a:cubicBezTo>
                <a:cubicBezTo>
                  <a:pt x="1134" y="458"/>
                  <a:pt x="701" y="825"/>
                  <a:pt x="434" y="1292"/>
                </a:cubicBezTo>
                <a:cubicBezTo>
                  <a:pt x="167" y="1726"/>
                  <a:pt x="0" y="2293"/>
                  <a:pt x="167" y="2927"/>
                </a:cubicBezTo>
                <a:cubicBezTo>
                  <a:pt x="801" y="2827"/>
                  <a:pt x="1201" y="2760"/>
                  <a:pt x="1601" y="2693"/>
                </a:cubicBezTo>
                <a:cubicBezTo>
                  <a:pt x="1968" y="2593"/>
                  <a:pt x="2268" y="2493"/>
                  <a:pt x="2569" y="2360"/>
                </a:cubicBezTo>
                <a:cubicBezTo>
                  <a:pt x="2869" y="2226"/>
                  <a:pt x="3136" y="2060"/>
                  <a:pt x="3436" y="1826"/>
                </a:cubicBezTo>
                <a:cubicBezTo>
                  <a:pt x="3769" y="1593"/>
                  <a:pt x="4103" y="1326"/>
                  <a:pt x="4570" y="892"/>
                </a:cubicBezTo>
                <a:cubicBezTo>
                  <a:pt x="4170" y="358"/>
                  <a:pt x="3669" y="125"/>
                  <a:pt x="3136" y="25"/>
                </a:cubicBezTo>
                <a:cubicBezTo>
                  <a:pt x="3006" y="9"/>
                  <a:pt x="2877" y="0"/>
                  <a:pt x="2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>
            <a:off x="7682219" y="4637752"/>
            <a:ext cx="107158" cy="181685"/>
          </a:xfrm>
          <a:custGeom>
            <a:avLst/>
            <a:gdLst/>
            <a:ahLst/>
            <a:cxnLst/>
            <a:rect l="l" t="t" r="r" b="b"/>
            <a:pathLst>
              <a:path w="2302" h="3903" extrusionOk="0">
                <a:moveTo>
                  <a:pt x="901" y="0"/>
                </a:moveTo>
                <a:cubicBezTo>
                  <a:pt x="534" y="467"/>
                  <a:pt x="334" y="767"/>
                  <a:pt x="200" y="1067"/>
                </a:cubicBezTo>
                <a:cubicBezTo>
                  <a:pt x="67" y="1368"/>
                  <a:pt x="0" y="1668"/>
                  <a:pt x="0" y="1968"/>
                </a:cubicBezTo>
                <a:cubicBezTo>
                  <a:pt x="0" y="2235"/>
                  <a:pt x="67" y="2535"/>
                  <a:pt x="200" y="2835"/>
                </a:cubicBezTo>
                <a:cubicBezTo>
                  <a:pt x="367" y="3136"/>
                  <a:pt x="567" y="3436"/>
                  <a:pt x="934" y="3903"/>
                </a:cubicBezTo>
                <a:cubicBezTo>
                  <a:pt x="1501" y="3703"/>
                  <a:pt x="1802" y="3336"/>
                  <a:pt x="2035" y="3002"/>
                </a:cubicBezTo>
                <a:cubicBezTo>
                  <a:pt x="2235" y="2669"/>
                  <a:pt x="2302" y="2302"/>
                  <a:pt x="2302" y="1935"/>
                </a:cubicBezTo>
                <a:cubicBezTo>
                  <a:pt x="2302" y="1568"/>
                  <a:pt x="2202" y="1201"/>
                  <a:pt x="2002" y="867"/>
                </a:cubicBezTo>
                <a:cubicBezTo>
                  <a:pt x="1802" y="534"/>
                  <a:pt x="1468" y="200"/>
                  <a:pt x="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>
            <a:off x="7474139" y="4755665"/>
            <a:ext cx="141326" cy="139883"/>
          </a:xfrm>
          <a:custGeom>
            <a:avLst/>
            <a:gdLst/>
            <a:ahLst/>
            <a:cxnLst/>
            <a:rect l="l" t="t" r="r" b="b"/>
            <a:pathLst>
              <a:path w="3036" h="3005" extrusionOk="0">
                <a:moveTo>
                  <a:pt x="1005" y="1"/>
                </a:moveTo>
                <a:cubicBezTo>
                  <a:pt x="692" y="1"/>
                  <a:pt x="346" y="72"/>
                  <a:pt x="0" y="302"/>
                </a:cubicBezTo>
                <a:cubicBezTo>
                  <a:pt x="134" y="869"/>
                  <a:pt x="201" y="1203"/>
                  <a:pt x="334" y="1503"/>
                </a:cubicBezTo>
                <a:cubicBezTo>
                  <a:pt x="434" y="1803"/>
                  <a:pt x="568" y="2037"/>
                  <a:pt x="768" y="2237"/>
                </a:cubicBezTo>
                <a:cubicBezTo>
                  <a:pt x="934" y="2437"/>
                  <a:pt x="1201" y="2604"/>
                  <a:pt x="1502" y="2737"/>
                </a:cubicBezTo>
                <a:cubicBezTo>
                  <a:pt x="1868" y="2871"/>
                  <a:pt x="2235" y="3004"/>
                  <a:pt x="2836" y="3004"/>
                </a:cubicBezTo>
                <a:cubicBezTo>
                  <a:pt x="3036" y="2471"/>
                  <a:pt x="3036" y="2037"/>
                  <a:pt x="2969" y="1637"/>
                </a:cubicBezTo>
                <a:cubicBezTo>
                  <a:pt x="2869" y="1270"/>
                  <a:pt x="2702" y="936"/>
                  <a:pt x="2436" y="636"/>
                </a:cubicBezTo>
                <a:cubicBezTo>
                  <a:pt x="2169" y="369"/>
                  <a:pt x="1835" y="136"/>
                  <a:pt x="1401" y="36"/>
                </a:cubicBezTo>
                <a:cubicBezTo>
                  <a:pt x="1278" y="15"/>
                  <a:pt x="1145" y="1"/>
                  <a:pt x="1005" y="1"/>
                </a:cubicBezTo>
                <a:close/>
              </a:path>
            </a:pathLst>
          </a:custGeom>
          <a:solidFill>
            <a:srgbClr val="A7A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>
            <a:off x="7384065" y="4843925"/>
            <a:ext cx="705000" cy="214642"/>
          </a:xfrm>
          <a:custGeom>
            <a:avLst/>
            <a:gdLst/>
            <a:ahLst/>
            <a:cxnLst/>
            <a:rect l="l" t="t" r="r" b="b"/>
            <a:pathLst>
              <a:path w="15145" h="4611" extrusionOk="0">
                <a:moveTo>
                  <a:pt x="5876" y="1"/>
                </a:moveTo>
                <a:cubicBezTo>
                  <a:pt x="3468" y="1"/>
                  <a:pt x="3437" y="1775"/>
                  <a:pt x="3437" y="1775"/>
                </a:cubicBezTo>
                <a:cubicBezTo>
                  <a:pt x="3437" y="1775"/>
                  <a:pt x="3135" y="1225"/>
                  <a:pt x="2415" y="1225"/>
                </a:cubicBezTo>
                <a:cubicBezTo>
                  <a:pt x="2148" y="1225"/>
                  <a:pt x="1823" y="1301"/>
                  <a:pt x="1435" y="1509"/>
                </a:cubicBezTo>
                <a:cubicBezTo>
                  <a:pt x="1" y="2276"/>
                  <a:pt x="534" y="4611"/>
                  <a:pt x="534" y="4611"/>
                </a:cubicBezTo>
                <a:lnTo>
                  <a:pt x="15145" y="4611"/>
                </a:lnTo>
                <a:cubicBezTo>
                  <a:pt x="14592" y="2651"/>
                  <a:pt x="13459" y="2163"/>
                  <a:pt x="12468" y="2163"/>
                </a:cubicBezTo>
                <a:cubicBezTo>
                  <a:pt x="11485" y="2163"/>
                  <a:pt x="10642" y="2643"/>
                  <a:pt x="10642" y="2643"/>
                </a:cubicBezTo>
                <a:cubicBezTo>
                  <a:pt x="10642" y="2643"/>
                  <a:pt x="8774" y="141"/>
                  <a:pt x="6138" y="8"/>
                </a:cubicBezTo>
                <a:cubicBezTo>
                  <a:pt x="6048" y="3"/>
                  <a:pt x="5961" y="1"/>
                  <a:pt x="58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>
            <a:off x="7407386" y="4913705"/>
            <a:ext cx="616462" cy="144864"/>
          </a:xfrm>
          <a:custGeom>
            <a:avLst/>
            <a:gdLst/>
            <a:ahLst/>
            <a:cxnLst/>
            <a:rect l="l" t="t" r="r" b="b"/>
            <a:pathLst>
              <a:path w="13243" h="3112" extrusionOk="0">
                <a:moveTo>
                  <a:pt x="5338" y="1"/>
                </a:moveTo>
                <a:cubicBezTo>
                  <a:pt x="3832" y="1"/>
                  <a:pt x="3289" y="711"/>
                  <a:pt x="3069" y="1244"/>
                </a:cubicBezTo>
                <a:cubicBezTo>
                  <a:pt x="3000" y="1382"/>
                  <a:pt x="2867" y="1457"/>
                  <a:pt x="2726" y="1457"/>
                </a:cubicBezTo>
                <a:cubicBezTo>
                  <a:pt x="2662" y="1457"/>
                  <a:pt x="2597" y="1442"/>
                  <a:pt x="2535" y="1411"/>
                </a:cubicBezTo>
                <a:cubicBezTo>
                  <a:pt x="2385" y="1311"/>
                  <a:pt x="2177" y="1236"/>
                  <a:pt x="1910" y="1236"/>
                </a:cubicBezTo>
                <a:cubicBezTo>
                  <a:pt x="1643" y="1236"/>
                  <a:pt x="1318" y="1311"/>
                  <a:pt x="934" y="1511"/>
                </a:cubicBezTo>
                <a:cubicBezTo>
                  <a:pt x="367" y="1811"/>
                  <a:pt x="100" y="2378"/>
                  <a:pt x="0" y="2945"/>
                </a:cubicBezTo>
                <a:cubicBezTo>
                  <a:pt x="33" y="3045"/>
                  <a:pt x="33" y="3112"/>
                  <a:pt x="33" y="3112"/>
                </a:cubicBezTo>
                <a:lnTo>
                  <a:pt x="12676" y="3112"/>
                </a:lnTo>
                <a:cubicBezTo>
                  <a:pt x="13143" y="3112"/>
                  <a:pt x="13243" y="2445"/>
                  <a:pt x="12809" y="2311"/>
                </a:cubicBezTo>
                <a:cubicBezTo>
                  <a:pt x="12514" y="2213"/>
                  <a:pt x="12226" y="2174"/>
                  <a:pt x="11950" y="2174"/>
                </a:cubicBezTo>
                <a:cubicBezTo>
                  <a:pt x="11571" y="2174"/>
                  <a:pt x="11217" y="2248"/>
                  <a:pt x="10908" y="2345"/>
                </a:cubicBezTo>
                <a:cubicBezTo>
                  <a:pt x="10789" y="2379"/>
                  <a:pt x="10666" y="2395"/>
                  <a:pt x="10543" y="2395"/>
                </a:cubicBezTo>
                <a:cubicBezTo>
                  <a:pt x="10183" y="2395"/>
                  <a:pt x="9822" y="2251"/>
                  <a:pt x="9574" y="1978"/>
                </a:cubicBezTo>
                <a:cubicBezTo>
                  <a:pt x="8806" y="1244"/>
                  <a:pt x="7405" y="110"/>
                  <a:pt x="5637" y="10"/>
                </a:cubicBezTo>
                <a:cubicBezTo>
                  <a:pt x="5534" y="4"/>
                  <a:pt x="5434" y="1"/>
                  <a:pt x="5338" y="1"/>
                </a:cubicBezTo>
                <a:close/>
              </a:path>
            </a:pathLst>
          </a:custGeom>
          <a:solidFill>
            <a:srgbClr val="828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>
            <a:off x="6851484" y="5029057"/>
            <a:ext cx="2040380" cy="144445"/>
          </a:xfrm>
          <a:custGeom>
            <a:avLst/>
            <a:gdLst/>
            <a:ahLst/>
            <a:cxnLst/>
            <a:rect l="l" t="t" r="r" b="b"/>
            <a:pathLst>
              <a:path w="43832" h="3103" extrusionOk="0">
                <a:moveTo>
                  <a:pt x="21916" y="0"/>
                </a:moveTo>
                <a:cubicBezTo>
                  <a:pt x="9807" y="0"/>
                  <a:pt x="0" y="701"/>
                  <a:pt x="0" y="1534"/>
                </a:cubicBezTo>
                <a:cubicBezTo>
                  <a:pt x="0" y="2402"/>
                  <a:pt x="9807" y="3102"/>
                  <a:pt x="21916" y="3102"/>
                </a:cubicBezTo>
                <a:cubicBezTo>
                  <a:pt x="34025" y="3102"/>
                  <a:pt x="43832" y="2402"/>
                  <a:pt x="43832" y="1534"/>
                </a:cubicBezTo>
                <a:cubicBezTo>
                  <a:pt x="43832" y="701"/>
                  <a:pt x="34025" y="0"/>
                  <a:pt x="219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41"/>
          <p:cNvGrpSpPr/>
          <p:nvPr/>
        </p:nvGrpSpPr>
        <p:grpSpPr>
          <a:xfrm>
            <a:off x="5195500" y="3175550"/>
            <a:ext cx="467000" cy="431100"/>
            <a:chOff x="1849650" y="1202325"/>
            <a:chExt cx="467000" cy="431100"/>
          </a:xfrm>
        </p:grpSpPr>
        <p:sp>
          <p:nvSpPr>
            <p:cNvPr id="872" name="Google Shape;872;p41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1"/>
          <p:cNvGrpSpPr/>
          <p:nvPr/>
        </p:nvGrpSpPr>
        <p:grpSpPr>
          <a:xfrm>
            <a:off x="5611262" y="872525"/>
            <a:ext cx="2802032" cy="4226307"/>
            <a:chOff x="5154062" y="872525"/>
            <a:chExt cx="2802032" cy="4226307"/>
          </a:xfrm>
        </p:grpSpPr>
        <p:grpSp>
          <p:nvGrpSpPr>
            <p:cNvPr id="887" name="Google Shape;887;p41"/>
            <p:cNvGrpSpPr/>
            <p:nvPr/>
          </p:nvGrpSpPr>
          <p:grpSpPr>
            <a:xfrm>
              <a:off x="5154062" y="872525"/>
              <a:ext cx="2802032" cy="4226307"/>
              <a:chOff x="5535062" y="872525"/>
              <a:chExt cx="2802032" cy="4226307"/>
            </a:xfrm>
          </p:grpSpPr>
          <p:sp>
            <p:nvSpPr>
              <p:cNvPr id="888" name="Google Shape;888;p41"/>
              <p:cNvSpPr/>
              <p:nvPr/>
            </p:nvSpPr>
            <p:spPr>
              <a:xfrm>
                <a:off x="6623618" y="2764814"/>
                <a:ext cx="523585" cy="1695858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34038" extrusionOk="0">
                    <a:moveTo>
                      <a:pt x="4034" y="1"/>
                    </a:moveTo>
                    <a:cubicBezTo>
                      <a:pt x="2621" y="1"/>
                      <a:pt x="1432" y="653"/>
                      <a:pt x="1335" y="1514"/>
                    </a:cubicBezTo>
                    <a:cubicBezTo>
                      <a:pt x="1" y="14323"/>
                      <a:pt x="1335" y="34037"/>
                      <a:pt x="1335" y="34037"/>
                    </a:cubicBezTo>
                    <a:lnTo>
                      <a:pt x="9207" y="34037"/>
                    </a:lnTo>
                    <a:cubicBezTo>
                      <a:pt x="9207" y="34037"/>
                      <a:pt x="10508" y="17459"/>
                      <a:pt x="8907" y="5083"/>
                    </a:cubicBezTo>
                    <a:cubicBezTo>
                      <a:pt x="8440" y="1285"/>
                      <a:pt x="6016" y="1"/>
                      <a:pt x="40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6420893" y="4379096"/>
                <a:ext cx="679778" cy="719736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4446" extrusionOk="0">
                    <a:moveTo>
                      <a:pt x="9308" y="0"/>
                    </a:moveTo>
                    <a:cubicBezTo>
                      <a:pt x="7745" y="0"/>
                      <a:pt x="6256" y="154"/>
                      <a:pt x="4804" y="402"/>
                    </a:cubicBezTo>
                    <a:lnTo>
                      <a:pt x="5170" y="10042"/>
                    </a:lnTo>
                    <a:cubicBezTo>
                      <a:pt x="5204" y="10376"/>
                      <a:pt x="5004" y="10709"/>
                      <a:pt x="4703" y="10843"/>
                    </a:cubicBezTo>
                    <a:lnTo>
                      <a:pt x="434" y="12911"/>
                    </a:lnTo>
                    <a:cubicBezTo>
                      <a:pt x="167" y="13044"/>
                      <a:pt x="0" y="13311"/>
                      <a:pt x="0" y="13645"/>
                    </a:cubicBezTo>
                    <a:cubicBezTo>
                      <a:pt x="0" y="14078"/>
                      <a:pt x="367" y="14445"/>
                      <a:pt x="801" y="14445"/>
                    </a:cubicBezTo>
                    <a:lnTo>
                      <a:pt x="11975" y="14445"/>
                    </a:lnTo>
                    <a:lnTo>
                      <a:pt x="13643" y="402"/>
                    </a:lnTo>
                    <a:cubicBezTo>
                      <a:pt x="12125" y="120"/>
                      <a:pt x="10688" y="0"/>
                      <a:pt x="9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6420893" y="5050547"/>
                <a:ext cx="601657" cy="48278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969" extrusionOk="0">
                    <a:moveTo>
                      <a:pt x="0" y="1"/>
                    </a:moveTo>
                    <a:cubicBezTo>
                      <a:pt x="0" y="34"/>
                      <a:pt x="0" y="101"/>
                      <a:pt x="0" y="168"/>
                    </a:cubicBezTo>
                    <a:cubicBezTo>
                      <a:pt x="0" y="601"/>
                      <a:pt x="367" y="968"/>
                      <a:pt x="801" y="968"/>
                    </a:cubicBezTo>
                    <a:lnTo>
                      <a:pt x="11975" y="968"/>
                    </a:lnTo>
                    <a:lnTo>
                      <a:pt x="1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6897687" y="2588594"/>
                <a:ext cx="656661" cy="187208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37575" extrusionOk="0">
                    <a:moveTo>
                      <a:pt x="5253" y="0"/>
                    </a:moveTo>
                    <a:cubicBezTo>
                      <a:pt x="2585" y="0"/>
                      <a:pt x="0" y="3498"/>
                      <a:pt x="571" y="7019"/>
                    </a:cubicBezTo>
                    <a:cubicBezTo>
                      <a:pt x="1938" y="15692"/>
                      <a:pt x="4574" y="30336"/>
                      <a:pt x="5874" y="37574"/>
                    </a:cubicBezTo>
                    <a:lnTo>
                      <a:pt x="13180" y="37574"/>
                    </a:lnTo>
                    <a:cubicBezTo>
                      <a:pt x="12713" y="30402"/>
                      <a:pt x="11579" y="14658"/>
                      <a:pt x="9911" y="6252"/>
                    </a:cubicBezTo>
                    <a:cubicBezTo>
                      <a:pt x="9007" y="1694"/>
                      <a:pt x="7110" y="0"/>
                      <a:pt x="5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7155415" y="4370079"/>
                <a:ext cx="726362" cy="728754"/>
              </a:xfrm>
              <a:custGeom>
                <a:avLst/>
                <a:gdLst/>
                <a:ahLst/>
                <a:cxnLst/>
                <a:rect l="l" t="t" r="r" b="b"/>
                <a:pathLst>
                  <a:path w="14579" h="14627" extrusionOk="0">
                    <a:moveTo>
                      <a:pt x="4788" y="1"/>
                    </a:moveTo>
                    <a:cubicBezTo>
                      <a:pt x="3519" y="1"/>
                      <a:pt x="1914" y="190"/>
                      <a:pt x="1" y="783"/>
                    </a:cubicBezTo>
                    <a:lnTo>
                      <a:pt x="2503" y="14626"/>
                    </a:lnTo>
                    <a:lnTo>
                      <a:pt x="13777" y="14626"/>
                    </a:lnTo>
                    <a:cubicBezTo>
                      <a:pt x="14211" y="14626"/>
                      <a:pt x="14578" y="14259"/>
                      <a:pt x="14578" y="13826"/>
                    </a:cubicBezTo>
                    <a:cubicBezTo>
                      <a:pt x="14578" y="13526"/>
                      <a:pt x="14378" y="13259"/>
                      <a:pt x="14111" y="13125"/>
                    </a:cubicBezTo>
                    <a:lnTo>
                      <a:pt x="9775" y="10990"/>
                    </a:lnTo>
                    <a:cubicBezTo>
                      <a:pt x="9574" y="10890"/>
                      <a:pt x="9408" y="10657"/>
                      <a:pt x="9408" y="10423"/>
                    </a:cubicBezTo>
                    <a:lnTo>
                      <a:pt x="8207" y="583"/>
                    </a:lnTo>
                    <a:cubicBezTo>
                      <a:pt x="8207" y="583"/>
                      <a:pt x="7016" y="1"/>
                      <a:pt x="4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7270105" y="5050547"/>
                <a:ext cx="609977" cy="48278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969" extrusionOk="0">
                    <a:moveTo>
                      <a:pt x="1" y="1"/>
                    </a:moveTo>
                    <a:lnTo>
                      <a:pt x="201" y="968"/>
                    </a:lnTo>
                    <a:lnTo>
                      <a:pt x="11442" y="968"/>
                    </a:lnTo>
                    <a:cubicBezTo>
                      <a:pt x="11909" y="968"/>
                      <a:pt x="12243" y="601"/>
                      <a:pt x="12243" y="168"/>
                    </a:cubicBezTo>
                    <a:cubicBezTo>
                      <a:pt x="12243" y="101"/>
                      <a:pt x="12243" y="68"/>
                      <a:pt x="12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6281293" y="1655278"/>
                <a:ext cx="737921" cy="703045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14111" extrusionOk="0">
                    <a:moveTo>
                      <a:pt x="10107" y="0"/>
                    </a:moveTo>
                    <a:cubicBezTo>
                      <a:pt x="5237" y="2268"/>
                      <a:pt x="0" y="8873"/>
                      <a:pt x="0" y="8873"/>
                    </a:cubicBezTo>
                    <a:lnTo>
                      <a:pt x="1768" y="14110"/>
                    </a:lnTo>
                    <a:lnTo>
                      <a:pt x="10841" y="9207"/>
                    </a:lnTo>
                    <a:cubicBezTo>
                      <a:pt x="14811" y="6005"/>
                      <a:pt x="12376" y="0"/>
                      <a:pt x="10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6135016" y="2032530"/>
                <a:ext cx="342430" cy="344074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06" extrusionOk="0">
                    <a:moveTo>
                      <a:pt x="3436" y="0"/>
                    </a:moveTo>
                    <a:cubicBezTo>
                      <a:pt x="1535" y="0"/>
                      <a:pt x="1" y="1568"/>
                      <a:pt x="1" y="3469"/>
                    </a:cubicBezTo>
                    <a:cubicBezTo>
                      <a:pt x="1" y="5337"/>
                      <a:pt x="1535" y="6905"/>
                      <a:pt x="3436" y="6905"/>
                    </a:cubicBezTo>
                    <a:cubicBezTo>
                      <a:pt x="5338" y="6905"/>
                      <a:pt x="6872" y="5337"/>
                      <a:pt x="6872" y="3469"/>
                    </a:cubicBezTo>
                    <a:cubicBezTo>
                      <a:pt x="6872" y="1568"/>
                      <a:pt x="5338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6038611" y="1854716"/>
                <a:ext cx="309198" cy="51591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0355" extrusionOk="0">
                    <a:moveTo>
                      <a:pt x="3437" y="0"/>
                    </a:moveTo>
                    <a:cubicBezTo>
                      <a:pt x="2696" y="128"/>
                      <a:pt x="1897" y="686"/>
                      <a:pt x="934" y="686"/>
                    </a:cubicBezTo>
                    <a:cubicBezTo>
                      <a:pt x="639" y="686"/>
                      <a:pt x="329" y="633"/>
                      <a:pt x="1" y="500"/>
                    </a:cubicBezTo>
                    <a:lnTo>
                      <a:pt x="1" y="500"/>
                    </a:lnTo>
                    <a:cubicBezTo>
                      <a:pt x="401" y="4503"/>
                      <a:pt x="268" y="6672"/>
                      <a:pt x="835" y="8439"/>
                    </a:cubicBezTo>
                    <a:cubicBezTo>
                      <a:pt x="1232" y="9652"/>
                      <a:pt x="2343" y="10355"/>
                      <a:pt x="3493" y="10355"/>
                    </a:cubicBezTo>
                    <a:cubicBezTo>
                      <a:pt x="4084" y="10355"/>
                      <a:pt x="4684" y="10170"/>
                      <a:pt x="5205" y="9774"/>
                    </a:cubicBezTo>
                    <a:cubicBezTo>
                      <a:pt x="6205" y="9007"/>
                      <a:pt x="6205" y="7739"/>
                      <a:pt x="5705" y="6571"/>
                    </a:cubicBezTo>
                    <a:lnTo>
                      <a:pt x="3437" y="0"/>
                    </a:ln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5935579" y="1610588"/>
                <a:ext cx="274273" cy="29888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999" extrusionOk="0">
                    <a:moveTo>
                      <a:pt x="3169" y="0"/>
                    </a:moveTo>
                    <a:cubicBezTo>
                      <a:pt x="3073" y="0"/>
                      <a:pt x="2973" y="10"/>
                      <a:pt x="2870" y="30"/>
                    </a:cubicBezTo>
                    <a:lnTo>
                      <a:pt x="3036" y="997"/>
                    </a:lnTo>
                    <a:cubicBezTo>
                      <a:pt x="3170" y="1731"/>
                      <a:pt x="2736" y="2432"/>
                      <a:pt x="2036" y="2632"/>
                    </a:cubicBezTo>
                    <a:lnTo>
                      <a:pt x="1" y="3165"/>
                    </a:lnTo>
                    <a:lnTo>
                      <a:pt x="2069" y="5400"/>
                    </a:lnTo>
                    <a:cubicBezTo>
                      <a:pt x="2616" y="5785"/>
                      <a:pt x="3144" y="5999"/>
                      <a:pt x="3654" y="5999"/>
                    </a:cubicBezTo>
                    <a:cubicBezTo>
                      <a:pt x="4296" y="5999"/>
                      <a:pt x="4911" y="5661"/>
                      <a:pt x="5505" y="4900"/>
                    </a:cubicBezTo>
                    <a:lnTo>
                      <a:pt x="5071" y="1798"/>
                    </a:lnTo>
                    <a:cubicBezTo>
                      <a:pt x="5071" y="1798"/>
                      <a:pt x="4491" y="0"/>
                      <a:pt x="3169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7856756" y="1218190"/>
                <a:ext cx="480339" cy="173482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3482" extrusionOk="0">
                    <a:moveTo>
                      <a:pt x="5605" y="0"/>
                    </a:moveTo>
                    <a:lnTo>
                      <a:pt x="534" y="501"/>
                    </a:lnTo>
                    <a:lnTo>
                      <a:pt x="468" y="501"/>
                    </a:lnTo>
                    <a:cubicBezTo>
                      <a:pt x="167" y="567"/>
                      <a:pt x="1" y="834"/>
                      <a:pt x="67" y="1134"/>
                    </a:cubicBezTo>
                    <a:cubicBezTo>
                      <a:pt x="134" y="1335"/>
                      <a:pt x="301" y="1468"/>
                      <a:pt x="501" y="1501"/>
                    </a:cubicBezTo>
                    <a:lnTo>
                      <a:pt x="4537" y="3336"/>
                    </a:lnTo>
                    <a:cubicBezTo>
                      <a:pt x="4639" y="3438"/>
                      <a:pt x="4761" y="3481"/>
                      <a:pt x="4901" y="3481"/>
                    </a:cubicBezTo>
                    <a:cubicBezTo>
                      <a:pt x="4945" y="3481"/>
                      <a:pt x="4990" y="3477"/>
                      <a:pt x="5038" y="3469"/>
                    </a:cubicBezTo>
                    <a:lnTo>
                      <a:pt x="5104" y="3436"/>
                    </a:lnTo>
                    <a:lnTo>
                      <a:pt x="9507" y="1935"/>
                    </a:lnTo>
                    <a:cubicBezTo>
                      <a:pt x="9574" y="1935"/>
                      <a:pt x="9641" y="1835"/>
                      <a:pt x="9608" y="1768"/>
                    </a:cubicBezTo>
                    <a:cubicBezTo>
                      <a:pt x="9608" y="1668"/>
                      <a:pt x="9507" y="1635"/>
                      <a:pt x="9441" y="1635"/>
                    </a:cubicBezTo>
                    <a:lnTo>
                      <a:pt x="4971" y="2435"/>
                    </a:lnTo>
                    <a:lnTo>
                      <a:pt x="4304" y="2102"/>
                    </a:lnTo>
                    <a:lnTo>
                      <a:pt x="8874" y="634"/>
                    </a:lnTo>
                    <a:cubicBezTo>
                      <a:pt x="8974" y="634"/>
                      <a:pt x="9007" y="534"/>
                      <a:pt x="9007" y="467"/>
                    </a:cubicBezTo>
                    <a:cubicBezTo>
                      <a:pt x="8974" y="367"/>
                      <a:pt x="8907" y="334"/>
                      <a:pt x="8807" y="334"/>
                    </a:cubicBezTo>
                    <a:lnTo>
                      <a:pt x="2903" y="1501"/>
                    </a:lnTo>
                    <a:lnTo>
                      <a:pt x="2169" y="1134"/>
                    </a:lnTo>
                    <a:lnTo>
                      <a:pt x="5671" y="300"/>
                    </a:lnTo>
                    <a:cubicBezTo>
                      <a:pt x="5738" y="300"/>
                      <a:pt x="5805" y="200"/>
                      <a:pt x="5805" y="134"/>
                    </a:cubicBezTo>
                    <a:cubicBezTo>
                      <a:pt x="5771" y="34"/>
                      <a:pt x="5705" y="0"/>
                      <a:pt x="5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5535062" y="1305179"/>
                <a:ext cx="2481310" cy="585365"/>
              </a:xfrm>
              <a:custGeom>
                <a:avLst/>
                <a:gdLst/>
                <a:ahLst/>
                <a:cxnLst/>
                <a:rect l="l" t="t" r="r" b="b"/>
                <a:pathLst>
                  <a:path w="49803" h="11749" extrusionOk="0">
                    <a:moveTo>
                      <a:pt x="49266" y="1"/>
                    </a:moveTo>
                    <a:cubicBezTo>
                      <a:pt x="49224" y="1"/>
                      <a:pt x="49180" y="8"/>
                      <a:pt x="49136" y="22"/>
                    </a:cubicBezTo>
                    <a:lnTo>
                      <a:pt x="701" y="10063"/>
                    </a:lnTo>
                    <a:cubicBezTo>
                      <a:pt x="268" y="10163"/>
                      <a:pt x="1" y="10596"/>
                      <a:pt x="67" y="11030"/>
                    </a:cubicBezTo>
                    <a:cubicBezTo>
                      <a:pt x="126" y="11441"/>
                      <a:pt x="495" y="11748"/>
                      <a:pt x="900" y="11748"/>
                    </a:cubicBezTo>
                    <a:cubicBezTo>
                      <a:pt x="956" y="11748"/>
                      <a:pt x="1012" y="11743"/>
                      <a:pt x="1068" y="11731"/>
                    </a:cubicBezTo>
                    <a:lnTo>
                      <a:pt x="49336" y="923"/>
                    </a:lnTo>
                    <a:cubicBezTo>
                      <a:pt x="49670" y="856"/>
                      <a:pt x="49803" y="456"/>
                      <a:pt x="49636" y="189"/>
                    </a:cubicBezTo>
                    <a:cubicBezTo>
                      <a:pt x="49558" y="85"/>
                      <a:pt x="49419" y="1"/>
                      <a:pt x="49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6031985" y="1324560"/>
                <a:ext cx="1981092" cy="457072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9174" extrusionOk="0">
                    <a:moveTo>
                      <a:pt x="39729" y="0"/>
                    </a:moveTo>
                    <a:cubicBezTo>
                      <a:pt x="39728" y="0"/>
                      <a:pt x="30589" y="2669"/>
                      <a:pt x="24218" y="3436"/>
                    </a:cubicBezTo>
                    <a:lnTo>
                      <a:pt x="20215" y="3703"/>
                    </a:lnTo>
                    <a:cubicBezTo>
                      <a:pt x="17005" y="5503"/>
                      <a:pt x="12553" y="6197"/>
                      <a:pt x="8851" y="6197"/>
                    </a:cubicBezTo>
                    <a:cubicBezTo>
                      <a:pt x="8437" y="6197"/>
                      <a:pt x="8032" y="6188"/>
                      <a:pt x="7639" y="6171"/>
                    </a:cubicBezTo>
                    <a:lnTo>
                      <a:pt x="1" y="7772"/>
                    </a:lnTo>
                    <a:cubicBezTo>
                      <a:pt x="167" y="8206"/>
                      <a:pt x="401" y="8673"/>
                      <a:pt x="801" y="9173"/>
                    </a:cubicBezTo>
                    <a:lnTo>
                      <a:pt x="39362" y="534"/>
                    </a:lnTo>
                    <a:cubicBezTo>
                      <a:pt x="39629" y="467"/>
                      <a:pt x="39762" y="234"/>
                      <a:pt x="39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5975487" y="1629072"/>
                <a:ext cx="99745" cy="14707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952" extrusionOk="0">
                    <a:moveTo>
                      <a:pt x="790" y="0"/>
                    </a:moveTo>
                    <a:cubicBezTo>
                      <a:pt x="728" y="0"/>
                      <a:pt x="664" y="8"/>
                      <a:pt x="601" y="26"/>
                    </a:cubicBezTo>
                    <a:cubicBezTo>
                      <a:pt x="234" y="126"/>
                      <a:pt x="0" y="493"/>
                      <a:pt x="134" y="860"/>
                    </a:cubicBezTo>
                    <a:lnTo>
                      <a:pt x="567" y="2428"/>
                    </a:lnTo>
                    <a:cubicBezTo>
                      <a:pt x="652" y="2737"/>
                      <a:pt x="949" y="2951"/>
                      <a:pt x="1260" y="2951"/>
                    </a:cubicBezTo>
                    <a:cubicBezTo>
                      <a:pt x="1318" y="2951"/>
                      <a:pt x="1377" y="2944"/>
                      <a:pt x="1435" y="2928"/>
                    </a:cubicBezTo>
                    <a:cubicBezTo>
                      <a:pt x="1802" y="2794"/>
                      <a:pt x="2002" y="2428"/>
                      <a:pt x="1902" y="2061"/>
                    </a:cubicBezTo>
                    <a:lnTo>
                      <a:pt x="1435" y="493"/>
                    </a:lnTo>
                    <a:cubicBezTo>
                      <a:pt x="1352" y="190"/>
                      <a:pt x="1087" y="0"/>
                      <a:pt x="790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6043643" y="1610239"/>
                <a:ext cx="79816" cy="14991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009" extrusionOk="0">
                    <a:moveTo>
                      <a:pt x="701" y="1"/>
                    </a:moveTo>
                    <a:cubicBezTo>
                      <a:pt x="679" y="1"/>
                      <a:pt x="656" y="2"/>
                      <a:pt x="634" y="4"/>
                    </a:cubicBezTo>
                    <a:cubicBezTo>
                      <a:pt x="267" y="70"/>
                      <a:pt x="0" y="404"/>
                      <a:pt x="33" y="771"/>
                    </a:cubicBezTo>
                    <a:lnTo>
                      <a:pt x="200" y="2405"/>
                    </a:lnTo>
                    <a:cubicBezTo>
                      <a:pt x="232" y="2751"/>
                      <a:pt x="530" y="3009"/>
                      <a:pt x="900" y="3009"/>
                    </a:cubicBezTo>
                    <a:cubicBezTo>
                      <a:pt x="922" y="3009"/>
                      <a:pt x="945" y="3008"/>
                      <a:pt x="967" y="3006"/>
                    </a:cubicBezTo>
                    <a:cubicBezTo>
                      <a:pt x="1334" y="2972"/>
                      <a:pt x="1601" y="2639"/>
                      <a:pt x="1568" y="2238"/>
                    </a:cubicBezTo>
                    <a:lnTo>
                      <a:pt x="1401" y="637"/>
                    </a:lnTo>
                    <a:cubicBezTo>
                      <a:pt x="1370" y="260"/>
                      <a:pt x="1071" y="1"/>
                      <a:pt x="701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6066910" y="1658268"/>
                <a:ext cx="249312" cy="22046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425" extrusionOk="0">
                    <a:moveTo>
                      <a:pt x="3083" y="1"/>
                    </a:moveTo>
                    <a:cubicBezTo>
                      <a:pt x="3045" y="1"/>
                      <a:pt x="3007" y="3"/>
                      <a:pt x="2969" y="7"/>
                    </a:cubicBezTo>
                    <a:lnTo>
                      <a:pt x="500" y="407"/>
                    </a:lnTo>
                    <a:cubicBezTo>
                      <a:pt x="33" y="507"/>
                      <a:pt x="0" y="1174"/>
                      <a:pt x="467" y="1308"/>
                    </a:cubicBezTo>
                    <a:lnTo>
                      <a:pt x="600" y="1308"/>
                    </a:lnTo>
                    <a:cubicBezTo>
                      <a:pt x="1301" y="1375"/>
                      <a:pt x="2368" y="1408"/>
                      <a:pt x="2368" y="1408"/>
                    </a:cubicBezTo>
                    <a:cubicBezTo>
                      <a:pt x="2368" y="1408"/>
                      <a:pt x="0" y="2876"/>
                      <a:pt x="1001" y="4143"/>
                    </a:cubicBezTo>
                    <a:cubicBezTo>
                      <a:pt x="1156" y="4354"/>
                      <a:pt x="1408" y="4425"/>
                      <a:pt x="1675" y="4425"/>
                    </a:cubicBezTo>
                    <a:cubicBezTo>
                      <a:pt x="2209" y="4425"/>
                      <a:pt x="2802" y="4143"/>
                      <a:pt x="2802" y="4143"/>
                    </a:cubicBezTo>
                    <a:cubicBezTo>
                      <a:pt x="4370" y="3276"/>
                      <a:pt x="5004" y="1775"/>
                      <a:pt x="4603" y="1174"/>
                    </a:cubicBezTo>
                    <a:cubicBezTo>
                      <a:pt x="4370" y="874"/>
                      <a:pt x="4036" y="541"/>
                      <a:pt x="3803" y="274"/>
                    </a:cubicBezTo>
                    <a:cubicBezTo>
                      <a:pt x="3599" y="99"/>
                      <a:pt x="3344" y="1"/>
                      <a:pt x="3083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6572102" y="1540588"/>
                <a:ext cx="998891" cy="1196637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4018" extrusionOk="0">
                    <a:moveTo>
                      <a:pt x="13710" y="1"/>
                    </a:moveTo>
                    <a:cubicBezTo>
                      <a:pt x="9274" y="267"/>
                      <a:pt x="4270" y="2302"/>
                      <a:pt x="4270" y="2302"/>
                    </a:cubicBezTo>
                    <a:cubicBezTo>
                      <a:pt x="4270" y="2302"/>
                      <a:pt x="1" y="10541"/>
                      <a:pt x="2536" y="24018"/>
                    </a:cubicBezTo>
                    <a:lnTo>
                      <a:pt x="15011" y="23017"/>
                    </a:lnTo>
                    <a:cubicBezTo>
                      <a:pt x="15011" y="23017"/>
                      <a:pt x="15912" y="10208"/>
                      <a:pt x="20048" y="4537"/>
                    </a:cubicBezTo>
                    <a:cubicBezTo>
                      <a:pt x="20048" y="4537"/>
                      <a:pt x="19448" y="167"/>
                      <a:pt x="13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7019153" y="872525"/>
                <a:ext cx="398929" cy="330772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639" extrusionOk="0">
                    <a:moveTo>
                      <a:pt x="4169" y="0"/>
                    </a:moveTo>
                    <a:cubicBezTo>
                      <a:pt x="3008" y="0"/>
                      <a:pt x="1880" y="618"/>
                      <a:pt x="1268" y="1701"/>
                    </a:cubicBezTo>
                    <a:lnTo>
                      <a:pt x="1" y="3936"/>
                    </a:lnTo>
                    <a:lnTo>
                      <a:pt x="5972" y="6638"/>
                    </a:lnTo>
                    <a:lnTo>
                      <a:pt x="6972" y="5070"/>
                    </a:lnTo>
                    <a:cubicBezTo>
                      <a:pt x="8006" y="3402"/>
                      <a:pt x="7373" y="1201"/>
                      <a:pt x="5605" y="334"/>
                    </a:cubicBezTo>
                    <a:cubicBezTo>
                      <a:pt x="5143" y="108"/>
                      <a:pt x="4653" y="0"/>
                      <a:pt x="4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7019153" y="990503"/>
                <a:ext cx="345718" cy="21279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4271" extrusionOk="0">
                    <a:moveTo>
                      <a:pt x="901" y="0"/>
                    </a:moveTo>
                    <a:lnTo>
                      <a:pt x="1" y="1568"/>
                    </a:lnTo>
                    <a:lnTo>
                      <a:pt x="5972" y="4270"/>
                    </a:lnTo>
                    <a:lnTo>
                      <a:pt x="6939" y="2736"/>
                    </a:lnTo>
                    <a:cubicBezTo>
                      <a:pt x="5738" y="1902"/>
                      <a:pt x="3737" y="768"/>
                      <a:pt x="901" y="0"/>
                    </a:cubicBezTo>
                    <a:close/>
                  </a:path>
                </a:pathLst>
              </a:custGeom>
              <a:solidFill>
                <a:srgbClr val="8FC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6744934" y="1029514"/>
                <a:ext cx="737971" cy="34761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977" extrusionOk="0">
                    <a:moveTo>
                      <a:pt x="2486" y="1"/>
                    </a:moveTo>
                    <a:cubicBezTo>
                      <a:pt x="1416" y="1"/>
                      <a:pt x="679" y="246"/>
                      <a:pt x="468" y="752"/>
                    </a:cubicBezTo>
                    <a:cubicBezTo>
                      <a:pt x="1" y="1953"/>
                      <a:pt x="2736" y="4121"/>
                      <a:pt x="6572" y="5655"/>
                    </a:cubicBezTo>
                    <a:cubicBezTo>
                      <a:pt x="8784" y="6521"/>
                      <a:pt x="10874" y="6976"/>
                      <a:pt x="12337" y="6976"/>
                    </a:cubicBezTo>
                    <a:cubicBezTo>
                      <a:pt x="13411" y="6976"/>
                      <a:pt x="14147" y="6731"/>
                      <a:pt x="14344" y="6222"/>
                    </a:cubicBezTo>
                    <a:cubicBezTo>
                      <a:pt x="14811" y="5055"/>
                      <a:pt x="12109" y="2853"/>
                      <a:pt x="8273" y="1352"/>
                    </a:cubicBezTo>
                    <a:cubicBezTo>
                      <a:pt x="6053" y="464"/>
                      <a:pt x="3956" y="1"/>
                      <a:pt x="2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7027473" y="1352809"/>
                <a:ext cx="192813" cy="302024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6062" extrusionOk="0">
                    <a:moveTo>
                      <a:pt x="601" y="0"/>
                    </a:moveTo>
                    <a:lnTo>
                      <a:pt x="67" y="4503"/>
                    </a:lnTo>
                    <a:cubicBezTo>
                      <a:pt x="0" y="5104"/>
                      <a:pt x="334" y="5671"/>
                      <a:pt x="901" y="5904"/>
                    </a:cubicBezTo>
                    <a:cubicBezTo>
                      <a:pt x="1154" y="6010"/>
                      <a:pt x="1410" y="6062"/>
                      <a:pt x="1668" y="6062"/>
                    </a:cubicBezTo>
                    <a:cubicBezTo>
                      <a:pt x="2228" y="6062"/>
                      <a:pt x="2799" y="5817"/>
                      <a:pt x="3370" y="5337"/>
                    </a:cubicBezTo>
                    <a:cubicBezTo>
                      <a:pt x="3703" y="5070"/>
                      <a:pt x="3870" y="4670"/>
                      <a:pt x="3837" y="4270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7158753" y="1274688"/>
                <a:ext cx="103083" cy="10607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129" extrusionOk="0">
                    <a:moveTo>
                      <a:pt x="801" y="0"/>
                    </a:moveTo>
                    <a:lnTo>
                      <a:pt x="1" y="1735"/>
                    </a:lnTo>
                    <a:lnTo>
                      <a:pt x="534" y="2035"/>
                    </a:lnTo>
                    <a:cubicBezTo>
                      <a:pt x="660" y="2098"/>
                      <a:pt x="796" y="2128"/>
                      <a:pt x="931" y="2128"/>
                    </a:cubicBezTo>
                    <a:cubicBezTo>
                      <a:pt x="1223" y="2128"/>
                      <a:pt x="1509" y="1986"/>
                      <a:pt x="1669" y="1735"/>
                    </a:cubicBezTo>
                    <a:lnTo>
                      <a:pt x="1802" y="1501"/>
                    </a:lnTo>
                    <a:cubicBezTo>
                      <a:pt x="2069" y="1068"/>
                      <a:pt x="1902" y="534"/>
                      <a:pt x="1468" y="3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6944370" y="1146197"/>
                <a:ext cx="315825" cy="31149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2" extrusionOk="0">
                    <a:moveTo>
                      <a:pt x="2425" y="1"/>
                    </a:moveTo>
                    <a:cubicBezTo>
                      <a:pt x="2003" y="1"/>
                      <a:pt x="1585" y="259"/>
                      <a:pt x="1435" y="678"/>
                    </a:cubicBezTo>
                    <a:lnTo>
                      <a:pt x="234" y="3480"/>
                    </a:lnTo>
                    <a:cubicBezTo>
                      <a:pt x="1" y="4648"/>
                      <a:pt x="701" y="5815"/>
                      <a:pt x="1835" y="6149"/>
                    </a:cubicBezTo>
                    <a:lnTo>
                      <a:pt x="1869" y="6149"/>
                    </a:lnTo>
                    <a:cubicBezTo>
                      <a:pt x="2099" y="6218"/>
                      <a:pt x="2333" y="6252"/>
                      <a:pt x="2564" y="6252"/>
                    </a:cubicBezTo>
                    <a:cubicBezTo>
                      <a:pt x="3334" y="6252"/>
                      <a:pt x="4067" y="5874"/>
                      <a:pt x="4504" y="5181"/>
                    </a:cubicBezTo>
                    <a:lnTo>
                      <a:pt x="5972" y="2846"/>
                    </a:lnTo>
                    <a:cubicBezTo>
                      <a:pt x="6338" y="2246"/>
                      <a:pt x="6105" y="1479"/>
                      <a:pt x="5505" y="1178"/>
                    </a:cubicBezTo>
                    <a:cubicBezTo>
                      <a:pt x="4571" y="745"/>
                      <a:pt x="3670" y="244"/>
                      <a:pt x="2569" y="11"/>
                    </a:cubicBezTo>
                    <a:cubicBezTo>
                      <a:pt x="2521" y="4"/>
                      <a:pt x="2473" y="1"/>
                      <a:pt x="2425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6784841" y="2404800"/>
                <a:ext cx="236059" cy="236059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738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670"/>
                      <a:pt x="1068" y="4737"/>
                      <a:pt x="2369" y="4737"/>
                    </a:cubicBezTo>
                    <a:cubicBezTo>
                      <a:pt x="3670" y="4737"/>
                      <a:pt x="4737" y="3670"/>
                      <a:pt x="4737" y="2369"/>
                    </a:cubicBezTo>
                    <a:cubicBezTo>
                      <a:pt x="4737" y="1068"/>
                      <a:pt x="3670" y="0"/>
                      <a:pt x="2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6946014" y="2349946"/>
                <a:ext cx="289269" cy="2875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5772" extrusionOk="0">
                    <a:moveTo>
                      <a:pt x="2903" y="1"/>
                    </a:moveTo>
                    <a:cubicBezTo>
                      <a:pt x="1302" y="1"/>
                      <a:pt x="1" y="1301"/>
                      <a:pt x="1" y="2903"/>
                    </a:cubicBezTo>
                    <a:cubicBezTo>
                      <a:pt x="1" y="4470"/>
                      <a:pt x="1302" y="5771"/>
                      <a:pt x="2903" y="5771"/>
                    </a:cubicBezTo>
                    <a:cubicBezTo>
                      <a:pt x="4504" y="5771"/>
                      <a:pt x="5805" y="4470"/>
                      <a:pt x="5805" y="2903"/>
                    </a:cubicBezTo>
                    <a:cubicBezTo>
                      <a:pt x="5805" y="1301"/>
                      <a:pt x="4504" y="1"/>
                      <a:pt x="2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7100611" y="2331363"/>
                <a:ext cx="152955" cy="120022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409" extrusionOk="0">
                    <a:moveTo>
                      <a:pt x="1209" y="0"/>
                    </a:moveTo>
                    <a:cubicBezTo>
                      <a:pt x="1161" y="0"/>
                      <a:pt x="1114" y="2"/>
                      <a:pt x="1068" y="7"/>
                    </a:cubicBezTo>
                    <a:cubicBezTo>
                      <a:pt x="667" y="40"/>
                      <a:pt x="300" y="173"/>
                      <a:pt x="0" y="507"/>
                    </a:cubicBezTo>
                    <a:cubicBezTo>
                      <a:pt x="300" y="841"/>
                      <a:pt x="534" y="1041"/>
                      <a:pt x="767" y="1207"/>
                    </a:cubicBezTo>
                    <a:cubicBezTo>
                      <a:pt x="968" y="1408"/>
                      <a:pt x="1168" y="1541"/>
                      <a:pt x="1334" y="1641"/>
                    </a:cubicBezTo>
                    <a:cubicBezTo>
                      <a:pt x="1535" y="1741"/>
                      <a:pt x="1701" y="1841"/>
                      <a:pt x="1935" y="1941"/>
                    </a:cubicBezTo>
                    <a:cubicBezTo>
                      <a:pt x="2168" y="2041"/>
                      <a:pt x="2402" y="2208"/>
                      <a:pt x="2836" y="2408"/>
                    </a:cubicBezTo>
                    <a:cubicBezTo>
                      <a:pt x="3069" y="2008"/>
                      <a:pt x="3069" y="1574"/>
                      <a:pt x="2936" y="1207"/>
                    </a:cubicBezTo>
                    <a:cubicBezTo>
                      <a:pt x="2802" y="807"/>
                      <a:pt x="2502" y="474"/>
                      <a:pt x="2168" y="273"/>
                    </a:cubicBezTo>
                    <a:cubicBezTo>
                      <a:pt x="1877" y="99"/>
                      <a:pt x="1535" y="0"/>
                      <a:pt x="1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7383101" y="2278402"/>
                <a:ext cx="98101" cy="10816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171" extrusionOk="0">
                    <a:moveTo>
                      <a:pt x="1546" y="1"/>
                    </a:moveTo>
                    <a:cubicBezTo>
                      <a:pt x="1331" y="1"/>
                      <a:pt x="1152" y="38"/>
                      <a:pt x="1002" y="102"/>
                    </a:cubicBezTo>
                    <a:cubicBezTo>
                      <a:pt x="735" y="202"/>
                      <a:pt x="501" y="336"/>
                      <a:pt x="368" y="536"/>
                    </a:cubicBezTo>
                    <a:cubicBezTo>
                      <a:pt x="201" y="736"/>
                      <a:pt x="68" y="970"/>
                      <a:pt x="34" y="1236"/>
                    </a:cubicBezTo>
                    <a:cubicBezTo>
                      <a:pt x="1" y="1503"/>
                      <a:pt x="1" y="1803"/>
                      <a:pt x="168" y="2170"/>
                    </a:cubicBezTo>
                    <a:cubicBezTo>
                      <a:pt x="568" y="2137"/>
                      <a:pt x="835" y="2070"/>
                      <a:pt x="1035" y="1970"/>
                    </a:cubicBezTo>
                    <a:cubicBezTo>
                      <a:pt x="1268" y="1870"/>
                      <a:pt x="1435" y="1737"/>
                      <a:pt x="1569" y="1570"/>
                    </a:cubicBezTo>
                    <a:cubicBezTo>
                      <a:pt x="1702" y="1403"/>
                      <a:pt x="1802" y="1203"/>
                      <a:pt x="1869" y="970"/>
                    </a:cubicBezTo>
                    <a:cubicBezTo>
                      <a:pt x="1936" y="736"/>
                      <a:pt x="1969" y="436"/>
                      <a:pt x="1936" y="36"/>
                    </a:cubicBezTo>
                    <a:cubicBezTo>
                      <a:pt x="1794" y="12"/>
                      <a:pt x="1665" y="1"/>
                      <a:pt x="1546" y="1"/>
                    </a:cubicBezTo>
                    <a:close/>
                  </a:path>
                </a:pathLst>
              </a:custGeom>
              <a:solidFill>
                <a:srgbClr val="7A8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7444630" y="2396879"/>
                <a:ext cx="206116" cy="84399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694" extrusionOk="0">
                    <a:moveTo>
                      <a:pt x="2238" y="0"/>
                    </a:moveTo>
                    <a:cubicBezTo>
                      <a:pt x="2126" y="0"/>
                      <a:pt x="2014" y="9"/>
                      <a:pt x="1901" y="26"/>
                    </a:cubicBezTo>
                    <a:cubicBezTo>
                      <a:pt x="1434" y="59"/>
                      <a:pt x="1034" y="259"/>
                      <a:pt x="667" y="526"/>
                    </a:cubicBezTo>
                    <a:cubicBezTo>
                      <a:pt x="334" y="826"/>
                      <a:pt x="67" y="1193"/>
                      <a:pt x="0" y="1694"/>
                    </a:cubicBezTo>
                    <a:cubicBezTo>
                      <a:pt x="500" y="1694"/>
                      <a:pt x="867" y="1694"/>
                      <a:pt x="1201" y="1660"/>
                    </a:cubicBezTo>
                    <a:cubicBezTo>
                      <a:pt x="1501" y="1660"/>
                      <a:pt x="1801" y="1627"/>
                      <a:pt x="2102" y="1594"/>
                    </a:cubicBezTo>
                    <a:cubicBezTo>
                      <a:pt x="2368" y="1560"/>
                      <a:pt x="2669" y="1527"/>
                      <a:pt x="3002" y="1427"/>
                    </a:cubicBezTo>
                    <a:cubicBezTo>
                      <a:pt x="3302" y="1360"/>
                      <a:pt x="3669" y="1293"/>
                      <a:pt x="4136" y="1160"/>
                    </a:cubicBezTo>
                    <a:cubicBezTo>
                      <a:pt x="3970" y="693"/>
                      <a:pt x="3603" y="393"/>
                      <a:pt x="3202" y="193"/>
                    </a:cubicBezTo>
                    <a:cubicBezTo>
                      <a:pt x="2881" y="69"/>
                      <a:pt x="2559" y="0"/>
                      <a:pt x="2238" y="0"/>
                    </a:cubicBezTo>
                    <a:close/>
                  </a:path>
                </a:pathLst>
              </a:custGeom>
              <a:solidFill>
                <a:srgbClr val="529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7286745" y="2278253"/>
                <a:ext cx="109709" cy="15151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041" extrusionOk="0">
                    <a:moveTo>
                      <a:pt x="463" y="1"/>
                    </a:moveTo>
                    <a:cubicBezTo>
                      <a:pt x="314" y="1"/>
                      <a:pt x="159" y="23"/>
                      <a:pt x="0" y="72"/>
                    </a:cubicBezTo>
                    <a:cubicBezTo>
                      <a:pt x="100" y="506"/>
                      <a:pt x="200" y="806"/>
                      <a:pt x="267" y="1039"/>
                    </a:cubicBezTo>
                    <a:cubicBezTo>
                      <a:pt x="334" y="1306"/>
                      <a:pt x="434" y="1506"/>
                      <a:pt x="534" y="1706"/>
                    </a:cubicBezTo>
                    <a:cubicBezTo>
                      <a:pt x="634" y="1907"/>
                      <a:pt x="767" y="2073"/>
                      <a:pt x="934" y="2273"/>
                    </a:cubicBezTo>
                    <a:cubicBezTo>
                      <a:pt x="1101" y="2507"/>
                      <a:pt x="1268" y="2707"/>
                      <a:pt x="1568" y="3041"/>
                    </a:cubicBezTo>
                    <a:cubicBezTo>
                      <a:pt x="1935" y="2774"/>
                      <a:pt x="2102" y="2407"/>
                      <a:pt x="2135" y="2040"/>
                    </a:cubicBezTo>
                    <a:cubicBezTo>
                      <a:pt x="2202" y="1673"/>
                      <a:pt x="2102" y="1273"/>
                      <a:pt x="1935" y="973"/>
                    </a:cubicBezTo>
                    <a:cubicBezTo>
                      <a:pt x="1768" y="639"/>
                      <a:pt x="1501" y="339"/>
                      <a:pt x="1168" y="172"/>
                    </a:cubicBezTo>
                    <a:cubicBezTo>
                      <a:pt x="957" y="66"/>
                      <a:pt x="719" y="1"/>
                      <a:pt x="4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7210269" y="2281441"/>
                <a:ext cx="126350" cy="13173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644" extrusionOk="0">
                    <a:moveTo>
                      <a:pt x="920" y="0"/>
                    </a:moveTo>
                    <a:cubicBezTo>
                      <a:pt x="582" y="0"/>
                      <a:pt x="256" y="87"/>
                      <a:pt x="1" y="341"/>
                    </a:cubicBezTo>
                    <a:lnTo>
                      <a:pt x="534" y="1142"/>
                    </a:lnTo>
                    <a:cubicBezTo>
                      <a:pt x="668" y="1342"/>
                      <a:pt x="768" y="1509"/>
                      <a:pt x="901" y="1642"/>
                    </a:cubicBezTo>
                    <a:cubicBezTo>
                      <a:pt x="1035" y="1776"/>
                      <a:pt x="1168" y="1909"/>
                      <a:pt x="1368" y="2043"/>
                    </a:cubicBezTo>
                    <a:cubicBezTo>
                      <a:pt x="1569" y="2209"/>
                      <a:pt x="1769" y="2376"/>
                      <a:pt x="2136" y="2643"/>
                    </a:cubicBezTo>
                    <a:cubicBezTo>
                      <a:pt x="2436" y="2376"/>
                      <a:pt x="2536" y="1976"/>
                      <a:pt x="2536" y="1576"/>
                    </a:cubicBezTo>
                    <a:cubicBezTo>
                      <a:pt x="2503" y="1209"/>
                      <a:pt x="2336" y="842"/>
                      <a:pt x="2069" y="542"/>
                    </a:cubicBezTo>
                    <a:cubicBezTo>
                      <a:pt x="1835" y="275"/>
                      <a:pt x="1468" y="75"/>
                      <a:pt x="1102" y="8"/>
                    </a:cubicBezTo>
                    <a:cubicBezTo>
                      <a:pt x="1041" y="3"/>
                      <a:pt x="980" y="0"/>
                      <a:pt x="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7376474" y="2344566"/>
                <a:ext cx="119723" cy="101837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044" extrusionOk="0">
                    <a:moveTo>
                      <a:pt x="1607" y="1"/>
                    </a:moveTo>
                    <a:cubicBezTo>
                      <a:pt x="1560" y="1"/>
                      <a:pt x="1514" y="3"/>
                      <a:pt x="1468" y="8"/>
                    </a:cubicBezTo>
                    <a:cubicBezTo>
                      <a:pt x="1135" y="8"/>
                      <a:pt x="868" y="109"/>
                      <a:pt x="634" y="309"/>
                    </a:cubicBezTo>
                    <a:cubicBezTo>
                      <a:pt x="401" y="475"/>
                      <a:pt x="201" y="742"/>
                      <a:pt x="101" y="1043"/>
                    </a:cubicBezTo>
                    <a:cubicBezTo>
                      <a:pt x="34" y="1343"/>
                      <a:pt x="0" y="1676"/>
                      <a:pt x="201" y="2043"/>
                    </a:cubicBezTo>
                    <a:cubicBezTo>
                      <a:pt x="601" y="1977"/>
                      <a:pt x="868" y="1910"/>
                      <a:pt x="1068" y="1843"/>
                    </a:cubicBezTo>
                    <a:cubicBezTo>
                      <a:pt x="1301" y="1776"/>
                      <a:pt x="1468" y="1676"/>
                      <a:pt x="1602" y="1576"/>
                    </a:cubicBezTo>
                    <a:cubicBezTo>
                      <a:pt x="1735" y="1476"/>
                      <a:pt x="1868" y="1309"/>
                      <a:pt x="2002" y="1143"/>
                    </a:cubicBezTo>
                    <a:cubicBezTo>
                      <a:pt x="2102" y="942"/>
                      <a:pt x="2235" y="709"/>
                      <a:pt x="2402" y="342"/>
                    </a:cubicBezTo>
                    <a:cubicBezTo>
                      <a:pt x="2147" y="87"/>
                      <a:pt x="1869" y="1"/>
                      <a:pt x="16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7429634" y="2354331"/>
                <a:ext cx="156293" cy="100392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015" extrusionOk="0">
                    <a:moveTo>
                      <a:pt x="1922" y="1"/>
                    </a:moveTo>
                    <a:cubicBezTo>
                      <a:pt x="1639" y="1"/>
                      <a:pt x="1360" y="50"/>
                      <a:pt x="1102" y="179"/>
                    </a:cubicBezTo>
                    <a:cubicBezTo>
                      <a:pt x="768" y="313"/>
                      <a:pt x="501" y="580"/>
                      <a:pt x="301" y="880"/>
                    </a:cubicBezTo>
                    <a:cubicBezTo>
                      <a:pt x="101" y="1180"/>
                      <a:pt x="1" y="1580"/>
                      <a:pt x="101" y="2014"/>
                    </a:cubicBezTo>
                    <a:cubicBezTo>
                      <a:pt x="535" y="1947"/>
                      <a:pt x="835" y="1914"/>
                      <a:pt x="1102" y="1847"/>
                    </a:cubicBezTo>
                    <a:cubicBezTo>
                      <a:pt x="1369" y="1781"/>
                      <a:pt x="1569" y="1714"/>
                      <a:pt x="1769" y="1614"/>
                    </a:cubicBezTo>
                    <a:cubicBezTo>
                      <a:pt x="1969" y="1547"/>
                      <a:pt x="2169" y="1414"/>
                      <a:pt x="2369" y="1247"/>
                    </a:cubicBezTo>
                    <a:cubicBezTo>
                      <a:pt x="2603" y="1080"/>
                      <a:pt x="2836" y="913"/>
                      <a:pt x="3136" y="613"/>
                    </a:cubicBezTo>
                    <a:cubicBezTo>
                      <a:pt x="2870" y="246"/>
                      <a:pt x="2536" y="79"/>
                      <a:pt x="2169" y="13"/>
                    </a:cubicBezTo>
                    <a:cubicBezTo>
                      <a:pt x="2087" y="5"/>
                      <a:pt x="2004" y="1"/>
                      <a:pt x="1922" y="1"/>
                    </a:cubicBezTo>
                    <a:close/>
                  </a:path>
                </a:pathLst>
              </a:custGeom>
              <a:solidFill>
                <a:srgbClr val="44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7343243" y="2236950"/>
                <a:ext cx="79816" cy="13297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669" extrusionOk="0">
                    <a:moveTo>
                      <a:pt x="634" y="0"/>
                    </a:moveTo>
                    <a:cubicBezTo>
                      <a:pt x="367" y="300"/>
                      <a:pt x="234" y="534"/>
                      <a:pt x="134" y="734"/>
                    </a:cubicBezTo>
                    <a:cubicBezTo>
                      <a:pt x="34" y="968"/>
                      <a:pt x="0" y="1134"/>
                      <a:pt x="0" y="1335"/>
                    </a:cubicBezTo>
                    <a:cubicBezTo>
                      <a:pt x="0" y="1535"/>
                      <a:pt x="67" y="1735"/>
                      <a:pt x="167" y="1968"/>
                    </a:cubicBezTo>
                    <a:cubicBezTo>
                      <a:pt x="267" y="2168"/>
                      <a:pt x="401" y="2369"/>
                      <a:pt x="667" y="2669"/>
                    </a:cubicBezTo>
                    <a:cubicBezTo>
                      <a:pt x="1034" y="2569"/>
                      <a:pt x="1268" y="2302"/>
                      <a:pt x="1401" y="2068"/>
                    </a:cubicBezTo>
                    <a:cubicBezTo>
                      <a:pt x="1535" y="1835"/>
                      <a:pt x="1601" y="1568"/>
                      <a:pt x="1601" y="1335"/>
                    </a:cubicBezTo>
                    <a:cubicBezTo>
                      <a:pt x="1601" y="1101"/>
                      <a:pt x="1535" y="834"/>
                      <a:pt x="1401" y="601"/>
                    </a:cubicBezTo>
                    <a:cubicBezTo>
                      <a:pt x="1235" y="367"/>
                      <a:pt x="1034" y="134"/>
                      <a:pt x="6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7190340" y="2323441"/>
                <a:ext cx="104727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067" extrusionOk="0">
                    <a:moveTo>
                      <a:pt x="687" y="1"/>
                    </a:moveTo>
                    <a:cubicBezTo>
                      <a:pt x="466" y="1"/>
                      <a:pt x="233" y="59"/>
                      <a:pt x="0" y="199"/>
                    </a:cubicBezTo>
                    <a:cubicBezTo>
                      <a:pt x="101" y="599"/>
                      <a:pt x="134" y="833"/>
                      <a:pt x="234" y="1066"/>
                    </a:cubicBezTo>
                    <a:cubicBezTo>
                      <a:pt x="301" y="1266"/>
                      <a:pt x="401" y="1400"/>
                      <a:pt x="534" y="1567"/>
                    </a:cubicBezTo>
                    <a:cubicBezTo>
                      <a:pt x="668" y="1700"/>
                      <a:pt x="834" y="1800"/>
                      <a:pt x="1035" y="1900"/>
                    </a:cubicBezTo>
                    <a:cubicBezTo>
                      <a:pt x="1268" y="2000"/>
                      <a:pt x="1535" y="2067"/>
                      <a:pt x="1935" y="2067"/>
                    </a:cubicBezTo>
                    <a:cubicBezTo>
                      <a:pt x="2102" y="1700"/>
                      <a:pt x="2102" y="1400"/>
                      <a:pt x="2035" y="1133"/>
                    </a:cubicBezTo>
                    <a:cubicBezTo>
                      <a:pt x="2002" y="899"/>
                      <a:pt x="1868" y="633"/>
                      <a:pt x="1668" y="466"/>
                    </a:cubicBezTo>
                    <a:cubicBezTo>
                      <a:pt x="1502" y="266"/>
                      <a:pt x="1268" y="99"/>
                      <a:pt x="968" y="32"/>
                    </a:cubicBezTo>
                    <a:cubicBezTo>
                      <a:pt x="877" y="12"/>
                      <a:pt x="783" y="1"/>
                      <a:pt x="6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7123878" y="2389555"/>
                <a:ext cx="520197" cy="158236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3176" extrusionOk="0">
                    <a:moveTo>
                      <a:pt x="4045" y="1"/>
                    </a:moveTo>
                    <a:cubicBezTo>
                      <a:pt x="2400" y="1"/>
                      <a:pt x="2369" y="1240"/>
                      <a:pt x="2369" y="1240"/>
                    </a:cubicBezTo>
                    <a:cubicBezTo>
                      <a:pt x="2369" y="1240"/>
                      <a:pt x="2153" y="846"/>
                      <a:pt x="1657" y="846"/>
                    </a:cubicBezTo>
                    <a:cubicBezTo>
                      <a:pt x="1477" y="846"/>
                      <a:pt x="1259" y="898"/>
                      <a:pt x="1001" y="1040"/>
                    </a:cubicBezTo>
                    <a:cubicBezTo>
                      <a:pt x="0" y="1574"/>
                      <a:pt x="367" y="3175"/>
                      <a:pt x="367" y="3175"/>
                    </a:cubicBezTo>
                    <a:lnTo>
                      <a:pt x="10441" y="3175"/>
                    </a:lnTo>
                    <a:cubicBezTo>
                      <a:pt x="10060" y="1832"/>
                      <a:pt x="9291" y="1495"/>
                      <a:pt x="8615" y="1495"/>
                    </a:cubicBezTo>
                    <a:cubicBezTo>
                      <a:pt x="7930" y="1495"/>
                      <a:pt x="7339" y="1841"/>
                      <a:pt x="7339" y="1841"/>
                    </a:cubicBezTo>
                    <a:cubicBezTo>
                      <a:pt x="7339" y="1841"/>
                      <a:pt x="6071" y="106"/>
                      <a:pt x="4237" y="6"/>
                    </a:cubicBezTo>
                    <a:cubicBezTo>
                      <a:pt x="4170" y="2"/>
                      <a:pt x="4106" y="1"/>
                      <a:pt x="4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7140469" y="2441071"/>
                <a:ext cx="455427" cy="10672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2142" extrusionOk="0">
                    <a:moveTo>
                      <a:pt x="3703" y="0"/>
                    </a:moveTo>
                    <a:cubicBezTo>
                      <a:pt x="2654" y="0"/>
                      <a:pt x="2261" y="494"/>
                      <a:pt x="2136" y="840"/>
                    </a:cubicBezTo>
                    <a:cubicBezTo>
                      <a:pt x="2087" y="938"/>
                      <a:pt x="1984" y="1000"/>
                      <a:pt x="1881" y="1000"/>
                    </a:cubicBezTo>
                    <a:cubicBezTo>
                      <a:pt x="1843" y="1000"/>
                      <a:pt x="1804" y="991"/>
                      <a:pt x="1769" y="974"/>
                    </a:cubicBezTo>
                    <a:cubicBezTo>
                      <a:pt x="1648" y="904"/>
                      <a:pt x="1499" y="844"/>
                      <a:pt x="1310" y="844"/>
                    </a:cubicBezTo>
                    <a:cubicBezTo>
                      <a:pt x="1135" y="844"/>
                      <a:pt x="925" y="896"/>
                      <a:pt x="668" y="1040"/>
                    </a:cubicBezTo>
                    <a:cubicBezTo>
                      <a:pt x="268" y="1240"/>
                      <a:pt x="101" y="1641"/>
                      <a:pt x="1" y="2041"/>
                    </a:cubicBezTo>
                    <a:cubicBezTo>
                      <a:pt x="34" y="2108"/>
                      <a:pt x="34" y="2141"/>
                      <a:pt x="34" y="2141"/>
                    </a:cubicBezTo>
                    <a:lnTo>
                      <a:pt x="8740" y="2141"/>
                    </a:lnTo>
                    <a:cubicBezTo>
                      <a:pt x="9074" y="2141"/>
                      <a:pt x="9141" y="1674"/>
                      <a:pt x="8840" y="1574"/>
                    </a:cubicBezTo>
                    <a:cubicBezTo>
                      <a:pt x="8654" y="1521"/>
                      <a:pt x="8467" y="1499"/>
                      <a:pt x="8286" y="1499"/>
                    </a:cubicBezTo>
                    <a:cubicBezTo>
                      <a:pt x="8016" y="1499"/>
                      <a:pt x="7760" y="1547"/>
                      <a:pt x="7539" y="1607"/>
                    </a:cubicBezTo>
                    <a:cubicBezTo>
                      <a:pt x="7452" y="1633"/>
                      <a:pt x="7363" y="1646"/>
                      <a:pt x="7274" y="1646"/>
                    </a:cubicBezTo>
                    <a:cubicBezTo>
                      <a:pt x="7023" y="1646"/>
                      <a:pt x="6778" y="1546"/>
                      <a:pt x="6605" y="1374"/>
                    </a:cubicBezTo>
                    <a:cubicBezTo>
                      <a:pt x="6072" y="840"/>
                      <a:pt x="5104" y="73"/>
                      <a:pt x="3904" y="6"/>
                    </a:cubicBezTo>
                    <a:cubicBezTo>
                      <a:pt x="3834" y="2"/>
                      <a:pt x="3768" y="0"/>
                      <a:pt x="3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6542209" y="2524473"/>
                <a:ext cx="1273065" cy="511378"/>
              </a:xfrm>
              <a:custGeom>
                <a:avLst/>
                <a:gdLst/>
                <a:ahLst/>
                <a:cxnLst/>
                <a:rect l="l" t="t" r="r" b="b"/>
                <a:pathLst>
                  <a:path w="25552" h="10264" extrusionOk="0">
                    <a:moveTo>
                      <a:pt x="25085" y="0"/>
                    </a:moveTo>
                    <a:lnTo>
                      <a:pt x="0" y="667"/>
                    </a:lnTo>
                    <a:lnTo>
                      <a:pt x="634" y="5371"/>
                    </a:lnTo>
                    <a:cubicBezTo>
                      <a:pt x="1012" y="8203"/>
                      <a:pt x="3408" y="10263"/>
                      <a:pt x="6199" y="10263"/>
                    </a:cubicBezTo>
                    <a:cubicBezTo>
                      <a:pt x="6366" y="10263"/>
                      <a:pt x="6535" y="10256"/>
                      <a:pt x="6705" y="10241"/>
                    </a:cubicBezTo>
                    <a:lnTo>
                      <a:pt x="20181" y="9073"/>
                    </a:lnTo>
                    <a:cubicBezTo>
                      <a:pt x="23283" y="8806"/>
                      <a:pt x="25552" y="6104"/>
                      <a:pt x="25318" y="3036"/>
                    </a:cubicBezTo>
                    <a:lnTo>
                      <a:pt x="25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6926086" y="2522779"/>
                <a:ext cx="890876" cy="49533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9942" extrusionOk="0">
                    <a:moveTo>
                      <a:pt x="17380" y="1"/>
                    </a:moveTo>
                    <a:lnTo>
                      <a:pt x="1" y="501"/>
                    </a:lnTo>
                    <a:lnTo>
                      <a:pt x="568" y="5438"/>
                    </a:lnTo>
                    <a:cubicBezTo>
                      <a:pt x="768" y="7306"/>
                      <a:pt x="1635" y="8907"/>
                      <a:pt x="2836" y="9941"/>
                    </a:cubicBezTo>
                    <a:lnTo>
                      <a:pt x="12476" y="9107"/>
                    </a:lnTo>
                    <a:cubicBezTo>
                      <a:pt x="15578" y="8840"/>
                      <a:pt x="17880" y="6138"/>
                      <a:pt x="17613" y="3036"/>
                    </a:cubicBez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7295016" y="1563855"/>
                <a:ext cx="556816" cy="744597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4945" extrusionOk="0">
                    <a:moveTo>
                      <a:pt x="1902" y="1"/>
                    </a:moveTo>
                    <a:lnTo>
                      <a:pt x="1" y="8907"/>
                    </a:lnTo>
                    <a:lnTo>
                      <a:pt x="4638" y="14945"/>
                    </a:lnTo>
                    <a:lnTo>
                      <a:pt x="11176" y="13677"/>
                    </a:lnTo>
                    <a:cubicBezTo>
                      <a:pt x="11176" y="13677"/>
                      <a:pt x="8107" y="2369"/>
                      <a:pt x="1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7449613" y="2065762"/>
                <a:ext cx="420502" cy="420502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8440" extrusionOk="0">
                    <a:moveTo>
                      <a:pt x="4237" y="0"/>
                    </a:moveTo>
                    <a:cubicBezTo>
                      <a:pt x="1902" y="0"/>
                      <a:pt x="0" y="1902"/>
                      <a:pt x="0" y="4237"/>
                    </a:cubicBezTo>
                    <a:cubicBezTo>
                      <a:pt x="0" y="6538"/>
                      <a:pt x="1902" y="8440"/>
                      <a:pt x="4237" y="8440"/>
                    </a:cubicBezTo>
                    <a:cubicBezTo>
                      <a:pt x="6572" y="8440"/>
                      <a:pt x="8440" y="6538"/>
                      <a:pt x="8440" y="4237"/>
                    </a:cubicBezTo>
                    <a:cubicBezTo>
                      <a:pt x="8440" y="1902"/>
                      <a:pt x="6572" y="0"/>
                      <a:pt x="4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7049096" y="2216971"/>
                <a:ext cx="734583" cy="839908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6858" extrusionOk="0">
                    <a:moveTo>
                      <a:pt x="11917" y="1"/>
                    </a:moveTo>
                    <a:cubicBezTo>
                      <a:pt x="11775" y="1"/>
                      <a:pt x="11627" y="12"/>
                      <a:pt x="11475" y="34"/>
                    </a:cubicBezTo>
                    <a:cubicBezTo>
                      <a:pt x="10474" y="168"/>
                      <a:pt x="9574" y="835"/>
                      <a:pt x="9073" y="1702"/>
                    </a:cubicBezTo>
                    <a:lnTo>
                      <a:pt x="4937" y="9074"/>
                    </a:lnTo>
                    <a:cubicBezTo>
                      <a:pt x="4937" y="9074"/>
                      <a:pt x="2602" y="10609"/>
                      <a:pt x="1535" y="11743"/>
                    </a:cubicBezTo>
                    <a:cubicBezTo>
                      <a:pt x="967" y="12343"/>
                      <a:pt x="534" y="13110"/>
                      <a:pt x="234" y="13711"/>
                    </a:cubicBezTo>
                    <a:cubicBezTo>
                      <a:pt x="0" y="14178"/>
                      <a:pt x="367" y="14745"/>
                      <a:pt x="901" y="14745"/>
                    </a:cubicBezTo>
                    <a:cubicBezTo>
                      <a:pt x="1068" y="14745"/>
                      <a:pt x="3135" y="12644"/>
                      <a:pt x="3136" y="12643"/>
                    </a:cubicBezTo>
                    <a:lnTo>
                      <a:pt x="3136" y="12643"/>
                    </a:lnTo>
                    <a:cubicBezTo>
                      <a:pt x="3136" y="12644"/>
                      <a:pt x="3169" y="14311"/>
                      <a:pt x="2569" y="15712"/>
                    </a:cubicBezTo>
                    <a:cubicBezTo>
                      <a:pt x="2335" y="16213"/>
                      <a:pt x="2635" y="16813"/>
                      <a:pt x="3202" y="16846"/>
                    </a:cubicBezTo>
                    <a:cubicBezTo>
                      <a:pt x="3260" y="16854"/>
                      <a:pt x="3320" y="16858"/>
                      <a:pt x="3384" y="16858"/>
                    </a:cubicBezTo>
                    <a:cubicBezTo>
                      <a:pt x="3614" y="16858"/>
                      <a:pt x="3882" y="16803"/>
                      <a:pt x="4170" y="16646"/>
                    </a:cubicBezTo>
                    <a:cubicBezTo>
                      <a:pt x="4170" y="16646"/>
                      <a:pt x="4440" y="16742"/>
                      <a:pt x="4884" y="16742"/>
                    </a:cubicBezTo>
                    <a:cubicBezTo>
                      <a:pt x="5306" y="16742"/>
                      <a:pt x="5886" y="16655"/>
                      <a:pt x="6538" y="16313"/>
                    </a:cubicBezTo>
                    <a:cubicBezTo>
                      <a:pt x="7606" y="15779"/>
                      <a:pt x="8006" y="12410"/>
                      <a:pt x="8139" y="11042"/>
                    </a:cubicBezTo>
                    <a:cubicBezTo>
                      <a:pt x="8173" y="10642"/>
                      <a:pt x="8339" y="10275"/>
                      <a:pt x="8606" y="10008"/>
                    </a:cubicBezTo>
                    <a:lnTo>
                      <a:pt x="13543" y="4904"/>
                    </a:lnTo>
                    <a:cubicBezTo>
                      <a:pt x="14644" y="3770"/>
                      <a:pt x="14744" y="1936"/>
                      <a:pt x="13677" y="768"/>
                    </a:cubicBezTo>
                    <a:cubicBezTo>
                      <a:pt x="13205" y="269"/>
                      <a:pt x="12619" y="1"/>
                      <a:pt x="11917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9" name="Google Shape;929;p41"/>
            <p:cNvSpPr/>
            <p:nvPr/>
          </p:nvSpPr>
          <p:spPr>
            <a:xfrm>
              <a:off x="5534087" y="1652572"/>
              <a:ext cx="99745" cy="147076"/>
            </a:xfrm>
            <a:custGeom>
              <a:avLst/>
              <a:gdLst/>
              <a:ahLst/>
              <a:cxnLst/>
              <a:rect l="l" t="t" r="r" b="b"/>
              <a:pathLst>
                <a:path w="2002" h="2952" extrusionOk="0">
                  <a:moveTo>
                    <a:pt x="790" y="0"/>
                  </a:moveTo>
                  <a:cubicBezTo>
                    <a:pt x="728" y="0"/>
                    <a:pt x="664" y="8"/>
                    <a:pt x="601" y="26"/>
                  </a:cubicBezTo>
                  <a:cubicBezTo>
                    <a:pt x="234" y="126"/>
                    <a:pt x="0" y="493"/>
                    <a:pt x="134" y="860"/>
                  </a:cubicBezTo>
                  <a:lnTo>
                    <a:pt x="567" y="2428"/>
                  </a:lnTo>
                  <a:cubicBezTo>
                    <a:pt x="652" y="2737"/>
                    <a:pt x="949" y="2951"/>
                    <a:pt x="1260" y="2951"/>
                  </a:cubicBezTo>
                  <a:cubicBezTo>
                    <a:pt x="1318" y="2951"/>
                    <a:pt x="1377" y="2944"/>
                    <a:pt x="1435" y="2928"/>
                  </a:cubicBezTo>
                  <a:cubicBezTo>
                    <a:pt x="1802" y="2794"/>
                    <a:pt x="2002" y="2428"/>
                    <a:pt x="1902" y="2061"/>
                  </a:cubicBezTo>
                  <a:lnTo>
                    <a:pt x="1435" y="493"/>
                  </a:lnTo>
                  <a:cubicBezTo>
                    <a:pt x="1352" y="190"/>
                    <a:pt x="1087" y="0"/>
                    <a:pt x="790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1"/>
          <p:cNvGrpSpPr/>
          <p:nvPr/>
        </p:nvGrpSpPr>
        <p:grpSpPr>
          <a:xfrm flipH="1">
            <a:off x="8121075" y="2875975"/>
            <a:ext cx="467000" cy="431100"/>
            <a:chOff x="1849650" y="1202325"/>
            <a:chExt cx="467000" cy="431100"/>
          </a:xfrm>
        </p:grpSpPr>
        <p:sp>
          <p:nvSpPr>
            <p:cNvPr id="931" name="Google Shape;931;p41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tablissement d'enseignement supérieur privé | | Institut Supérieur  d'Informatique et du Multimédia de Sfax (ISIMS) - Sfax">
            <a:extLst>
              <a:ext uri="{FF2B5EF4-FFF2-40B4-BE49-F238E27FC236}">
                <a16:creationId xmlns:a16="http://schemas.microsoft.com/office/drawing/2014/main" id="{38CA816C-302B-4837-E6E7-3F5BD09E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8" y="0"/>
            <a:ext cx="1493333" cy="10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/>
          <p:cNvSpPr/>
          <p:nvPr/>
        </p:nvSpPr>
        <p:spPr>
          <a:xfrm>
            <a:off x="4828775" y="2672827"/>
            <a:ext cx="3775625" cy="917553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/>
          <p:cNvSpPr txBox="1">
            <a:spLocks noGrp="1"/>
          </p:cNvSpPr>
          <p:nvPr>
            <p:ph type="title"/>
          </p:nvPr>
        </p:nvSpPr>
        <p:spPr>
          <a:xfrm>
            <a:off x="5104934" y="2559559"/>
            <a:ext cx="33774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Matériels nécessaires</a:t>
            </a:r>
            <a:endParaRPr sz="5500"/>
          </a:p>
        </p:txBody>
      </p:sp>
      <p:sp>
        <p:nvSpPr>
          <p:cNvPr id="1322" name="Google Shape;1322;p50"/>
          <p:cNvSpPr txBox="1">
            <a:spLocks noGrp="1"/>
          </p:cNvSpPr>
          <p:nvPr>
            <p:ph type="title" idx="2"/>
          </p:nvPr>
        </p:nvSpPr>
        <p:spPr>
          <a:xfrm>
            <a:off x="5934799" y="1295453"/>
            <a:ext cx="2923500" cy="1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23" name="Google Shape;1323;p50"/>
          <p:cNvGrpSpPr/>
          <p:nvPr/>
        </p:nvGrpSpPr>
        <p:grpSpPr>
          <a:xfrm>
            <a:off x="787900" y="1848750"/>
            <a:ext cx="3424283" cy="2808030"/>
            <a:chOff x="984475" y="2023250"/>
            <a:chExt cx="3424283" cy="2808030"/>
          </a:xfrm>
        </p:grpSpPr>
        <p:sp>
          <p:nvSpPr>
            <p:cNvPr id="1324" name="Google Shape;1324;p50"/>
            <p:cNvSpPr/>
            <p:nvPr/>
          </p:nvSpPr>
          <p:spPr>
            <a:xfrm>
              <a:off x="2932374" y="2201345"/>
              <a:ext cx="796356" cy="860032"/>
            </a:xfrm>
            <a:custGeom>
              <a:avLst/>
              <a:gdLst/>
              <a:ahLst/>
              <a:cxnLst/>
              <a:rect l="l" t="t" r="r" b="b"/>
              <a:pathLst>
                <a:path w="16446" h="17761" extrusionOk="0">
                  <a:moveTo>
                    <a:pt x="2569" y="14511"/>
                  </a:moveTo>
                  <a:cubicBezTo>
                    <a:pt x="3390" y="14871"/>
                    <a:pt x="4234" y="14980"/>
                    <a:pt x="4937" y="14980"/>
                  </a:cubicBezTo>
                  <a:cubicBezTo>
                    <a:pt x="5406" y="14980"/>
                    <a:pt x="5812" y="14932"/>
                    <a:pt x="6105" y="14878"/>
                  </a:cubicBezTo>
                  <a:cubicBezTo>
                    <a:pt x="6144" y="14870"/>
                    <a:pt x="6182" y="14867"/>
                    <a:pt x="6219" y="14867"/>
                  </a:cubicBezTo>
                  <a:cubicBezTo>
                    <a:pt x="6498" y="14867"/>
                    <a:pt x="6713" y="15080"/>
                    <a:pt x="6772" y="15345"/>
                  </a:cubicBezTo>
                  <a:cubicBezTo>
                    <a:pt x="6806" y="15645"/>
                    <a:pt x="6605" y="15912"/>
                    <a:pt x="6305" y="15979"/>
                  </a:cubicBezTo>
                  <a:cubicBezTo>
                    <a:pt x="6133" y="16009"/>
                    <a:pt x="5923" y="16032"/>
                    <a:pt x="5684" y="16032"/>
                  </a:cubicBezTo>
                  <a:cubicBezTo>
                    <a:pt x="4856" y="16032"/>
                    <a:pt x="3682" y="15754"/>
                    <a:pt x="2569" y="14511"/>
                  </a:cubicBezTo>
                  <a:close/>
                  <a:moveTo>
                    <a:pt x="7306" y="1"/>
                  </a:moveTo>
                  <a:cubicBezTo>
                    <a:pt x="7306" y="1"/>
                    <a:pt x="6005" y="168"/>
                    <a:pt x="5605" y="1435"/>
                  </a:cubicBezTo>
                  <a:cubicBezTo>
                    <a:pt x="5204" y="2736"/>
                    <a:pt x="6305" y="3337"/>
                    <a:pt x="6305" y="3337"/>
                  </a:cubicBezTo>
                  <a:cubicBezTo>
                    <a:pt x="6225" y="3363"/>
                    <a:pt x="6146" y="3375"/>
                    <a:pt x="6068" y="3375"/>
                  </a:cubicBezTo>
                  <a:cubicBezTo>
                    <a:pt x="5274" y="3375"/>
                    <a:pt x="4637" y="2102"/>
                    <a:pt x="4637" y="2102"/>
                  </a:cubicBezTo>
                  <a:lnTo>
                    <a:pt x="4637" y="2102"/>
                  </a:lnTo>
                  <a:cubicBezTo>
                    <a:pt x="3136" y="2870"/>
                    <a:pt x="3437" y="4771"/>
                    <a:pt x="5271" y="5038"/>
                  </a:cubicBezTo>
                  <a:cubicBezTo>
                    <a:pt x="6940" y="5281"/>
                    <a:pt x="6649" y="6683"/>
                    <a:pt x="5578" y="6683"/>
                  </a:cubicBezTo>
                  <a:cubicBezTo>
                    <a:pt x="5472" y="6683"/>
                    <a:pt x="5358" y="6669"/>
                    <a:pt x="5238" y="6639"/>
                  </a:cubicBezTo>
                  <a:cubicBezTo>
                    <a:pt x="4195" y="6359"/>
                    <a:pt x="3637" y="4954"/>
                    <a:pt x="2987" y="4954"/>
                  </a:cubicBezTo>
                  <a:cubicBezTo>
                    <a:pt x="2784" y="4954"/>
                    <a:pt x="2573" y="5090"/>
                    <a:pt x="2336" y="5438"/>
                  </a:cubicBezTo>
                  <a:cubicBezTo>
                    <a:pt x="1202" y="7139"/>
                    <a:pt x="6405" y="9274"/>
                    <a:pt x="6405" y="9274"/>
                  </a:cubicBezTo>
                  <a:cubicBezTo>
                    <a:pt x="6537" y="9905"/>
                    <a:pt x="6047" y="10432"/>
                    <a:pt x="5475" y="10432"/>
                  </a:cubicBezTo>
                  <a:cubicBezTo>
                    <a:pt x="5321" y="10432"/>
                    <a:pt x="5160" y="10393"/>
                    <a:pt x="5004" y="10308"/>
                  </a:cubicBezTo>
                  <a:cubicBezTo>
                    <a:pt x="4704" y="10141"/>
                    <a:pt x="4404" y="9875"/>
                    <a:pt x="4004" y="9508"/>
                  </a:cubicBezTo>
                  <a:cubicBezTo>
                    <a:pt x="2922" y="8466"/>
                    <a:pt x="2225" y="7906"/>
                    <a:pt x="1762" y="7906"/>
                  </a:cubicBezTo>
                  <a:cubicBezTo>
                    <a:pt x="1453" y="7906"/>
                    <a:pt x="1248" y="8154"/>
                    <a:pt x="1102" y="8674"/>
                  </a:cubicBezTo>
                  <a:cubicBezTo>
                    <a:pt x="768" y="9975"/>
                    <a:pt x="2236" y="11242"/>
                    <a:pt x="2236" y="11242"/>
                  </a:cubicBezTo>
                  <a:cubicBezTo>
                    <a:pt x="268" y="12376"/>
                    <a:pt x="1735" y="13677"/>
                    <a:pt x="1735" y="13677"/>
                  </a:cubicBezTo>
                  <a:cubicBezTo>
                    <a:pt x="1735" y="13677"/>
                    <a:pt x="1" y="15112"/>
                    <a:pt x="1869" y="16546"/>
                  </a:cubicBezTo>
                  <a:cubicBezTo>
                    <a:pt x="2794" y="17244"/>
                    <a:pt x="3775" y="17761"/>
                    <a:pt x="4884" y="17761"/>
                  </a:cubicBezTo>
                  <a:cubicBezTo>
                    <a:pt x="6054" y="17761"/>
                    <a:pt x="7366" y="17186"/>
                    <a:pt x="8907" y="15645"/>
                  </a:cubicBezTo>
                  <a:cubicBezTo>
                    <a:pt x="8907" y="15645"/>
                    <a:pt x="9248" y="15845"/>
                    <a:pt x="9851" y="15845"/>
                  </a:cubicBezTo>
                  <a:cubicBezTo>
                    <a:pt x="10684" y="15845"/>
                    <a:pt x="12018" y="15463"/>
                    <a:pt x="13644" y="13644"/>
                  </a:cubicBezTo>
                  <a:cubicBezTo>
                    <a:pt x="16446" y="10475"/>
                    <a:pt x="13944" y="9341"/>
                    <a:pt x="13944" y="9341"/>
                  </a:cubicBezTo>
                  <a:lnTo>
                    <a:pt x="13944" y="9341"/>
                  </a:lnTo>
                  <a:cubicBezTo>
                    <a:pt x="13944" y="9341"/>
                    <a:pt x="12310" y="12510"/>
                    <a:pt x="11142" y="12543"/>
                  </a:cubicBezTo>
                  <a:cubicBezTo>
                    <a:pt x="11126" y="12544"/>
                    <a:pt x="11109" y="12544"/>
                    <a:pt x="11094" y="12544"/>
                  </a:cubicBezTo>
                  <a:cubicBezTo>
                    <a:pt x="9955" y="12544"/>
                    <a:pt x="10442" y="11376"/>
                    <a:pt x="10442" y="11376"/>
                  </a:cubicBezTo>
                  <a:cubicBezTo>
                    <a:pt x="10442" y="11376"/>
                    <a:pt x="12977" y="10442"/>
                    <a:pt x="13677" y="8674"/>
                  </a:cubicBezTo>
                  <a:cubicBezTo>
                    <a:pt x="14378" y="6873"/>
                    <a:pt x="12777" y="5972"/>
                    <a:pt x="12777" y="5972"/>
                  </a:cubicBezTo>
                  <a:lnTo>
                    <a:pt x="12777" y="5972"/>
                  </a:lnTo>
                  <a:cubicBezTo>
                    <a:pt x="12777" y="5972"/>
                    <a:pt x="13077" y="6639"/>
                    <a:pt x="11642" y="7806"/>
                  </a:cubicBezTo>
                  <a:cubicBezTo>
                    <a:pt x="11114" y="8237"/>
                    <a:pt x="10712" y="8372"/>
                    <a:pt x="10416" y="8372"/>
                  </a:cubicBezTo>
                  <a:cubicBezTo>
                    <a:pt x="9907" y="8372"/>
                    <a:pt x="9708" y="7973"/>
                    <a:pt x="9708" y="7973"/>
                  </a:cubicBezTo>
                  <a:cubicBezTo>
                    <a:pt x="9708" y="7973"/>
                    <a:pt x="12576" y="6706"/>
                    <a:pt x="12376" y="5405"/>
                  </a:cubicBezTo>
                  <a:cubicBezTo>
                    <a:pt x="12209" y="4104"/>
                    <a:pt x="11075" y="3603"/>
                    <a:pt x="11075" y="3603"/>
                  </a:cubicBezTo>
                  <a:cubicBezTo>
                    <a:pt x="11042" y="4437"/>
                    <a:pt x="10341" y="5071"/>
                    <a:pt x="9741" y="5438"/>
                  </a:cubicBezTo>
                  <a:cubicBezTo>
                    <a:pt x="9578" y="5539"/>
                    <a:pt x="9396" y="5587"/>
                    <a:pt x="9216" y="5587"/>
                  </a:cubicBezTo>
                  <a:cubicBezTo>
                    <a:pt x="8918" y="5587"/>
                    <a:pt x="8627" y="5454"/>
                    <a:pt x="8440" y="5205"/>
                  </a:cubicBezTo>
                  <a:cubicBezTo>
                    <a:pt x="8440" y="5205"/>
                    <a:pt x="10742" y="3970"/>
                    <a:pt x="10642" y="2769"/>
                  </a:cubicBezTo>
                  <a:cubicBezTo>
                    <a:pt x="10508" y="1569"/>
                    <a:pt x="9041" y="1035"/>
                    <a:pt x="9041" y="1035"/>
                  </a:cubicBezTo>
                  <a:lnTo>
                    <a:pt x="9041" y="1035"/>
                  </a:lnTo>
                  <a:cubicBezTo>
                    <a:pt x="9341" y="1368"/>
                    <a:pt x="9307" y="1769"/>
                    <a:pt x="9174" y="2136"/>
                  </a:cubicBezTo>
                  <a:cubicBezTo>
                    <a:pt x="9040" y="2516"/>
                    <a:pt x="8681" y="2731"/>
                    <a:pt x="8308" y="2731"/>
                  </a:cubicBezTo>
                  <a:cubicBezTo>
                    <a:pt x="8124" y="2731"/>
                    <a:pt x="7938" y="2679"/>
                    <a:pt x="7773" y="2569"/>
                  </a:cubicBezTo>
                  <a:cubicBezTo>
                    <a:pt x="8907" y="801"/>
                    <a:pt x="7306" y="1"/>
                    <a:pt x="7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3232829" y="2513084"/>
              <a:ext cx="1646" cy="48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3265127" y="2202991"/>
              <a:ext cx="323075" cy="1226639"/>
            </a:xfrm>
            <a:custGeom>
              <a:avLst/>
              <a:gdLst/>
              <a:ahLst/>
              <a:cxnLst/>
              <a:rect l="l" t="t" r="r" b="b"/>
              <a:pathLst>
                <a:path w="6672" h="25332" extrusionOk="0">
                  <a:moveTo>
                    <a:pt x="434" y="0"/>
                  </a:moveTo>
                  <a:cubicBezTo>
                    <a:pt x="34" y="2135"/>
                    <a:pt x="0" y="4337"/>
                    <a:pt x="100" y="6538"/>
                  </a:cubicBezTo>
                  <a:cubicBezTo>
                    <a:pt x="234" y="8706"/>
                    <a:pt x="534" y="10875"/>
                    <a:pt x="1001" y="13010"/>
                  </a:cubicBezTo>
                  <a:cubicBezTo>
                    <a:pt x="1268" y="14077"/>
                    <a:pt x="1568" y="15144"/>
                    <a:pt x="1935" y="16178"/>
                  </a:cubicBezTo>
                  <a:cubicBezTo>
                    <a:pt x="2335" y="17213"/>
                    <a:pt x="2736" y="18213"/>
                    <a:pt x="3169" y="19214"/>
                  </a:cubicBezTo>
                  <a:cubicBezTo>
                    <a:pt x="4070" y="21215"/>
                    <a:pt x="5004" y="23183"/>
                    <a:pt x="5938" y="25152"/>
                  </a:cubicBezTo>
                  <a:cubicBezTo>
                    <a:pt x="6006" y="25265"/>
                    <a:pt x="6120" y="25332"/>
                    <a:pt x="6239" y="25332"/>
                  </a:cubicBezTo>
                  <a:cubicBezTo>
                    <a:pt x="6295" y="25332"/>
                    <a:pt x="6351" y="25317"/>
                    <a:pt x="6405" y="25285"/>
                  </a:cubicBezTo>
                  <a:cubicBezTo>
                    <a:pt x="6605" y="25218"/>
                    <a:pt x="6672" y="24985"/>
                    <a:pt x="6572" y="24818"/>
                  </a:cubicBezTo>
                  <a:cubicBezTo>
                    <a:pt x="5604" y="22883"/>
                    <a:pt x="4637" y="20949"/>
                    <a:pt x="3736" y="18947"/>
                  </a:cubicBezTo>
                  <a:cubicBezTo>
                    <a:pt x="2836" y="16979"/>
                    <a:pt x="2035" y="14978"/>
                    <a:pt x="1501" y="12909"/>
                  </a:cubicBezTo>
                  <a:cubicBezTo>
                    <a:pt x="934" y="10808"/>
                    <a:pt x="667" y="8640"/>
                    <a:pt x="567" y="6505"/>
                  </a:cubicBezTo>
                  <a:cubicBezTo>
                    <a:pt x="401" y="4337"/>
                    <a:pt x="401" y="2168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3817519" y="2358038"/>
              <a:ext cx="591239" cy="638305"/>
            </a:xfrm>
            <a:custGeom>
              <a:avLst/>
              <a:gdLst/>
              <a:ahLst/>
              <a:cxnLst/>
              <a:rect l="l" t="t" r="r" b="b"/>
              <a:pathLst>
                <a:path w="12210" h="13182" extrusionOk="0">
                  <a:moveTo>
                    <a:pt x="10308" y="10775"/>
                  </a:moveTo>
                  <a:lnTo>
                    <a:pt x="10308" y="10775"/>
                  </a:lnTo>
                  <a:cubicBezTo>
                    <a:pt x="9498" y="11686"/>
                    <a:pt x="8649" y="11887"/>
                    <a:pt x="8039" y="11887"/>
                  </a:cubicBezTo>
                  <a:cubicBezTo>
                    <a:pt x="7846" y="11887"/>
                    <a:pt x="7676" y="11866"/>
                    <a:pt x="7539" y="11842"/>
                  </a:cubicBezTo>
                  <a:cubicBezTo>
                    <a:pt x="7306" y="11809"/>
                    <a:pt x="7172" y="11609"/>
                    <a:pt x="7206" y="11375"/>
                  </a:cubicBezTo>
                  <a:cubicBezTo>
                    <a:pt x="7234" y="11177"/>
                    <a:pt x="7382" y="11027"/>
                    <a:pt x="7570" y="11027"/>
                  </a:cubicBezTo>
                  <a:cubicBezTo>
                    <a:pt x="7603" y="11027"/>
                    <a:pt x="7637" y="11032"/>
                    <a:pt x="7673" y="11042"/>
                  </a:cubicBezTo>
                  <a:cubicBezTo>
                    <a:pt x="7898" y="11081"/>
                    <a:pt x="8202" y="11116"/>
                    <a:pt x="8549" y="11116"/>
                  </a:cubicBezTo>
                  <a:cubicBezTo>
                    <a:pt x="9077" y="11116"/>
                    <a:pt x="9704" y="11036"/>
                    <a:pt x="10308" y="10775"/>
                  </a:cubicBezTo>
                  <a:close/>
                  <a:moveTo>
                    <a:pt x="6805" y="0"/>
                  </a:moveTo>
                  <a:cubicBezTo>
                    <a:pt x="6805" y="0"/>
                    <a:pt x="5604" y="568"/>
                    <a:pt x="6438" y="1902"/>
                  </a:cubicBezTo>
                  <a:cubicBezTo>
                    <a:pt x="6324" y="1975"/>
                    <a:pt x="6196" y="2009"/>
                    <a:pt x="6070" y="2009"/>
                  </a:cubicBezTo>
                  <a:cubicBezTo>
                    <a:pt x="5792" y="2009"/>
                    <a:pt x="5519" y="1844"/>
                    <a:pt x="5404" y="1568"/>
                  </a:cubicBezTo>
                  <a:cubicBezTo>
                    <a:pt x="5304" y="1301"/>
                    <a:pt x="5271" y="1001"/>
                    <a:pt x="5504" y="734"/>
                  </a:cubicBezTo>
                  <a:lnTo>
                    <a:pt x="5504" y="734"/>
                  </a:lnTo>
                  <a:cubicBezTo>
                    <a:pt x="5504" y="734"/>
                    <a:pt x="4404" y="1168"/>
                    <a:pt x="4337" y="2069"/>
                  </a:cubicBezTo>
                  <a:cubicBezTo>
                    <a:pt x="4237" y="2936"/>
                    <a:pt x="5938" y="3870"/>
                    <a:pt x="5938" y="3870"/>
                  </a:cubicBezTo>
                  <a:cubicBezTo>
                    <a:pt x="5789" y="4040"/>
                    <a:pt x="5573" y="4142"/>
                    <a:pt x="5349" y="4142"/>
                  </a:cubicBezTo>
                  <a:cubicBezTo>
                    <a:pt x="5221" y="4142"/>
                    <a:pt x="5092" y="4109"/>
                    <a:pt x="4971" y="4037"/>
                  </a:cubicBezTo>
                  <a:cubicBezTo>
                    <a:pt x="4537" y="3736"/>
                    <a:pt x="4003" y="3269"/>
                    <a:pt x="4003" y="2669"/>
                  </a:cubicBezTo>
                  <a:cubicBezTo>
                    <a:pt x="4003" y="2669"/>
                    <a:pt x="3169" y="3036"/>
                    <a:pt x="3003" y="4003"/>
                  </a:cubicBezTo>
                  <a:cubicBezTo>
                    <a:pt x="2869" y="4971"/>
                    <a:pt x="5004" y="5905"/>
                    <a:pt x="5004" y="5905"/>
                  </a:cubicBezTo>
                  <a:cubicBezTo>
                    <a:pt x="5004" y="5905"/>
                    <a:pt x="4859" y="6195"/>
                    <a:pt x="4486" y="6195"/>
                  </a:cubicBezTo>
                  <a:cubicBezTo>
                    <a:pt x="4266" y="6195"/>
                    <a:pt x="3966" y="6093"/>
                    <a:pt x="3570" y="5771"/>
                  </a:cubicBezTo>
                  <a:cubicBezTo>
                    <a:pt x="2502" y="4904"/>
                    <a:pt x="2736" y="4404"/>
                    <a:pt x="2736" y="4404"/>
                  </a:cubicBezTo>
                  <a:lnTo>
                    <a:pt x="2736" y="4404"/>
                  </a:lnTo>
                  <a:cubicBezTo>
                    <a:pt x="2736" y="4404"/>
                    <a:pt x="1535" y="5104"/>
                    <a:pt x="2069" y="6405"/>
                  </a:cubicBezTo>
                  <a:cubicBezTo>
                    <a:pt x="2569" y="7739"/>
                    <a:pt x="4470" y="8407"/>
                    <a:pt x="4470" y="8407"/>
                  </a:cubicBezTo>
                  <a:cubicBezTo>
                    <a:pt x="4470" y="8407"/>
                    <a:pt x="4824" y="9308"/>
                    <a:pt x="3983" y="9308"/>
                  </a:cubicBezTo>
                  <a:cubicBezTo>
                    <a:pt x="3968" y="9308"/>
                    <a:pt x="3952" y="9308"/>
                    <a:pt x="3937" y="9307"/>
                  </a:cubicBezTo>
                  <a:cubicBezTo>
                    <a:pt x="3069" y="9274"/>
                    <a:pt x="1835" y="6906"/>
                    <a:pt x="1835" y="6905"/>
                  </a:cubicBezTo>
                  <a:lnTo>
                    <a:pt x="1835" y="6905"/>
                  </a:lnTo>
                  <a:cubicBezTo>
                    <a:pt x="1835" y="6906"/>
                    <a:pt x="1" y="7773"/>
                    <a:pt x="2069" y="10108"/>
                  </a:cubicBezTo>
                  <a:cubicBezTo>
                    <a:pt x="3294" y="11470"/>
                    <a:pt x="4293" y="11754"/>
                    <a:pt x="4913" y="11754"/>
                  </a:cubicBezTo>
                  <a:cubicBezTo>
                    <a:pt x="5355" y="11754"/>
                    <a:pt x="5604" y="11609"/>
                    <a:pt x="5604" y="11609"/>
                  </a:cubicBezTo>
                  <a:cubicBezTo>
                    <a:pt x="6750" y="12755"/>
                    <a:pt x="7730" y="13182"/>
                    <a:pt x="8596" y="13182"/>
                  </a:cubicBezTo>
                  <a:cubicBezTo>
                    <a:pt x="9420" y="13182"/>
                    <a:pt x="10142" y="12796"/>
                    <a:pt x="10808" y="12276"/>
                  </a:cubicBezTo>
                  <a:cubicBezTo>
                    <a:pt x="12209" y="11242"/>
                    <a:pt x="10908" y="10174"/>
                    <a:pt x="10908" y="10174"/>
                  </a:cubicBezTo>
                  <a:cubicBezTo>
                    <a:pt x="10908" y="10174"/>
                    <a:pt x="12042" y="9207"/>
                    <a:pt x="10541" y="8340"/>
                  </a:cubicBezTo>
                  <a:cubicBezTo>
                    <a:pt x="10541" y="8340"/>
                    <a:pt x="11642" y="7406"/>
                    <a:pt x="11375" y="6438"/>
                  </a:cubicBezTo>
                  <a:cubicBezTo>
                    <a:pt x="11282" y="6053"/>
                    <a:pt x="11136" y="5869"/>
                    <a:pt x="10910" y="5869"/>
                  </a:cubicBezTo>
                  <a:cubicBezTo>
                    <a:pt x="10568" y="5869"/>
                    <a:pt x="10043" y="6289"/>
                    <a:pt x="9240" y="7072"/>
                  </a:cubicBezTo>
                  <a:cubicBezTo>
                    <a:pt x="8974" y="7339"/>
                    <a:pt x="8707" y="7506"/>
                    <a:pt x="8507" y="7639"/>
                  </a:cubicBezTo>
                  <a:cubicBezTo>
                    <a:pt x="8388" y="7713"/>
                    <a:pt x="8265" y="7746"/>
                    <a:pt x="8146" y="7746"/>
                  </a:cubicBezTo>
                  <a:cubicBezTo>
                    <a:pt x="7730" y="7746"/>
                    <a:pt x="7369" y="7339"/>
                    <a:pt x="7472" y="6872"/>
                  </a:cubicBezTo>
                  <a:cubicBezTo>
                    <a:pt x="7472" y="6872"/>
                    <a:pt x="11309" y="5304"/>
                    <a:pt x="10475" y="4037"/>
                  </a:cubicBezTo>
                  <a:cubicBezTo>
                    <a:pt x="10301" y="3776"/>
                    <a:pt x="10145" y="3674"/>
                    <a:pt x="9996" y="3674"/>
                  </a:cubicBezTo>
                  <a:cubicBezTo>
                    <a:pt x="9517" y="3674"/>
                    <a:pt x="9103" y="4726"/>
                    <a:pt x="8340" y="4904"/>
                  </a:cubicBezTo>
                  <a:cubicBezTo>
                    <a:pt x="8243" y="4930"/>
                    <a:pt x="8152" y="4942"/>
                    <a:pt x="8067" y="4942"/>
                  </a:cubicBezTo>
                  <a:cubicBezTo>
                    <a:pt x="7278" y="4942"/>
                    <a:pt x="7071" y="3917"/>
                    <a:pt x="8306" y="3736"/>
                  </a:cubicBezTo>
                  <a:cubicBezTo>
                    <a:pt x="9674" y="3536"/>
                    <a:pt x="9874" y="2102"/>
                    <a:pt x="8773" y="1535"/>
                  </a:cubicBezTo>
                  <a:lnTo>
                    <a:pt x="8773" y="1535"/>
                  </a:lnTo>
                  <a:cubicBezTo>
                    <a:pt x="8773" y="1535"/>
                    <a:pt x="8305" y="2500"/>
                    <a:pt x="7718" y="2500"/>
                  </a:cubicBezTo>
                  <a:cubicBezTo>
                    <a:pt x="7660" y="2500"/>
                    <a:pt x="7600" y="2490"/>
                    <a:pt x="7539" y="2469"/>
                  </a:cubicBezTo>
                  <a:cubicBezTo>
                    <a:pt x="7539" y="2469"/>
                    <a:pt x="8340" y="2002"/>
                    <a:pt x="8040" y="1068"/>
                  </a:cubicBezTo>
                  <a:cubicBezTo>
                    <a:pt x="7739" y="101"/>
                    <a:pt x="6805" y="0"/>
                    <a:pt x="6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185764" y="2589009"/>
              <a:ext cx="48" cy="4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3917654" y="2358038"/>
              <a:ext cx="247197" cy="916202"/>
            </a:xfrm>
            <a:custGeom>
              <a:avLst/>
              <a:gdLst/>
              <a:ahLst/>
              <a:cxnLst/>
              <a:rect l="l" t="t" r="r" b="b"/>
              <a:pathLst>
                <a:path w="5105" h="18921" extrusionOk="0">
                  <a:moveTo>
                    <a:pt x="4737" y="0"/>
                  </a:moveTo>
                  <a:cubicBezTo>
                    <a:pt x="4704" y="1635"/>
                    <a:pt x="4671" y="3203"/>
                    <a:pt x="4571" y="4837"/>
                  </a:cubicBezTo>
                  <a:cubicBezTo>
                    <a:pt x="4470" y="6438"/>
                    <a:pt x="4304" y="8040"/>
                    <a:pt x="3870" y="9574"/>
                  </a:cubicBezTo>
                  <a:cubicBezTo>
                    <a:pt x="3470" y="11108"/>
                    <a:pt x="2869" y="12576"/>
                    <a:pt x="2202" y="14044"/>
                  </a:cubicBezTo>
                  <a:cubicBezTo>
                    <a:pt x="1535" y="15512"/>
                    <a:pt x="801" y="16979"/>
                    <a:pt x="67" y="18414"/>
                  </a:cubicBezTo>
                  <a:cubicBezTo>
                    <a:pt x="1" y="18580"/>
                    <a:pt x="67" y="18814"/>
                    <a:pt x="234" y="18881"/>
                  </a:cubicBezTo>
                  <a:cubicBezTo>
                    <a:pt x="280" y="18908"/>
                    <a:pt x="331" y="18921"/>
                    <a:pt x="382" y="18921"/>
                  </a:cubicBezTo>
                  <a:cubicBezTo>
                    <a:pt x="517" y="18921"/>
                    <a:pt x="653" y="18835"/>
                    <a:pt x="701" y="18714"/>
                  </a:cubicBezTo>
                  <a:cubicBezTo>
                    <a:pt x="1402" y="17246"/>
                    <a:pt x="2102" y="15812"/>
                    <a:pt x="2736" y="14311"/>
                  </a:cubicBezTo>
                  <a:cubicBezTo>
                    <a:pt x="3069" y="13577"/>
                    <a:pt x="3403" y="12810"/>
                    <a:pt x="3670" y="12042"/>
                  </a:cubicBezTo>
                  <a:cubicBezTo>
                    <a:pt x="3937" y="11275"/>
                    <a:pt x="4170" y="10475"/>
                    <a:pt x="4337" y="9674"/>
                  </a:cubicBezTo>
                  <a:cubicBezTo>
                    <a:pt x="4704" y="8106"/>
                    <a:pt x="4937" y="6472"/>
                    <a:pt x="5038" y="4837"/>
                  </a:cubicBezTo>
                  <a:cubicBezTo>
                    <a:pt x="5104" y="3236"/>
                    <a:pt x="5071" y="1602"/>
                    <a:pt x="4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3158503" y="3477402"/>
              <a:ext cx="1143643" cy="1065924"/>
            </a:xfrm>
            <a:custGeom>
              <a:avLst/>
              <a:gdLst/>
              <a:ahLst/>
              <a:cxnLst/>
              <a:rect l="l" t="t" r="r" b="b"/>
              <a:pathLst>
                <a:path w="23618" h="22013" extrusionOk="0">
                  <a:moveTo>
                    <a:pt x="1" y="0"/>
                  </a:moveTo>
                  <a:lnTo>
                    <a:pt x="1" y="19381"/>
                  </a:lnTo>
                  <a:cubicBezTo>
                    <a:pt x="1" y="20348"/>
                    <a:pt x="701" y="21182"/>
                    <a:pt x="1669" y="21315"/>
                  </a:cubicBezTo>
                  <a:cubicBezTo>
                    <a:pt x="4699" y="21794"/>
                    <a:pt x="7829" y="22013"/>
                    <a:pt x="11050" y="22013"/>
                  </a:cubicBezTo>
                  <a:cubicBezTo>
                    <a:pt x="14566" y="22013"/>
                    <a:pt x="18191" y="21752"/>
                    <a:pt x="21916" y="21282"/>
                  </a:cubicBezTo>
                  <a:cubicBezTo>
                    <a:pt x="22884" y="21149"/>
                    <a:pt x="23618" y="20315"/>
                    <a:pt x="23618" y="19314"/>
                  </a:cubicBezTo>
                  <a:lnTo>
                    <a:pt x="236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3158503" y="3477402"/>
              <a:ext cx="1143643" cy="1066070"/>
            </a:xfrm>
            <a:custGeom>
              <a:avLst/>
              <a:gdLst/>
              <a:ahLst/>
              <a:cxnLst/>
              <a:rect l="l" t="t" r="r" b="b"/>
              <a:pathLst>
                <a:path w="23618" h="22016" extrusionOk="0">
                  <a:moveTo>
                    <a:pt x="4004" y="3669"/>
                  </a:moveTo>
                  <a:cubicBezTo>
                    <a:pt x="4904" y="3736"/>
                    <a:pt x="5805" y="3769"/>
                    <a:pt x="6706" y="3803"/>
                  </a:cubicBezTo>
                  <a:cubicBezTo>
                    <a:pt x="7039" y="3836"/>
                    <a:pt x="7306" y="4103"/>
                    <a:pt x="7306" y="4437"/>
                  </a:cubicBezTo>
                  <a:lnTo>
                    <a:pt x="7273" y="6972"/>
                  </a:lnTo>
                  <a:cubicBezTo>
                    <a:pt x="7273" y="7318"/>
                    <a:pt x="6976" y="7575"/>
                    <a:pt x="6662" y="7575"/>
                  </a:cubicBezTo>
                  <a:cubicBezTo>
                    <a:pt x="6643" y="7575"/>
                    <a:pt x="6624" y="7574"/>
                    <a:pt x="6605" y="7572"/>
                  </a:cubicBezTo>
                  <a:cubicBezTo>
                    <a:pt x="5705" y="7505"/>
                    <a:pt x="4771" y="7405"/>
                    <a:pt x="3870" y="7272"/>
                  </a:cubicBezTo>
                  <a:cubicBezTo>
                    <a:pt x="3537" y="7239"/>
                    <a:pt x="3303" y="6972"/>
                    <a:pt x="3336" y="6671"/>
                  </a:cubicBezTo>
                  <a:lnTo>
                    <a:pt x="3370" y="4270"/>
                  </a:lnTo>
                  <a:cubicBezTo>
                    <a:pt x="3370" y="3936"/>
                    <a:pt x="3670" y="3669"/>
                    <a:pt x="4004" y="3669"/>
                  </a:cubicBezTo>
                  <a:close/>
                  <a:moveTo>
                    <a:pt x="19415" y="3669"/>
                  </a:moveTo>
                  <a:cubicBezTo>
                    <a:pt x="19748" y="3669"/>
                    <a:pt x="20048" y="3936"/>
                    <a:pt x="20048" y="4270"/>
                  </a:cubicBezTo>
                  <a:lnTo>
                    <a:pt x="20082" y="6671"/>
                  </a:lnTo>
                  <a:cubicBezTo>
                    <a:pt x="20115" y="6972"/>
                    <a:pt x="19882" y="7239"/>
                    <a:pt x="19548" y="7272"/>
                  </a:cubicBezTo>
                  <a:cubicBezTo>
                    <a:pt x="18647" y="7405"/>
                    <a:pt x="17747" y="7505"/>
                    <a:pt x="16813" y="7572"/>
                  </a:cubicBezTo>
                  <a:cubicBezTo>
                    <a:pt x="16794" y="7574"/>
                    <a:pt x="16775" y="7575"/>
                    <a:pt x="16756" y="7575"/>
                  </a:cubicBezTo>
                  <a:cubicBezTo>
                    <a:pt x="16446" y="7575"/>
                    <a:pt x="16179" y="7318"/>
                    <a:pt x="16179" y="6972"/>
                  </a:cubicBezTo>
                  <a:lnTo>
                    <a:pt x="16146" y="4437"/>
                  </a:lnTo>
                  <a:cubicBezTo>
                    <a:pt x="16112" y="4103"/>
                    <a:pt x="16379" y="3836"/>
                    <a:pt x="16713" y="3803"/>
                  </a:cubicBezTo>
                  <a:cubicBezTo>
                    <a:pt x="17613" y="3769"/>
                    <a:pt x="18514" y="3736"/>
                    <a:pt x="19415" y="3669"/>
                  </a:cubicBezTo>
                  <a:close/>
                  <a:moveTo>
                    <a:pt x="15212" y="3869"/>
                  </a:moveTo>
                  <a:cubicBezTo>
                    <a:pt x="15545" y="3869"/>
                    <a:pt x="15845" y="4136"/>
                    <a:pt x="15845" y="4470"/>
                  </a:cubicBezTo>
                  <a:lnTo>
                    <a:pt x="15879" y="7072"/>
                  </a:lnTo>
                  <a:cubicBezTo>
                    <a:pt x="15879" y="7405"/>
                    <a:pt x="15612" y="7672"/>
                    <a:pt x="15278" y="7672"/>
                  </a:cubicBezTo>
                  <a:cubicBezTo>
                    <a:pt x="14344" y="7739"/>
                    <a:pt x="13410" y="7772"/>
                    <a:pt x="12476" y="7772"/>
                  </a:cubicBezTo>
                  <a:cubicBezTo>
                    <a:pt x="12459" y="7774"/>
                    <a:pt x="12442" y="7775"/>
                    <a:pt x="12426" y="7775"/>
                  </a:cubicBezTo>
                  <a:cubicBezTo>
                    <a:pt x="12116" y="7775"/>
                    <a:pt x="11876" y="7488"/>
                    <a:pt x="11876" y="7172"/>
                  </a:cubicBezTo>
                  <a:lnTo>
                    <a:pt x="11876" y="4537"/>
                  </a:lnTo>
                  <a:cubicBezTo>
                    <a:pt x="11876" y="4203"/>
                    <a:pt x="12143" y="3936"/>
                    <a:pt x="12476" y="3936"/>
                  </a:cubicBezTo>
                  <a:cubicBezTo>
                    <a:pt x="13377" y="3903"/>
                    <a:pt x="14278" y="3903"/>
                    <a:pt x="15212" y="3869"/>
                  </a:cubicBezTo>
                  <a:close/>
                  <a:moveTo>
                    <a:pt x="8240" y="3869"/>
                  </a:moveTo>
                  <a:cubicBezTo>
                    <a:pt x="9141" y="3903"/>
                    <a:pt x="10041" y="3903"/>
                    <a:pt x="10975" y="3936"/>
                  </a:cubicBezTo>
                  <a:cubicBezTo>
                    <a:pt x="11309" y="3936"/>
                    <a:pt x="11576" y="4203"/>
                    <a:pt x="11576" y="4537"/>
                  </a:cubicBezTo>
                  <a:lnTo>
                    <a:pt x="11576" y="7172"/>
                  </a:lnTo>
                  <a:cubicBezTo>
                    <a:pt x="11576" y="7505"/>
                    <a:pt x="11275" y="7806"/>
                    <a:pt x="10942" y="7806"/>
                  </a:cubicBezTo>
                  <a:cubicBezTo>
                    <a:pt x="10008" y="7772"/>
                    <a:pt x="9074" y="7739"/>
                    <a:pt x="8140" y="7672"/>
                  </a:cubicBezTo>
                  <a:cubicBezTo>
                    <a:pt x="7806" y="7672"/>
                    <a:pt x="7573" y="7405"/>
                    <a:pt x="7573" y="7072"/>
                  </a:cubicBezTo>
                  <a:lnTo>
                    <a:pt x="7606" y="4470"/>
                  </a:lnTo>
                  <a:cubicBezTo>
                    <a:pt x="7606" y="4136"/>
                    <a:pt x="7873" y="3869"/>
                    <a:pt x="8240" y="3869"/>
                  </a:cubicBezTo>
                  <a:close/>
                  <a:moveTo>
                    <a:pt x="3891" y="7595"/>
                  </a:moveTo>
                  <a:cubicBezTo>
                    <a:pt x="3928" y="7595"/>
                    <a:pt x="3966" y="7599"/>
                    <a:pt x="4004" y="7605"/>
                  </a:cubicBezTo>
                  <a:cubicBezTo>
                    <a:pt x="4904" y="7706"/>
                    <a:pt x="5805" y="7806"/>
                    <a:pt x="6672" y="7872"/>
                  </a:cubicBezTo>
                  <a:cubicBezTo>
                    <a:pt x="7006" y="7906"/>
                    <a:pt x="7239" y="8173"/>
                    <a:pt x="7239" y="8506"/>
                  </a:cubicBezTo>
                  <a:lnTo>
                    <a:pt x="7206" y="11041"/>
                  </a:lnTo>
                  <a:cubicBezTo>
                    <a:pt x="7206" y="11387"/>
                    <a:pt x="6909" y="11645"/>
                    <a:pt x="6567" y="11645"/>
                  </a:cubicBezTo>
                  <a:cubicBezTo>
                    <a:pt x="6547" y="11645"/>
                    <a:pt x="6526" y="11644"/>
                    <a:pt x="6505" y="11642"/>
                  </a:cubicBezTo>
                  <a:cubicBezTo>
                    <a:pt x="5605" y="11508"/>
                    <a:pt x="4671" y="11341"/>
                    <a:pt x="3770" y="11175"/>
                  </a:cubicBezTo>
                  <a:cubicBezTo>
                    <a:pt x="3470" y="11108"/>
                    <a:pt x="3270" y="10841"/>
                    <a:pt x="3270" y="10541"/>
                  </a:cubicBezTo>
                  <a:lnTo>
                    <a:pt x="3303" y="8173"/>
                  </a:lnTo>
                  <a:cubicBezTo>
                    <a:pt x="3303" y="7844"/>
                    <a:pt x="3571" y="7595"/>
                    <a:pt x="3891" y="7595"/>
                  </a:cubicBezTo>
                  <a:close/>
                  <a:moveTo>
                    <a:pt x="19518" y="7596"/>
                  </a:moveTo>
                  <a:cubicBezTo>
                    <a:pt x="19842" y="7596"/>
                    <a:pt x="20115" y="7874"/>
                    <a:pt x="20115" y="8206"/>
                  </a:cubicBezTo>
                  <a:lnTo>
                    <a:pt x="20148" y="10541"/>
                  </a:lnTo>
                  <a:cubicBezTo>
                    <a:pt x="20182" y="10841"/>
                    <a:pt x="19948" y="11108"/>
                    <a:pt x="19681" y="11175"/>
                  </a:cubicBezTo>
                  <a:cubicBezTo>
                    <a:pt x="18747" y="11341"/>
                    <a:pt x="17813" y="11508"/>
                    <a:pt x="16913" y="11642"/>
                  </a:cubicBezTo>
                  <a:cubicBezTo>
                    <a:pt x="16892" y="11644"/>
                    <a:pt x="16871" y="11645"/>
                    <a:pt x="16851" y="11645"/>
                  </a:cubicBezTo>
                  <a:cubicBezTo>
                    <a:pt x="16509" y="11645"/>
                    <a:pt x="16212" y="11387"/>
                    <a:pt x="16212" y="11041"/>
                  </a:cubicBezTo>
                  <a:lnTo>
                    <a:pt x="16179" y="8506"/>
                  </a:lnTo>
                  <a:cubicBezTo>
                    <a:pt x="16179" y="8173"/>
                    <a:pt x="16412" y="7906"/>
                    <a:pt x="16746" y="7872"/>
                  </a:cubicBezTo>
                  <a:cubicBezTo>
                    <a:pt x="17647" y="7806"/>
                    <a:pt x="18514" y="7706"/>
                    <a:pt x="19415" y="7605"/>
                  </a:cubicBezTo>
                  <a:cubicBezTo>
                    <a:pt x="19449" y="7599"/>
                    <a:pt x="19484" y="7596"/>
                    <a:pt x="19518" y="7596"/>
                  </a:cubicBezTo>
                  <a:close/>
                  <a:moveTo>
                    <a:pt x="8207" y="7972"/>
                  </a:moveTo>
                  <a:cubicBezTo>
                    <a:pt x="9107" y="8039"/>
                    <a:pt x="10041" y="8072"/>
                    <a:pt x="10975" y="8072"/>
                  </a:cubicBezTo>
                  <a:cubicBezTo>
                    <a:pt x="11309" y="8072"/>
                    <a:pt x="11576" y="8373"/>
                    <a:pt x="11576" y="8706"/>
                  </a:cubicBezTo>
                  <a:lnTo>
                    <a:pt x="11576" y="11375"/>
                  </a:lnTo>
                  <a:cubicBezTo>
                    <a:pt x="11576" y="11708"/>
                    <a:pt x="11275" y="11975"/>
                    <a:pt x="10942" y="11975"/>
                  </a:cubicBezTo>
                  <a:cubicBezTo>
                    <a:pt x="9975" y="11942"/>
                    <a:pt x="9041" y="11909"/>
                    <a:pt x="8073" y="11808"/>
                  </a:cubicBezTo>
                  <a:cubicBezTo>
                    <a:pt x="7740" y="11775"/>
                    <a:pt x="7506" y="11508"/>
                    <a:pt x="7506" y="11175"/>
                  </a:cubicBezTo>
                  <a:lnTo>
                    <a:pt x="7539" y="8573"/>
                  </a:lnTo>
                  <a:cubicBezTo>
                    <a:pt x="7539" y="8239"/>
                    <a:pt x="7840" y="7972"/>
                    <a:pt x="8207" y="7972"/>
                  </a:cubicBezTo>
                  <a:close/>
                  <a:moveTo>
                    <a:pt x="15245" y="7972"/>
                  </a:moveTo>
                  <a:cubicBezTo>
                    <a:pt x="15579" y="7972"/>
                    <a:pt x="15879" y="8239"/>
                    <a:pt x="15879" y="8573"/>
                  </a:cubicBezTo>
                  <a:lnTo>
                    <a:pt x="15912" y="11175"/>
                  </a:lnTo>
                  <a:cubicBezTo>
                    <a:pt x="15912" y="11508"/>
                    <a:pt x="15679" y="11775"/>
                    <a:pt x="15378" y="11808"/>
                  </a:cubicBezTo>
                  <a:cubicBezTo>
                    <a:pt x="14411" y="11909"/>
                    <a:pt x="13444" y="11975"/>
                    <a:pt x="12476" y="11975"/>
                  </a:cubicBezTo>
                  <a:cubicBezTo>
                    <a:pt x="12143" y="11975"/>
                    <a:pt x="11876" y="11708"/>
                    <a:pt x="11876" y="11375"/>
                  </a:cubicBezTo>
                  <a:lnTo>
                    <a:pt x="11876" y="8706"/>
                  </a:lnTo>
                  <a:cubicBezTo>
                    <a:pt x="11876" y="8373"/>
                    <a:pt x="12143" y="8072"/>
                    <a:pt x="12476" y="8072"/>
                  </a:cubicBezTo>
                  <a:cubicBezTo>
                    <a:pt x="13377" y="8072"/>
                    <a:pt x="14311" y="8039"/>
                    <a:pt x="15245" y="7972"/>
                  </a:cubicBezTo>
                  <a:close/>
                  <a:moveTo>
                    <a:pt x="3857" y="11498"/>
                  </a:moveTo>
                  <a:cubicBezTo>
                    <a:pt x="3895" y="11498"/>
                    <a:pt x="3932" y="11501"/>
                    <a:pt x="3970" y="11508"/>
                  </a:cubicBezTo>
                  <a:cubicBezTo>
                    <a:pt x="4871" y="11708"/>
                    <a:pt x="5772" y="11842"/>
                    <a:pt x="6639" y="11975"/>
                  </a:cubicBezTo>
                  <a:cubicBezTo>
                    <a:pt x="6972" y="11975"/>
                    <a:pt x="7206" y="12242"/>
                    <a:pt x="7206" y="12576"/>
                  </a:cubicBezTo>
                  <a:lnTo>
                    <a:pt x="7173" y="15111"/>
                  </a:lnTo>
                  <a:cubicBezTo>
                    <a:pt x="7173" y="15443"/>
                    <a:pt x="6872" y="15721"/>
                    <a:pt x="6542" y="15721"/>
                  </a:cubicBezTo>
                  <a:cubicBezTo>
                    <a:pt x="6508" y="15721"/>
                    <a:pt x="6473" y="15718"/>
                    <a:pt x="6439" y="15711"/>
                  </a:cubicBezTo>
                  <a:cubicBezTo>
                    <a:pt x="5505" y="15544"/>
                    <a:pt x="4571" y="15344"/>
                    <a:pt x="3637" y="15077"/>
                  </a:cubicBezTo>
                  <a:cubicBezTo>
                    <a:pt x="3370" y="15011"/>
                    <a:pt x="3170" y="14744"/>
                    <a:pt x="3203" y="14477"/>
                  </a:cubicBezTo>
                  <a:lnTo>
                    <a:pt x="3236" y="12109"/>
                  </a:lnTo>
                  <a:cubicBezTo>
                    <a:pt x="3236" y="11750"/>
                    <a:pt x="3531" y="11498"/>
                    <a:pt x="3857" y="11498"/>
                  </a:cubicBezTo>
                  <a:close/>
                  <a:moveTo>
                    <a:pt x="19569" y="11498"/>
                  </a:moveTo>
                  <a:cubicBezTo>
                    <a:pt x="19914" y="11498"/>
                    <a:pt x="20182" y="11750"/>
                    <a:pt x="20182" y="12109"/>
                  </a:cubicBezTo>
                  <a:lnTo>
                    <a:pt x="20215" y="14477"/>
                  </a:lnTo>
                  <a:cubicBezTo>
                    <a:pt x="20249" y="14744"/>
                    <a:pt x="20048" y="15011"/>
                    <a:pt x="19782" y="15077"/>
                  </a:cubicBezTo>
                  <a:cubicBezTo>
                    <a:pt x="18848" y="15311"/>
                    <a:pt x="17914" y="15544"/>
                    <a:pt x="16980" y="15711"/>
                  </a:cubicBezTo>
                  <a:cubicBezTo>
                    <a:pt x="16945" y="15718"/>
                    <a:pt x="16910" y="15721"/>
                    <a:pt x="16877" y="15721"/>
                  </a:cubicBezTo>
                  <a:cubicBezTo>
                    <a:pt x="16553" y="15721"/>
                    <a:pt x="16279" y="15443"/>
                    <a:pt x="16279" y="15111"/>
                  </a:cubicBezTo>
                  <a:lnTo>
                    <a:pt x="16246" y="12576"/>
                  </a:lnTo>
                  <a:cubicBezTo>
                    <a:pt x="16246" y="12242"/>
                    <a:pt x="16446" y="11975"/>
                    <a:pt x="16779" y="11942"/>
                  </a:cubicBezTo>
                  <a:cubicBezTo>
                    <a:pt x="17647" y="11842"/>
                    <a:pt x="18547" y="11675"/>
                    <a:pt x="19448" y="11508"/>
                  </a:cubicBezTo>
                  <a:cubicBezTo>
                    <a:pt x="19489" y="11501"/>
                    <a:pt x="19530" y="11498"/>
                    <a:pt x="19569" y="11498"/>
                  </a:cubicBezTo>
                  <a:close/>
                  <a:moveTo>
                    <a:pt x="8112" y="12106"/>
                  </a:moveTo>
                  <a:cubicBezTo>
                    <a:pt x="8132" y="12106"/>
                    <a:pt x="8152" y="12107"/>
                    <a:pt x="8173" y="12109"/>
                  </a:cubicBezTo>
                  <a:cubicBezTo>
                    <a:pt x="9107" y="12209"/>
                    <a:pt x="10041" y="12242"/>
                    <a:pt x="10975" y="12275"/>
                  </a:cubicBezTo>
                  <a:cubicBezTo>
                    <a:pt x="11309" y="12275"/>
                    <a:pt x="11576" y="12542"/>
                    <a:pt x="11576" y="12876"/>
                  </a:cubicBezTo>
                  <a:lnTo>
                    <a:pt x="11576" y="15544"/>
                  </a:lnTo>
                  <a:cubicBezTo>
                    <a:pt x="11576" y="15911"/>
                    <a:pt x="11275" y="16178"/>
                    <a:pt x="10942" y="16178"/>
                  </a:cubicBezTo>
                  <a:cubicBezTo>
                    <a:pt x="9975" y="16145"/>
                    <a:pt x="8974" y="16078"/>
                    <a:pt x="8006" y="15945"/>
                  </a:cubicBezTo>
                  <a:cubicBezTo>
                    <a:pt x="7673" y="15911"/>
                    <a:pt x="7439" y="15645"/>
                    <a:pt x="7473" y="15311"/>
                  </a:cubicBezTo>
                  <a:lnTo>
                    <a:pt x="7506" y="12709"/>
                  </a:lnTo>
                  <a:cubicBezTo>
                    <a:pt x="7506" y="12363"/>
                    <a:pt x="7773" y="12106"/>
                    <a:pt x="8112" y="12106"/>
                  </a:cubicBezTo>
                  <a:close/>
                  <a:moveTo>
                    <a:pt x="15335" y="12106"/>
                  </a:moveTo>
                  <a:cubicBezTo>
                    <a:pt x="15649" y="12106"/>
                    <a:pt x="15945" y="12363"/>
                    <a:pt x="15945" y="12709"/>
                  </a:cubicBezTo>
                  <a:lnTo>
                    <a:pt x="15979" y="15311"/>
                  </a:lnTo>
                  <a:cubicBezTo>
                    <a:pt x="15979" y="15645"/>
                    <a:pt x="15745" y="15911"/>
                    <a:pt x="15445" y="15945"/>
                  </a:cubicBezTo>
                  <a:cubicBezTo>
                    <a:pt x="14444" y="16078"/>
                    <a:pt x="13477" y="16145"/>
                    <a:pt x="12476" y="16178"/>
                  </a:cubicBezTo>
                  <a:cubicBezTo>
                    <a:pt x="12143" y="16178"/>
                    <a:pt x="11876" y="15911"/>
                    <a:pt x="11876" y="15544"/>
                  </a:cubicBezTo>
                  <a:lnTo>
                    <a:pt x="11876" y="12876"/>
                  </a:lnTo>
                  <a:cubicBezTo>
                    <a:pt x="11876" y="12542"/>
                    <a:pt x="12143" y="12275"/>
                    <a:pt x="12476" y="12275"/>
                  </a:cubicBezTo>
                  <a:cubicBezTo>
                    <a:pt x="13377" y="12242"/>
                    <a:pt x="14311" y="12209"/>
                    <a:pt x="15278" y="12109"/>
                  </a:cubicBezTo>
                  <a:cubicBezTo>
                    <a:pt x="15297" y="12107"/>
                    <a:pt x="15316" y="12106"/>
                    <a:pt x="15335" y="12106"/>
                  </a:cubicBezTo>
                  <a:close/>
                  <a:moveTo>
                    <a:pt x="3791" y="15425"/>
                  </a:moveTo>
                  <a:cubicBezTo>
                    <a:pt x="3840" y="15425"/>
                    <a:pt x="3889" y="15431"/>
                    <a:pt x="3937" y="15444"/>
                  </a:cubicBezTo>
                  <a:cubicBezTo>
                    <a:pt x="4838" y="15678"/>
                    <a:pt x="5738" y="15878"/>
                    <a:pt x="6639" y="16045"/>
                  </a:cubicBezTo>
                  <a:cubicBezTo>
                    <a:pt x="6939" y="16078"/>
                    <a:pt x="7139" y="16345"/>
                    <a:pt x="7139" y="16645"/>
                  </a:cubicBezTo>
                  <a:lnTo>
                    <a:pt x="7106" y="19147"/>
                  </a:lnTo>
                  <a:cubicBezTo>
                    <a:pt x="7106" y="19495"/>
                    <a:pt x="6829" y="19767"/>
                    <a:pt x="6516" y="19767"/>
                  </a:cubicBezTo>
                  <a:cubicBezTo>
                    <a:pt x="6468" y="19767"/>
                    <a:pt x="6420" y="19761"/>
                    <a:pt x="6372" y="19748"/>
                  </a:cubicBezTo>
                  <a:cubicBezTo>
                    <a:pt x="5438" y="19547"/>
                    <a:pt x="4471" y="19281"/>
                    <a:pt x="3537" y="18947"/>
                  </a:cubicBezTo>
                  <a:cubicBezTo>
                    <a:pt x="3303" y="18847"/>
                    <a:pt x="3136" y="18613"/>
                    <a:pt x="3136" y="18347"/>
                  </a:cubicBezTo>
                  <a:lnTo>
                    <a:pt x="3170" y="16045"/>
                  </a:lnTo>
                  <a:cubicBezTo>
                    <a:pt x="3170" y="15697"/>
                    <a:pt x="3472" y="15425"/>
                    <a:pt x="3791" y="15425"/>
                  </a:cubicBezTo>
                  <a:close/>
                  <a:moveTo>
                    <a:pt x="19637" y="15425"/>
                  </a:moveTo>
                  <a:cubicBezTo>
                    <a:pt x="19972" y="15425"/>
                    <a:pt x="20249" y="15697"/>
                    <a:pt x="20249" y="16045"/>
                  </a:cubicBezTo>
                  <a:lnTo>
                    <a:pt x="20315" y="18347"/>
                  </a:lnTo>
                  <a:cubicBezTo>
                    <a:pt x="20315" y="18613"/>
                    <a:pt x="20148" y="18847"/>
                    <a:pt x="19882" y="18947"/>
                  </a:cubicBezTo>
                  <a:cubicBezTo>
                    <a:pt x="18948" y="19281"/>
                    <a:pt x="18014" y="19547"/>
                    <a:pt x="17046" y="19748"/>
                  </a:cubicBezTo>
                  <a:cubicBezTo>
                    <a:pt x="16998" y="19761"/>
                    <a:pt x="16950" y="19767"/>
                    <a:pt x="16902" y="19767"/>
                  </a:cubicBezTo>
                  <a:cubicBezTo>
                    <a:pt x="16589" y="19767"/>
                    <a:pt x="16312" y="19495"/>
                    <a:pt x="16312" y="19147"/>
                  </a:cubicBezTo>
                  <a:lnTo>
                    <a:pt x="16279" y="16645"/>
                  </a:lnTo>
                  <a:cubicBezTo>
                    <a:pt x="16279" y="16345"/>
                    <a:pt x="16479" y="16078"/>
                    <a:pt x="16779" y="16045"/>
                  </a:cubicBezTo>
                  <a:cubicBezTo>
                    <a:pt x="17680" y="15878"/>
                    <a:pt x="18581" y="15678"/>
                    <a:pt x="19481" y="15444"/>
                  </a:cubicBezTo>
                  <a:cubicBezTo>
                    <a:pt x="19534" y="15431"/>
                    <a:pt x="19586" y="15425"/>
                    <a:pt x="19637" y="15425"/>
                  </a:cubicBezTo>
                  <a:close/>
                  <a:moveTo>
                    <a:pt x="8078" y="16242"/>
                  </a:moveTo>
                  <a:cubicBezTo>
                    <a:pt x="8098" y="16242"/>
                    <a:pt x="8119" y="16243"/>
                    <a:pt x="8140" y="16245"/>
                  </a:cubicBezTo>
                  <a:cubicBezTo>
                    <a:pt x="9274" y="16378"/>
                    <a:pt x="10408" y="16479"/>
                    <a:pt x="11576" y="16479"/>
                  </a:cubicBezTo>
                  <a:lnTo>
                    <a:pt x="11576" y="19714"/>
                  </a:lnTo>
                  <a:cubicBezTo>
                    <a:pt x="11576" y="20081"/>
                    <a:pt x="11275" y="20348"/>
                    <a:pt x="10942" y="20348"/>
                  </a:cubicBezTo>
                  <a:cubicBezTo>
                    <a:pt x="9941" y="20315"/>
                    <a:pt x="8940" y="20215"/>
                    <a:pt x="7906" y="20048"/>
                  </a:cubicBezTo>
                  <a:cubicBezTo>
                    <a:pt x="7606" y="20014"/>
                    <a:pt x="7406" y="19748"/>
                    <a:pt x="7406" y="19447"/>
                  </a:cubicBezTo>
                  <a:lnTo>
                    <a:pt x="7439" y="16845"/>
                  </a:lnTo>
                  <a:cubicBezTo>
                    <a:pt x="7439" y="16499"/>
                    <a:pt x="7736" y="16242"/>
                    <a:pt x="8078" y="16242"/>
                  </a:cubicBezTo>
                  <a:close/>
                  <a:moveTo>
                    <a:pt x="15373" y="16242"/>
                  </a:moveTo>
                  <a:cubicBezTo>
                    <a:pt x="15712" y="16242"/>
                    <a:pt x="15979" y="16499"/>
                    <a:pt x="15979" y="16845"/>
                  </a:cubicBezTo>
                  <a:lnTo>
                    <a:pt x="16046" y="19447"/>
                  </a:lnTo>
                  <a:cubicBezTo>
                    <a:pt x="16046" y="19748"/>
                    <a:pt x="15812" y="20014"/>
                    <a:pt x="15512" y="20048"/>
                  </a:cubicBezTo>
                  <a:cubicBezTo>
                    <a:pt x="14511" y="20215"/>
                    <a:pt x="13510" y="20315"/>
                    <a:pt x="12476" y="20348"/>
                  </a:cubicBezTo>
                  <a:cubicBezTo>
                    <a:pt x="12143" y="20348"/>
                    <a:pt x="11876" y="20081"/>
                    <a:pt x="11876" y="19748"/>
                  </a:cubicBezTo>
                  <a:lnTo>
                    <a:pt x="11876" y="17079"/>
                  </a:lnTo>
                  <a:cubicBezTo>
                    <a:pt x="11876" y="16745"/>
                    <a:pt x="12109" y="16479"/>
                    <a:pt x="12476" y="16479"/>
                  </a:cubicBezTo>
                  <a:cubicBezTo>
                    <a:pt x="13410" y="16445"/>
                    <a:pt x="14344" y="16378"/>
                    <a:pt x="15312" y="16245"/>
                  </a:cubicBezTo>
                  <a:cubicBezTo>
                    <a:pt x="15332" y="16243"/>
                    <a:pt x="15353" y="16242"/>
                    <a:pt x="15373" y="16242"/>
                  </a:cubicBezTo>
                  <a:close/>
                  <a:moveTo>
                    <a:pt x="3136" y="0"/>
                  </a:moveTo>
                  <a:lnTo>
                    <a:pt x="3103" y="2669"/>
                  </a:lnTo>
                  <a:cubicBezTo>
                    <a:pt x="3103" y="3015"/>
                    <a:pt x="2836" y="3272"/>
                    <a:pt x="2497" y="3272"/>
                  </a:cubicBezTo>
                  <a:cubicBezTo>
                    <a:pt x="2477" y="3272"/>
                    <a:pt x="2457" y="3271"/>
                    <a:pt x="2436" y="3269"/>
                  </a:cubicBezTo>
                  <a:cubicBezTo>
                    <a:pt x="1635" y="3236"/>
                    <a:pt x="801" y="3169"/>
                    <a:pt x="1" y="3069"/>
                  </a:cubicBezTo>
                  <a:lnTo>
                    <a:pt x="1" y="3369"/>
                  </a:lnTo>
                  <a:cubicBezTo>
                    <a:pt x="835" y="3469"/>
                    <a:pt x="1669" y="3536"/>
                    <a:pt x="2503" y="3569"/>
                  </a:cubicBezTo>
                  <a:cubicBezTo>
                    <a:pt x="2836" y="3603"/>
                    <a:pt x="3070" y="3869"/>
                    <a:pt x="3070" y="4203"/>
                  </a:cubicBezTo>
                  <a:lnTo>
                    <a:pt x="3036" y="6471"/>
                  </a:lnTo>
                  <a:cubicBezTo>
                    <a:pt x="3036" y="6817"/>
                    <a:pt x="2739" y="7075"/>
                    <a:pt x="2398" y="7075"/>
                  </a:cubicBezTo>
                  <a:cubicBezTo>
                    <a:pt x="2377" y="7075"/>
                    <a:pt x="2357" y="7074"/>
                    <a:pt x="2336" y="7072"/>
                  </a:cubicBezTo>
                  <a:cubicBezTo>
                    <a:pt x="1569" y="6938"/>
                    <a:pt x="768" y="6805"/>
                    <a:pt x="1" y="6671"/>
                  </a:cubicBezTo>
                  <a:lnTo>
                    <a:pt x="1" y="6972"/>
                  </a:lnTo>
                  <a:cubicBezTo>
                    <a:pt x="835" y="7105"/>
                    <a:pt x="1669" y="7272"/>
                    <a:pt x="2469" y="7372"/>
                  </a:cubicBezTo>
                  <a:cubicBezTo>
                    <a:pt x="2803" y="7439"/>
                    <a:pt x="3003" y="7706"/>
                    <a:pt x="3003" y="8006"/>
                  </a:cubicBezTo>
                  <a:lnTo>
                    <a:pt x="2970" y="10241"/>
                  </a:lnTo>
                  <a:cubicBezTo>
                    <a:pt x="2970" y="10600"/>
                    <a:pt x="2674" y="10851"/>
                    <a:pt x="2325" y="10851"/>
                  </a:cubicBezTo>
                  <a:cubicBezTo>
                    <a:pt x="2285" y="10851"/>
                    <a:pt x="2244" y="10848"/>
                    <a:pt x="2202" y="10841"/>
                  </a:cubicBezTo>
                  <a:cubicBezTo>
                    <a:pt x="1468" y="10674"/>
                    <a:pt x="735" y="10474"/>
                    <a:pt x="1" y="10274"/>
                  </a:cubicBezTo>
                  <a:lnTo>
                    <a:pt x="1" y="10574"/>
                  </a:lnTo>
                  <a:cubicBezTo>
                    <a:pt x="835" y="10808"/>
                    <a:pt x="1635" y="11008"/>
                    <a:pt x="2469" y="11208"/>
                  </a:cubicBezTo>
                  <a:cubicBezTo>
                    <a:pt x="2736" y="11241"/>
                    <a:pt x="2936" y="11508"/>
                    <a:pt x="2936" y="11808"/>
                  </a:cubicBezTo>
                  <a:lnTo>
                    <a:pt x="2903" y="14043"/>
                  </a:lnTo>
                  <a:cubicBezTo>
                    <a:pt x="2903" y="14378"/>
                    <a:pt x="2623" y="14643"/>
                    <a:pt x="2298" y="14643"/>
                  </a:cubicBezTo>
                  <a:cubicBezTo>
                    <a:pt x="2234" y="14643"/>
                    <a:pt x="2168" y="14632"/>
                    <a:pt x="2102" y="14610"/>
                  </a:cubicBezTo>
                  <a:cubicBezTo>
                    <a:pt x="1402" y="14377"/>
                    <a:pt x="701" y="14143"/>
                    <a:pt x="1" y="13877"/>
                  </a:cubicBezTo>
                  <a:lnTo>
                    <a:pt x="1" y="14177"/>
                  </a:lnTo>
                  <a:cubicBezTo>
                    <a:pt x="801" y="14510"/>
                    <a:pt x="1635" y="14777"/>
                    <a:pt x="2436" y="15044"/>
                  </a:cubicBezTo>
                  <a:cubicBezTo>
                    <a:pt x="2703" y="15111"/>
                    <a:pt x="2869" y="15344"/>
                    <a:pt x="2869" y="15611"/>
                  </a:cubicBezTo>
                  <a:lnTo>
                    <a:pt x="2836" y="17813"/>
                  </a:lnTo>
                  <a:cubicBezTo>
                    <a:pt x="2836" y="18157"/>
                    <a:pt x="2541" y="18397"/>
                    <a:pt x="2219" y="18397"/>
                  </a:cubicBezTo>
                  <a:cubicBezTo>
                    <a:pt x="2136" y="18397"/>
                    <a:pt x="2051" y="18381"/>
                    <a:pt x="1969" y="18347"/>
                  </a:cubicBezTo>
                  <a:cubicBezTo>
                    <a:pt x="1335" y="18080"/>
                    <a:pt x="668" y="17779"/>
                    <a:pt x="1" y="17446"/>
                  </a:cubicBezTo>
                  <a:lnTo>
                    <a:pt x="1" y="17779"/>
                  </a:lnTo>
                  <a:cubicBezTo>
                    <a:pt x="801" y="18180"/>
                    <a:pt x="1602" y="18547"/>
                    <a:pt x="2402" y="18847"/>
                  </a:cubicBezTo>
                  <a:cubicBezTo>
                    <a:pt x="2669" y="18947"/>
                    <a:pt x="2803" y="19180"/>
                    <a:pt x="2803" y="19414"/>
                  </a:cubicBezTo>
                  <a:lnTo>
                    <a:pt x="2769" y="21482"/>
                  </a:lnTo>
                  <a:cubicBezTo>
                    <a:pt x="2869" y="21482"/>
                    <a:pt x="2970" y="21515"/>
                    <a:pt x="3070" y="21515"/>
                  </a:cubicBezTo>
                  <a:lnTo>
                    <a:pt x="3103" y="19948"/>
                  </a:lnTo>
                  <a:cubicBezTo>
                    <a:pt x="3103" y="19613"/>
                    <a:pt x="3383" y="19348"/>
                    <a:pt x="3708" y="19348"/>
                  </a:cubicBezTo>
                  <a:cubicBezTo>
                    <a:pt x="3772" y="19348"/>
                    <a:pt x="3838" y="19359"/>
                    <a:pt x="3904" y="19381"/>
                  </a:cubicBezTo>
                  <a:cubicBezTo>
                    <a:pt x="4804" y="19681"/>
                    <a:pt x="5705" y="19914"/>
                    <a:pt x="6605" y="20114"/>
                  </a:cubicBezTo>
                  <a:cubicBezTo>
                    <a:pt x="6906" y="20181"/>
                    <a:pt x="7106" y="20415"/>
                    <a:pt x="7106" y="20715"/>
                  </a:cubicBezTo>
                  <a:lnTo>
                    <a:pt x="7072" y="21916"/>
                  </a:lnTo>
                  <a:lnTo>
                    <a:pt x="7373" y="21916"/>
                  </a:lnTo>
                  <a:lnTo>
                    <a:pt x="7373" y="20982"/>
                  </a:lnTo>
                  <a:cubicBezTo>
                    <a:pt x="7373" y="20649"/>
                    <a:pt x="7646" y="20372"/>
                    <a:pt x="7970" y="20372"/>
                  </a:cubicBezTo>
                  <a:cubicBezTo>
                    <a:pt x="8004" y="20372"/>
                    <a:pt x="8038" y="20375"/>
                    <a:pt x="8073" y="20381"/>
                  </a:cubicBezTo>
                  <a:cubicBezTo>
                    <a:pt x="9041" y="20515"/>
                    <a:pt x="10008" y="20615"/>
                    <a:pt x="10975" y="20648"/>
                  </a:cubicBezTo>
                  <a:cubicBezTo>
                    <a:pt x="11309" y="20648"/>
                    <a:pt x="11576" y="20915"/>
                    <a:pt x="11576" y="21249"/>
                  </a:cubicBezTo>
                  <a:lnTo>
                    <a:pt x="11576" y="22016"/>
                  </a:lnTo>
                  <a:lnTo>
                    <a:pt x="11843" y="22016"/>
                  </a:lnTo>
                  <a:lnTo>
                    <a:pt x="11843" y="21249"/>
                  </a:lnTo>
                  <a:cubicBezTo>
                    <a:pt x="11843" y="20915"/>
                    <a:pt x="12109" y="20648"/>
                    <a:pt x="12443" y="20648"/>
                  </a:cubicBezTo>
                  <a:cubicBezTo>
                    <a:pt x="13410" y="20615"/>
                    <a:pt x="14378" y="20515"/>
                    <a:pt x="15345" y="20381"/>
                  </a:cubicBezTo>
                  <a:cubicBezTo>
                    <a:pt x="15380" y="20375"/>
                    <a:pt x="15414" y="20372"/>
                    <a:pt x="15448" y="20372"/>
                  </a:cubicBezTo>
                  <a:cubicBezTo>
                    <a:pt x="15772" y="20372"/>
                    <a:pt x="16046" y="20649"/>
                    <a:pt x="16046" y="20982"/>
                  </a:cubicBezTo>
                  <a:lnTo>
                    <a:pt x="16046" y="21849"/>
                  </a:lnTo>
                  <a:cubicBezTo>
                    <a:pt x="16146" y="21849"/>
                    <a:pt x="16246" y="21816"/>
                    <a:pt x="16346" y="21816"/>
                  </a:cubicBezTo>
                  <a:lnTo>
                    <a:pt x="16312" y="20715"/>
                  </a:lnTo>
                  <a:cubicBezTo>
                    <a:pt x="16312" y="20415"/>
                    <a:pt x="16513" y="20148"/>
                    <a:pt x="16813" y="20114"/>
                  </a:cubicBezTo>
                  <a:cubicBezTo>
                    <a:pt x="17713" y="19914"/>
                    <a:pt x="18614" y="19681"/>
                    <a:pt x="19515" y="19381"/>
                  </a:cubicBezTo>
                  <a:cubicBezTo>
                    <a:pt x="19585" y="19357"/>
                    <a:pt x="19655" y="19346"/>
                    <a:pt x="19723" y="19346"/>
                  </a:cubicBezTo>
                  <a:cubicBezTo>
                    <a:pt x="20043" y="19346"/>
                    <a:pt x="20315" y="19590"/>
                    <a:pt x="20315" y="19948"/>
                  </a:cubicBezTo>
                  <a:lnTo>
                    <a:pt x="20349" y="21449"/>
                  </a:lnTo>
                  <a:cubicBezTo>
                    <a:pt x="20449" y="21449"/>
                    <a:pt x="20549" y="21449"/>
                    <a:pt x="20649" y="21415"/>
                  </a:cubicBezTo>
                  <a:lnTo>
                    <a:pt x="20615" y="19414"/>
                  </a:lnTo>
                  <a:cubicBezTo>
                    <a:pt x="20615" y="19147"/>
                    <a:pt x="20749" y="18947"/>
                    <a:pt x="20982" y="18847"/>
                  </a:cubicBezTo>
                  <a:cubicBezTo>
                    <a:pt x="21883" y="18513"/>
                    <a:pt x="22750" y="18113"/>
                    <a:pt x="23618" y="17679"/>
                  </a:cubicBezTo>
                  <a:lnTo>
                    <a:pt x="23618" y="17346"/>
                  </a:lnTo>
                  <a:cubicBezTo>
                    <a:pt x="22884" y="17713"/>
                    <a:pt x="22150" y="18046"/>
                    <a:pt x="21416" y="18347"/>
                  </a:cubicBezTo>
                  <a:cubicBezTo>
                    <a:pt x="21334" y="18381"/>
                    <a:pt x="21250" y="18397"/>
                    <a:pt x="21169" y="18397"/>
                  </a:cubicBezTo>
                  <a:cubicBezTo>
                    <a:pt x="20856" y="18397"/>
                    <a:pt x="20582" y="18157"/>
                    <a:pt x="20582" y="17813"/>
                  </a:cubicBezTo>
                  <a:lnTo>
                    <a:pt x="20549" y="15611"/>
                  </a:lnTo>
                  <a:cubicBezTo>
                    <a:pt x="20549" y="15344"/>
                    <a:pt x="20716" y="15111"/>
                    <a:pt x="20982" y="15011"/>
                  </a:cubicBezTo>
                  <a:cubicBezTo>
                    <a:pt x="21850" y="14744"/>
                    <a:pt x="22717" y="14444"/>
                    <a:pt x="23618" y="14110"/>
                  </a:cubicBezTo>
                  <a:lnTo>
                    <a:pt x="23618" y="13777"/>
                  </a:lnTo>
                  <a:cubicBezTo>
                    <a:pt x="22850" y="14077"/>
                    <a:pt x="22083" y="14344"/>
                    <a:pt x="21316" y="14610"/>
                  </a:cubicBezTo>
                  <a:cubicBezTo>
                    <a:pt x="21250" y="14632"/>
                    <a:pt x="21184" y="14643"/>
                    <a:pt x="21121" y="14643"/>
                  </a:cubicBezTo>
                  <a:cubicBezTo>
                    <a:pt x="20795" y="14643"/>
                    <a:pt x="20515" y="14378"/>
                    <a:pt x="20515" y="14043"/>
                  </a:cubicBezTo>
                  <a:lnTo>
                    <a:pt x="20482" y="11808"/>
                  </a:lnTo>
                  <a:cubicBezTo>
                    <a:pt x="20482" y="11508"/>
                    <a:pt x="20682" y="11241"/>
                    <a:pt x="20949" y="11175"/>
                  </a:cubicBezTo>
                  <a:cubicBezTo>
                    <a:pt x="21816" y="10975"/>
                    <a:pt x="22717" y="10774"/>
                    <a:pt x="23618" y="10508"/>
                  </a:cubicBezTo>
                  <a:lnTo>
                    <a:pt x="23618" y="10207"/>
                  </a:lnTo>
                  <a:cubicBezTo>
                    <a:pt x="22784" y="10441"/>
                    <a:pt x="21983" y="10641"/>
                    <a:pt x="21183" y="10841"/>
                  </a:cubicBezTo>
                  <a:cubicBezTo>
                    <a:pt x="21145" y="10848"/>
                    <a:pt x="21107" y="10851"/>
                    <a:pt x="21069" y="10851"/>
                  </a:cubicBezTo>
                  <a:cubicBezTo>
                    <a:pt x="20744" y="10851"/>
                    <a:pt x="20449" y="10600"/>
                    <a:pt x="20449" y="10241"/>
                  </a:cubicBezTo>
                  <a:lnTo>
                    <a:pt x="20415" y="8006"/>
                  </a:lnTo>
                  <a:cubicBezTo>
                    <a:pt x="20415" y="7706"/>
                    <a:pt x="20615" y="7439"/>
                    <a:pt x="20916" y="7372"/>
                  </a:cubicBezTo>
                  <a:cubicBezTo>
                    <a:pt x="21816" y="7239"/>
                    <a:pt x="22717" y="7105"/>
                    <a:pt x="23618" y="6938"/>
                  </a:cubicBezTo>
                  <a:lnTo>
                    <a:pt x="23618" y="6638"/>
                  </a:lnTo>
                  <a:cubicBezTo>
                    <a:pt x="22750" y="6805"/>
                    <a:pt x="21916" y="6938"/>
                    <a:pt x="21082" y="7072"/>
                  </a:cubicBezTo>
                  <a:cubicBezTo>
                    <a:pt x="21062" y="7074"/>
                    <a:pt x="21041" y="7075"/>
                    <a:pt x="21021" y="7075"/>
                  </a:cubicBezTo>
                  <a:cubicBezTo>
                    <a:pt x="20679" y="7075"/>
                    <a:pt x="20382" y="6817"/>
                    <a:pt x="20382" y="6471"/>
                  </a:cubicBezTo>
                  <a:lnTo>
                    <a:pt x="20349" y="4203"/>
                  </a:lnTo>
                  <a:cubicBezTo>
                    <a:pt x="20349" y="3869"/>
                    <a:pt x="20582" y="3603"/>
                    <a:pt x="20916" y="3569"/>
                  </a:cubicBezTo>
                  <a:cubicBezTo>
                    <a:pt x="21816" y="3503"/>
                    <a:pt x="22717" y="3436"/>
                    <a:pt x="23618" y="3369"/>
                  </a:cubicBezTo>
                  <a:lnTo>
                    <a:pt x="23618" y="3069"/>
                  </a:lnTo>
                  <a:cubicBezTo>
                    <a:pt x="22717" y="3136"/>
                    <a:pt x="21850" y="3236"/>
                    <a:pt x="20982" y="3269"/>
                  </a:cubicBezTo>
                  <a:cubicBezTo>
                    <a:pt x="20962" y="3271"/>
                    <a:pt x="20941" y="3272"/>
                    <a:pt x="20921" y="3272"/>
                  </a:cubicBezTo>
                  <a:cubicBezTo>
                    <a:pt x="20582" y="3272"/>
                    <a:pt x="20315" y="3015"/>
                    <a:pt x="20315" y="2669"/>
                  </a:cubicBezTo>
                  <a:lnTo>
                    <a:pt x="20282" y="0"/>
                  </a:lnTo>
                  <a:lnTo>
                    <a:pt x="19982" y="0"/>
                  </a:lnTo>
                  <a:lnTo>
                    <a:pt x="20015" y="2769"/>
                  </a:lnTo>
                  <a:cubicBezTo>
                    <a:pt x="20015" y="3102"/>
                    <a:pt x="19782" y="3369"/>
                    <a:pt x="19448" y="3369"/>
                  </a:cubicBezTo>
                  <a:cubicBezTo>
                    <a:pt x="18547" y="3436"/>
                    <a:pt x="17647" y="3469"/>
                    <a:pt x="16746" y="3536"/>
                  </a:cubicBezTo>
                  <a:cubicBezTo>
                    <a:pt x="16379" y="3536"/>
                    <a:pt x="16112" y="3269"/>
                    <a:pt x="16112" y="2902"/>
                  </a:cubicBezTo>
                  <a:lnTo>
                    <a:pt x="16079" y="0"/>
                  </a:lnTo>
                  <a:lnTo>
                    <a:pt x="15779" y="0"/>
                  </a:lnTo>
                  <a:lnTo>
                    <a:pt x="15812" y="2935"/>
                  </a:lnTo>
                  <a:cubicBezTo>
                    <a:pt x="15812" y="3269"/>
                    <a:pt x="15545" y="3569"/>
                    <a:pt x="15212" y="3569"/>
                  </a:cubicBezTo>
                  <a:cubicBezTo>
                    <a:pt x="14311" y="3603"/>
                    <a:pt x="13377" y="3636"/>
                    <a:pt x="12476" y="3636"/>
                  </a:cubicBezTo>
                  <a:cubicBezTo>
                    <a:pt x="12143" y="3636"/>
                    <a:pt x="11843" y="3369"/>
                    <a:pt x="11843" y="3002"/>
                  </a:cubicBezTo>
                  <a:lnTo>
                    <a:pt x="11843" y="0"/>
                  </a:lnTo>
                  <a:lnTo>
                    <a:pt x="11576" y="0"/>
                  </a:lnTo>
                  <a:lnTo>
                    <a:pt x="11576" y="3002"/>
                  </a:lnTo>
                  <a:cubicBezTo>
                    <a:pt x="11576" y="3369"/>
                    <a:pt x="11275" y="3636"/>
                    <a:pt x="10942" y="3636"/>
                  </a:cubicBezTo>
                  <a:cubicBezTo>
                    <a:pt x="10041" y="3636"/>
                    <a:pt x="9107" y="3603"/>
                    <a:pt x="8207" y="3569"/>
                  </a:cubicBezTo>
                  <a:cubicBezTo>
                    <a:pt x="7873" y="3569"/>
                    <a:pt x="7606" y="3302"/>
                    <a:pt x="7606" y="2935"/>
                  </a:cubicBezTo>
                  <a:lnTo>
                    <a:pt x="7640" y="0"/>
                  </a:lnTo>
                  <a:lnTo>
                    <a:pt x="7339" y="0"/>
                  </a:lnTo>
                  <a:lnTo>
                    <a:pt x="7306" y="2902"/>
                  </a:lnTo>
                  <a:cubicBezTo>
                    <a:pt x="7306" y="3269"/>
                    <a:pt x="7006" y="3536"/>
                    <a:pt x="6672" y="3536"/>
                  </a:cubicBezTo>
                  <a:cubicBezTo>
                    <a:pt x="5772" y="3469"/>
                    <a:pt x="4871" y="3436"/>
                    <a:pt x="3970" y="3369"/>
                  </a:cubicBezTo>
                  <a:cubicBezTo>
                    <a:pt x="3637" y="3369"/>
                    <a:pt x="3370" y="3102"/>
                    <a:pt x="3403" y="2769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3158503" y="3346567"/>
              <a:ext cx="1153327" cy="261675"/>
            </a:xfrm>
            <a:custGeom>
              <a:avLst/>
              <a:gdLst/>
              <a:ahLst/>
              <a:cxnLst/>
              <a:rect l="l" t="t" r="r" b="b"/>
              <a:pathLst>
                <a:path w="23818" h="5404" extrusionOk="0">
                  <a:moveTo>
                    <a:pt x="11909" y="0"/>
                  </a:moveTo>
                  <a:cubicBezTo>
                    <a:pt x="5338" y="0"/>
                    <a:pt x="1" y="1201"/>
                    <a:pt x="1" y="2702"/>
                  </a:cubicBezTo>
                  <a:cubicBezTo>
                    <a:pt x="1" y="4203"/>
                    <a:pt x="5338" y="5404"/>
                    <a:pt x="11909" y="5404"/>
                  </a:cubicBezTo>
                  <a:cubicBezTo>
                    <a:pt x="18481" y="5404"/>
                    <a:pt x="23818" y="4203"/>
                    <a:pt x="23818" y="2702"/>
                  </a:cubicBezTo>
                  <a:cubicBezTo>
                    <a:pt x="23818" y="1201"/>
                    <a:pt x="18481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3643056" y="3195491"/>
              <a:ext cx="189041" cy="146284"/>
            </a:xfrm>
            <a:custGeom>
              <a:avLst/>
              <a:gdLst/>
              <a:ahLst/>
              <a:cxnLst/>
              <a:rect l="l" t="t" r="r" b="b"/>
              <a:pathLst>
                <a:path w="3904" h="3021" extrusionOk="0">
                  <a:moveTo>
                    <a:pt x="2327" y="1"/>
                  </a:moveTo>
                  <a:cubicBezTo>
                    <a:pt x="1933" y="1"/>
                    <a:pt x="1528" y="130"/>
                    <a:pt x="1168" y="351"/>
                  </a:cubicBezTo>
                  <a:cubicBezTo>
                    <a:pt x="735" y="585"/>
                    <a:pt x="368" y="1019"/>
                    <a:pt x="201" y="1519"/>
                  </a:cubicBezTo>
                  <a:cubicBezTo>
                    <a:pt x="1" y="1986"/>
                    <a:pt x="34" y="2553"/>
                    <a:pt x="334" y="3020"/>
                  </a:cubicBezTo>
                  <a:cubicBezTo>
                    <a:pt x="835" y="2753"/>
                    <a:pt x="1168" y="2586"/>
                    <a:pt x="1469" y="2453"/>
                  </a:cubicBezTo>
                  <a:cubicBezTo>
                    <a:pt x="1735" y="2320"/>
                    <a:pt x="1969" y="2186"/>
                    <a:pt x="2202" y="2053"/>
                  </a:cubicBezTo>
                  <a:cubicBezTo>
                    <a:pt x="2436" y="1919"/>
                    <a:pt x="2669" y="1752"/>
                    <a:pt x="2936" y="1519"/>
                  </a:cubicBezTo>
                  <a:cubicBezTo>
                    <a:pt x="3203" y="1319"/>
                    <a:pt x="3503" y="1052"/>
                    <a:pt x="3904" y="618"/>
                  </a:cubicBezTo>
                  <a:cubicBezTo>
                    <a:pt x="3503" y="218"/>
                    <a:pt x="3036" y="51"/>
                    <a:pt x="2569" y="18"/>
                  </a:cubicBezTo>
                  <a:cubicBezTo>
                    <a:pt x="2489" y="6"/>
                    <a:pt x="2408" y="1"/>
                    <a:pt x="2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3365262" y="3131332"/>
              <a:ext cx="121202" cy="131273"/>
            </a:xfrm>
            <a:custGeom>
              <a:avLst/>
              <a:gdLst/>
              <a:ahLst/>
              <a:cxnLst/>
              <a:rect l="l" t="t" r="r" b="b"/>
              <a:pathLst>
                <a:path w="2503" h="2711" extrusionOk="0">
                  <a:moveTo>
                    <a:pt x="577" y="1"/>
                  </a:moveTo>
                  <a:cubicBezTo>
                    <a:pt x="413" y="1"/>
                    <a:pt x="234" y="22"/>
                    <a:pt x="34" y="75"/>
                  </a:cubicBezTo>
                  <a:cubicBezTo>
                    <a:pt x="0" y="576"/>
                    <a:pt x="34" y="909"/>
                    <a:pt x="101" y="1209"/>
                  </a:cubicBezTo>
                  <a:cubicBezTo>
                    <a:pt x="201" y="1510"/>
                    <a:pt x="334" y="1743"/>
                    <a:pt x="501" y="1943"/>
                  </a:cubicBezTo>
                  <a:cubicBezTo>
                    <a:pt x="668" y="2177"/>
                    <a:pt x="901" y="2310"/>
                    <a:pt x="1168" y="2444"/>
                  </a:cubicBezTo>
                  <a:cubicBezTo>
                    <a:pt x="1468" y="2577"/>
                    <a:pt x="1802" y="2677"/>
                    <a:pt x="2302" y="2711"/>
                  </a:cubicBezTo>
                  <a:cubicBezTo>
                    <a:pt x="2502" y="2244"/>
                    <a:pt x="2502" y="1877"/>
                    <a:pt x="2436" y="1543"/>
                  </a:cubicBezTo>
                  <a:cubicBezTo>
                    <a:pt x="2369" y="1209"/>
                    <a:pt x="2235" y="909"/>
                    <a:pt x="2035" y="676"/>
                  </a:cubicBezTo>
                  <a:cubicBezTo>
                    <a:pt x="1835" y="409"/>
                    <a:pt x="1568" y="242"/>
                    <a:pt x="1235" y="109"/>
                  </a:cubicBezTo>
                  <a:cubicBezTo>
                    <a:pt x="1035" y="49"/>
                    <a:pt x="82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158503" y="3275919"/>
              <a:ext cx="250441" cy="102995"/>
            </a:xfrm>
            <a:custGeom>
              <a:avLst/>
              <a:gdLst/>
              <a:ahLst/>
              <a:cxnLst/>
              <a:rect l="l" t="t" r="r" b="b"/>
              <a:pathLst>
                <a:path w="5172" h="2127" extrusionOk="0">
                  <a:moveTo>
                    <a:pt x="2424" y="0"/>
                  </a:moveTo>
                  <a:cubicBezTo>
                    <a:pt x="1998" y="0"/>
                    <a:pt x="1581" y="81"/>
                    <a:pt x="1202" y="258"/>
                  </a:cubicBezTo>
                  <a:cubicBezTo>
                    <a:pt x="668" y="492"/>
                    <a:pt x="234" y="892"/>
                    <a:pt x="1" y="1459"/>
                  </a:cubicBezTo>
                  <a:cubicBezTo>
                    <a:pt x="601" y="1626"/>
                    <a:pt x="1035" y="1726"/>
                    <a:pt x="1435" y="1826"/>
                  </a:cubicBezTo>
                  <a:cubicBezTo>
                    <a:pt x="1835" y="1893"/>
                    <a:pt x="2202" y="1959"/>
                    <a:pt x="2569" y="2026"/>
                  </a:cubicBezTo>
                  <a:cubicBezTo>
                    <a:pt x="2936" y="2060"/>
                    <a:pt x="3303" y="2093"/>
                    <a:pt x="3703" y="2093"/>
                  </a:cubicBezTo>
                  <a:cubicBezTo>
                    <a:pt x="4137" y="2126"/>
                    <a:pt x="4571" y="2126"/>
                    <a:pt x="5171" y="2126"/>
                  </a:cubicBezTo>
                  <a:cubicBezTo>
                    <a:pt x="5104" y="1526"/>
                    <a:pt x="4771" y="1025"/>
                    <a:pt x="4337" y="659"/>
                  </a:cubicBezTo>
                  <a:cubicBezTo>
                    <a:pt x="3904" y="325"/>
                    <a:pt x="3370" y="91"/>
                    <a:pt x="2836" y="25"/>
                  </a:cubicBezTo>
                  <a:cubicBezTo>
                    <a:pt x="2699" y="9"/>
                    <a:pt x="2561" y="0"/>
                    <a:pt x="2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470240" y="3131284"/>
              <a:ext cx="132484" cy="184635"/>
            </a:xfrm>
            <a:custGeom>
              <a:avLst/>
              <a:gdLst/>
              <a:ahLst/>
              <a:cxnLst/>
              <a:rect l="l" t="t" r="r" b="b"/>
              <a:pathLst>
                <a:path w="2736" h="3813" extrusionOk="0">
                  <a:moveTo>
                    <a:pt x="2157" y="1"/>
                  </a:moveTo>
                  <a:cubicBezTo>
                    <a:pt x="1847" y="1"/>
                    <a:pt x="1549" y="86"/>
                    <a:pt x="1302" y="210"/>
                  </a:cubicBezTo>
                  <a:cubicBezTo>
                    <a:pt x="868" y="443"/>
                    <a:pt x="534" y="777"/>
                    <a:pt x="301" y="1210"/>
                  </a:cubicBezTo>
                  <a:cubicBezTo>
                    <a:pt x="101" y="1611"/>
                    <a:pt x="1" y="2078"/>
                    <a:pt x="67" y="2545"/>
                  </a:cubicBezTo>
                  <a:cubicBezTo>
                    <a:pt x="134" y="3012"/>
                    <a:pt x="334" y="3512"/>
                    <a:pt x="768" y="3812"/>
                  </a:cubicBezTo>
                  <a:cubicBezTo>
                    <a:pt x="1135" y="3412"/>
                    <a:pt x="1402" y="3112"/>
                    <a:pt x="1602" y="2878"/>
                  </a:cubicBezTo>
                  <a:cubicBezTo>
                    <a:pt x="1802" y="2611"/>
                    <a:pt x="1969" y="2378"/>
                    <a:pt x="2102" y="2144"/>
                  </a:cubicBezTo>
                  <a:cubicBezTo>
                    <a:pt x="2236" y="1878"/>
                    <a:pt x="2336" y="1644"/>
                    <a:pt x="2436" y="1311"/>
                  </a:cubicBezTo>
                  <a:cubicBezTo>
                    <a:pt x="2502" y="1010"/>
                    <a:pt x="2603" y="643"/>
                    <a:pt x="2736" y="110"/>
                  </a:cubicBezTo>
                  <a:cubicBezTo>
                    <a:pt x="2545" y="33"/>
                    <a:pt x="2349" y="1"/>
                    <a:pt x="2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541323" y="3134576"/>
              <a:ext cx="156744" cy="161973"/>
            </a:xfrm>
            <a:custGeom>
              <a:avLst/>
              <a:gdLst/>
              <a:ahLst/>
              <a:cxnLst/>
              <a:rect l="l" t="t" r="r" b="b"/>
              <a:pathLst>
                <a:path w="3237" h="3345" extrusionOk="0">
                  <a:moveTo>
                    <a:pt x="2070" y="1"/>
                  </a:moveTo>
                  <a:cubicBezTo>
                    <a:pt x="2002" y="1"/>
                    <a:pt x="1935" y="4"/>
                    <a:pt x="1868" y="8"/>
                  </a:cubicBezTo>
                  <a:cubicBezTo>
                    <a:pt x="1368" y="75"/>
                    <a:pt x="934" y="342"/>
                    <a:pt x="601" y="675"/>
                  </a:cubicBezTo>
                  <a:cubicBezTo>
                    <a:pt x="267" y="1042"/>
                    <a:pt x="67" y="1509"/>
                    <a:pt x="34" y="1976"/>
                  </a:cubicBezTo>
                  <a:cubicBezTo>
                    <a:pt x="0" y="2477"/>
                    <a:pt x="134" y="2977"/>
                    <a:pt x="567" y="3344"/>
                  </a:cubicBezTo>
                  <a:cubicBezTo>
                    <a:pt x="968" y="2977"/>
                    <a:pt x="1268" y="2777"/>
                    <a:pt x="1501" y="2577"/>
                  </a:cubicBezTo>
                  <a:cubicBezTo>
                    <a:pt x="1735" y="2377"/>
                    <a:pt x="1935" y="2210"/>
                    <a:pt x="2069" y="2043"/>
                  </a:cubicBezTo>
                  <a:cubicBezTo>
                    <a:pt x="2235" y="1876"/>
                    <a:pt x="2369" y="1676"/>
                    <a:pt x="2569" y="1443"/>
                  </a:cubicBezTo>
                  <a:lnTo>
                    <a:pt x="3236" y="442"/>
                  </a:lnTo>
                  <a:cubicBezTo>
                    <a:pt x="2893" y="99"/>
                    <a:pt x="2476" y="1"/>
                    <a:pt x="2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3347492" y="3210889"/>
              <a:ext cx="145413" cy="124397"/>
            </a:xfrm>
            <a:custGeom>
              <a:avLst/>
              <a:gdLst/>
              <a:ahLst/>
              <a:cxnLst/>
              <a:rect l="l" t="t" r="r" b="b"/>
              <a:pathLst>
                <a:path w="3003" h="2569" extrusionOk="0">
                  <a:moveTo>
                    <a:pt x="1168" y="0"/>
                  </a:moveTo>
                  <a:cubicBezTo>
                    <a:pt x="801" y="0"/>
                    <a:pt x="367" y="100"/>
                    <a:pt x="1" y="434"/>
                  </a:cubicBezTo>
                  <a:cubicBezTo>
                    <a:pt x="201" y="901"/>
                    <a:pt x="334" y="1201"/>
                    <a:pt x="501" y="1434"/>
                  </a:cubicBezTo>
                  <a:cubicBezTo>
                    <a:pt x="668" y="1668"/>
                    <a:pt x="834" y="1868"/>
                    <a:pt x="1001" y="2002"/>
                  </a:cubicBezTo>
                  <a:cubicBezTo>
                    <a:pt x="1168" y="2135"/>
                    <a:pt x="1402" y="2235"/>
                    <a:pt x="1668" y="2335"/>
                  </a:cubicBezTo>
                  <a:cubicBezTo>
                    <a:pt x="1935" y="2435"/>
                    <a:pt x="2269" y="2502"/>
                    <a:pt x="2769" y="2569"/>
                  </a:cubicBezTo>
                  <a:cubicBezTo>
                    <a:pt x="3003" y="2102"/>
                    <a:pt x="2969" y="1701"/>
                    <a:pt x="2869" y="1301"/>
                  </a:cubicBezTo>
                  <a:cubicBezTo>
                    <a:pt x="2736" y="934"/>
                    <a:pt x="2536" y="634"/>
                    <a:pt x="2235" y="400"/>
                  </a:cubicBezTo>
                  <a:cubicBezTo>
                    <a:pt x="1935" y="167"/>
                    <a:pt x="1568" y="33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3237672" y="3222801"/>
              <a:ext cx="190639" cy="123816"/>
            </a:xfrm>
            <a:custGeom>
              <a:avLst/>
              <a:gdLst/>
              <a:ahLst/>
              <a:cxnLst/>
              <a:rect l="l" t="t" r="r" b="b"/>
              <a:pathLst>
                <a:path w="3937" h="2557" extrusionOk="0">
                  <a:moveTo>
                    <a:pt x="1516" y="0"/>
                  </a:moveTo>
                  <a:cubicBezTo>
                    <a:pt x="1421" y="0"/>
                    <a:pt x="1327" y="7"/>
                    <a:pt x="1234" y="21"/>
                  </a:cubicBezTo>
                  <a:cubicBezTo>
                    <a:pt x="767" y="121"/>
                    <a:pt x="300" y="321"/>
                    <a:pt x="0" y="788"/>
                  </a:cubicBezTo>
                  <a:cubicBezTo>
                    <a:pt x="401" y="1155"/>
                    <a:pt x="667" y="1389"/>
                    <a:pt x="934" y="1589"/>
                  </a:cubicBezTo>
                  <a:cubicBezTo>
                    <a:pt x="1201" y="1789"/>
                    <a:pt x="1435" y="1956"/>
                    <a:pt x="1701" y="2056"/>
                  </a:cubicBezTo>
                  <a:cubicBezTo>
                    <a:pt x="1968" y="2189"/>
                    <a:pt x="2235" y="2256"/>
                    <a:pt x="2569" y="2356"/>
                  </a:cubicBezTo>
                  <a:cubicBezTo>
                    <a:pt x="2902" y="2423"/>
                    <a:pt x="3269" y="2489"/>
                    <a:pt x="3803" y="2556"/>
                  </a:cubicBezTo>
                  <a:cubicBezTo>
                    <a:pt x="3936" y="1989"/>
                    <a:pt x="3803" y="1522"/>
                    <a:pt x="3569" y="1122"/>
                  </a:cubicBezTo>
                  <a:cubicBezTo>
                    <a:pt x="3336" y="721"/>
                    <a:pt x="2969" y="421"/>
                    <a:pt x="2569" y="221"/>
                  </a:cubicBezTo>
                  <a:cubicBezTo>
                    <a:pt x="2228" y="90"/>
                    <a:pt x="1866" y="0"/>
                    <a:pt x="1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3436345" y="3080054"/>
              <a:ext cx="96942" cy="163184"/>
            </a:xfrm>
            <a:custGeom>
              <a:avLst/>
              <a:gdLst/>
              <a:ahLst/>
              <a:cxnLst/>
              <a:rect l="l" t="t" r="r" b="b"/>
              <a:pathLst>
                <a:path w="2002" h="3370" extrusionOk="0">
                  <a:moveTo>
                    <a:pt x="1234" y="0"/>
                  </a:moveTo>
                  <a:cubicBezTo>
                    <a:pt x="734" y="167"/>
                    <a:pt x="467" y="467"/>
                    <a:pt x="267" y="734"/>
                  </a:cubicBezTo>
                  <a:cubicBezTo>
                    <a:pt x="100" y="1034"/>
                    <a:pt x="0" y="1368"/>
                    <a:pt x="0" y="1668"/>
                  </a:cubicBezTo>
                  <a:cubicBezTo>
                    <a:pt x="0" y="2002"/>
                    <a:pt x="67" y="2302"/>
                    <a:pt x="267" y="2602"/>
                  </a:cubicBezTo>
                  <a:cubicBezTo>
                    <a:pt x="434" y="2902"/>
                    <a:pt x="701" y="3202"/>
                    <a:pt x="1201" y="3369"/>
                  </a:cubicBezTo>
                  <a:cubicBezTo>
                    <a:pt x="1501" y="3002"/>
                    <a:pt x="1701" y="2735"/>
                    <a:pt x="1835" y="2469"/>
                  </a:cubicBezTo>
                  <a:cubicBezTo>
                    <a:pt x="1935" y="2202"/>
                    <a:pt x="2002" y="1935"/>
                    <a:pt x="2002" y="1701"/>
                  </a:cubicBezTo>
                  <a:cubicBezTo>
                    <a:pt x="2002" y="1435"/>
                    <a:pt x="1968" y="1201"/>
                    <a:pt x="1835" y="934"/>
                  </a:cubicBezTo>
                  <a:cubicBezTo>
                    <a:pt x="1735" y="667"/>
                    <a:pt x="1535" y="40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3594635" y="3186485"/>
              <a:ext cx="126044" cy="126189"/>
            </a:xfrm>
            <a:custGeom>
              <a:avLst/>
              <a:gdLst/>
              <a:ahLst/>
              <a:cxnLst/>
              <a:rect l="l" t="t" r="r" b="b"/>
              <a:pathLst>
                <a:path w="2603" h="2606" extrusionOk="0">
                  <a:moveTo>
                    <a:pt x="1787" y="0"/>
                  </a:moveTo>
                  <a:cubicBezTo>
                    <a:pt x="1653" y="0"/>
                    <a:pt x="1523" y="15"/>
                    <a:pt x="1401" y="37"/>
                  </a:cubicBezTo>
                  <a:cubicBezTo>
                    <a:pt x="1034" y="137"/>
                    <a:pt x="734" y="304"/>
                    <a:pt x="501" y="571"/>
                  </a:cubicBezTo>
                  <a:cubicBezTo>
                    <a:pt x="267" y="804"/>
                    <a:pt x="134" y="1105"/>
                    <a:pt x="67" y="1438"/>
                  </a:cubicBezTo>
                  <a:cubicBezTo>
                    <a:pt x="0" y="1772"/>
                    <a:pt x="0" y="2139"/>
                    <a:pt x="167" y="2606"/>
                  </a:cubicBezTo>
                  <a:cubicBezTo>
                    <a:pt x="667" y="2606"/>
                    <a:pt x="1001" y="2506"/>
                    <a:pt x="1301" y="2372"/>
                  </a:cubicBezTo>
                  <a:cubicBezTo>
                    <a:pt x="1568" y="2272"/>
                    <a:pt x="1801" y="2105"/>
                    <a:pt x="1968" y="1938"/>
                  </a:cubicBezTo>
                  <a:cubicBezTo>
                    <a:pt x="2135" y="1772"/>
                    <a:pt x="2235" y="1572"/>
                    <a:pt x="2335" y="1305"/>
                  </a:cubicBezTo>
                  <a:cubicBezTo>
                    <a:pt x="2435" y="1038"/>
                    <a:pt x="2502" y="738"/>
                    <a:pt x="2602" y="237"/>
                  </a:cubicBezTo>
                  <a:cubicBezTo>
                    <a:pt x="2335" y="59"/>
                    <a:pt x="2053" y="0"/>
                    <a:pt x="1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164991" y="3267058"/>
              <a:ext cx="638063" cy="194223"/>
            </a:xfrm>
            <a:custGeom>
              <a:avLst/>
              <a:gdLst/>
              <a:ahLst/>
              <a:cxnLst/>
              <a:rect l="l" t="t" r="r" b="b"/>
              <a:pathLst>
                <a:path w="13177" h="4011" extrusionOk="0">
                  <a:moveTo>
                    <a:pt x="8128" y="0"/>
                  </a:moveTo>
                  <a:cubicBezTo>
                    <a:pt x="8046" y="0"/>
                    <a:pt x="7961" y="2"/>
                    <a:pt x="7872" y="8"/>
                  </a:cubicBezTo>
                  <a:cubicBezTo>
                    <a:pt x="5537" y="108"/>
                    <a:pt x="3936" y="2309"/>
                    <a:pt x="3936" y="2309"/>
                  </a:cubicBezTo>
                  <a:cubicBezTo>
                    <a:pt x="3936" y="2309"/>
                    <a:pt x="3195" y="1880"/>
                    <a:pt x="2331" y="1880"/>
                  </a:cubicBezTo>
                  <a:cubicBezTo>
                    <a:pt x="1475" y="1880"/>
                    <a:pt x="498" y="2301"/>
                    <a:pt x="0" y="3977"/>
                  </a:cubicBezTo>
                  <a:lnTo>
                    <a:pt x="0" y="4010"/>
                  </a:lnTo>
                  <a:lnTo>
                    <a:pt x="12709" y="4010"/>
                  </a:lnTo>
                  <a:cubicBezTo>
                    <a:pt x="12709" y="4010"/>
                    <a:pt x="13176" y="1976"/>
                    <a:pt x="11909" y="1309"/>
                  </a:cubicBezTo>
                  <a:cubicBezTo>
                    <a:pt x="11575" y="1128"/>
                    <a:pt x="11298" y="1062"/>
                    <a:pt x="11070" y="1062"/>
                  </a:cubicBezTo>
                  <a:cubicBezTo>
                    <a:pt x="10456" y="1062"/>
                    <a:pt x="10207" y="1542"/>
                    <a:pt x="10207" y="1542"/>
                  </a:cubicBezTo>
                  <a:cubicBezTo>
                    <a:pt x="10207" y="1542"/>
                    <a:pt x="10177" y="0"/>
                    <a:pt x="8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224743" y="3329910"/>
              <a:ext cx="557295" cy="194029"/>
            </a:xfrm>
            <a:custGeom>
              <a:avLst/>
              <a:gdLst/>
              <a:ahLst/>
              <a:cxnLst/>
              <a:rect l="l" t="t" r="r" b="b"/>
              <a:pathLst>
                <a:path w="11509" h="4007" extrusionOk="0">
                  <a:moveTo>
                    <a:pt x="6898" y="0"/>
                  </a:moveTo>
                  <a:cubicBezTo>
                    <a:pt x="6805" y="0"/>
                    <a:pt x="6707" y="4"/>
                    <a:pt x="6605" y="11"/>
                  </a:cubicBezTo>
                  <a:cubicBezTo>
                    <a:pt x="5104" y="77"/>
                    <a:pt x="3870" y="1078"/>
                    <a:pt x="3203" y="1712"/>
                  </a:cubicBezTo>
                  <a:cubicBezTo>
                    <a:pt x="2981" y="1933"/>
                    <a:pt x="2670" y="2064"/>
                    <a:pt x="2361" y="2064"/>
                  </a:cubicBezTo>
                  <a:cubicBezTo>
                    <a:pt x="2250" y="2064"/>
                    <a:pt x="2140" y="2047"/>
                    <a:pt x="2035" y="2012"/>
                  </a:cubicBezTo>
                  <a:cubicBezTo>
                    <a:pt x="1758" y="1933"/>
                    <a:pt x="1434" y="1865"/>
                    <a:pt x="1098" y="1865"/>
                  </a:cubicBezTo>
                  <a:cubicBezTo>
                    <a:pt x="868" y="1865"/>
                    <a:pt x="631" y="1897"/>
                    <a:pt x="401" y="1979"/>
                  </a:cubicBezTo>
                  <a:cubicBezTo>
                    <a:pt x="0" y="2112"/>
                    <a:pt x="100" y="2679"/>
                    <a:pt x="501" y="2679"/>
                  </a:cubicBezTo>
                  <a:cubicBezTo>
                    <a:pt x="2559" y="3537"/>
                    <a:pt x="4537" y="4006"/>
                    <a:pt x="6418" y="4006"/>
                  </a:cubicBezTo>
                  <a:cubicBezTo>
                    <a:pt x="8196" y="4006"/>
                    <a:pt x="9887" y="3587"/>
                    <a:pt x="11475" y="2679"/>
                  </a:cubicBezTo>
                  <a:cubicBezTo>
                    <a:pt x="11475" y="2679"/>
                    <a:pt x="11475" y="2646"/>
                    <a:pt x="11509" y="2546"/>
                  </a:cubicBezTo>
                  <a:cubicBezTo>
                    <a:pt x="11409" y="2045"/>
                    <a:pt x="11175" y="1578"/>
                    <a:pt x="10675" y="1311"/>
                  </a:cubicBezTo>
                  <a:cubicBezTo>
                    <a:pt x="10341" y="1128"/>
                    <a:pt x="10066" y="1061"/>
                    <a:pt x="9841" y="1061"/>
                  </a:cubicBezTo>
                  <a:cubicBezTo>
                    <a:pt x="9616" y="1061"/>
                    <a:pt x="9440" y="1128"/>
                    <a:pt x="9307" y="1211"/>
                  </a:cubicBezTo>
                  <a:cubicBezTo>
                    <a:pt x="9254" y="1243"/>
                    <a:pt x="9193" y="1258"/>
                    <a:pt x="9134" y="1258"/>
                  </a:cubicBezTo>
                  <a:cubicBezTo>
                    <a:pt x="9008" y="1258"/>
                    <a:pt x="8885" y="1191"/>
                    <a:pt x="8840" y="1078"/>
                  </a:cubicBezTo>
                  <a:cubicBezTo>
                    <a:pt x="8654" y="612"/>
                    <a:pt x="8177" y="0"/>
                    <a:pt x="6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583304" y="3174524"/>
              <a:ext cx="203568" cy="157518"/>
            </a:xfrm>
            <a:custGeom>
              <a:avLst/>
              <a:gdLst/>
              <a:ahLst/>
              <a:cxnLst/>
              <a:rect l="l" t="t" r="r" b="b"/>
              <a:pathLst>
                <a:path w="4204" h="3253" extrusionOk="0">
                  <a:moveTo>
                    <a:pt x="1725" y="0"/>
                  </a:moveTo>
                  <a:cubicBezTo>
                    <a:pt x="1639" y="0"/>
                    <a:pt x="1553" y="6"/>
                    <a:pt x="1468" y="17"/>
                  </a:cubicBezTo>
                  <a:cubicBezTo>
                    <a:pt x="935" y="51"/>
                    <a:pt x="434" y="217"/>
                    <a:pt x="1" y="684"/>
                  </a:cubicBezTo>
                  <a:cubicBezTo>
                    <a:pt x="434" y="1118"/>
                    <a:pt x="768" y="1418"/>
                    <a:pt x="1035" y="1652"/>
                  </a:cubicBezTo>
                  <a:cubicBezTo>
                    <a:pt x="1335" y="1885"/>
                    <a:pt x="1602" y="2085"/>
                    <a:pt x="1835" y="2219"/>
                  </a:cubicBezTo>
                  <a:cubicBezTo>
                    <a:pt x="2102" y="2386"/>
                    <a:pt x="2336" y="2486"/>
                    <a:pt x="2636" y="2652"/>
                  </a:cubicBezTo>
                  <a:cubicBezTo>
                    <a:pt x="2969" y="2786"/>
                    <a:pt x="3303" y="2986"/>
                    <a:pt x="3870" y="3253"/>
                  </a:cubicBezTo>
                  <a:cubicBezTo>
                    <a:pt x="4170" y="2753"/>
                    <a:pt x="4204" y="2152"/>
                    <a:pt x="4004" y="1618"/>
                  </a:cubicBezTo>
                  <a:cubicBezTo>
                    <a:pt x="3837" y="1118"/>
                    <a:pt x="3436" y="651"/>
                    <a:pt x="2969" y="384"/>
                  </a:cubicBezTo>
                  <a:cubicBezTo>
                    <a:pt x="2581" y="135"/>
                    <a:pt x="2147" y="0"/>
                    <a:pt x="1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3958038" y="3103974"/>
              <a:ext cx="130886" cy="142459"/>
            </a:xfrm>
            <a:custGeom>
              <a:avLst/>
              <a:gdLst/>
              <a:ahLst/>
              <a:cxnLst/>
              <a:rect l="l" t="t" r="r" b="b"/>
              <a:pathLst>
                <a:path w="2703" h="2942" extrusionOk="0">
                  <a:moveTo>
                    <a:pt x="2077" y="1"/>
                  </a:moveTo>
                  <a:cubicBezTo>
                    <a:pt x="1801" y="1"/>
                    <a:pt x="1562" y="57"/>
                    <a:pt x="1335" y="140"/>
                  </a:cubicBezTo>
                  <a:cubicBezTo>
                    <a:pt x="1001" y="273"/>
                    <a:pt x="701" y="474"/>
                    <a:pt x="501" y="740"/>
                  </a:cubicBezTo>
                  <a:cubicBezTo>
                    <a:pt x="267" y="974"/>
                    <a:pt x="134" y="1307"/>
                    <a:pt x="34" y="1674"/>
                  </a:cubicBezTo>
                  <a:cubicBezTo>
                    <a:pt x="1" y="2041"/>
                    <a:pt x="1" y="2442"/>
                    <a:pt x="201" y="2942"/>
                  </a:cubicBezTo>
                  <a:cubicBezTo>
                    <a:pt x="768" y="2909"/>
                    <a:pt x="1101" y="2809"/>
                    <a:pt x="1435" y="2675"/>
                  </a:cubicBezTo>
                  <a:cubicBezTo>
                    <a:pt x="1735" y="2542"/>
                    <a:pt x="1969" y="2342"/>
                    <a:pt x="2135" y="2141"/>
                  </a:cubicBezTo>
                  <a:cubicBezTo>
                    <a:pt x="2336" y="1908"/>
                    <a:pt x="2469" y="1641"/>
                    <a:pt x="2569" y="1341"/>
                  </a:cubicBezTo>
                  <a:cubicBezTo>
                    <a:pt x="2636" y="1007"/>
                    <a:pt x="2702" y="640"/>
                    <a:pt x="2636" y="73"/>
                  </a:cubicBezTo>
                  <a:cubicBezTo>
                    <a:pt x="2432" y="22"/>
                    <a:pt x="2247" y="1"/>
                    <a:pt x="20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040403" y="3260715"/>
              <a:ext cx="269810" cy="111711"/>
            </a:xfrm>
            <a:custGeom>
              <a:avLst/>
              <a:gdLst/>
              <a:ahLst/>
              <a:cxnLst/>
              <a:rect l="l" t="t" r="r" b="b"/>
              <a:pathLst>
                <a:path w="5572" h="2307" extrusionOk="0">
                  <a:moveTo>
                    <a:pt x="3000" y="0"/>
                  </a:moveTo>
                  <a:cubicBezTo>
                    <a:pt x="2845" y="0"/>
                    <a:pt x="2689" y="13"/>
                    <a:pt x="2536" y="39"/>
                  </a:cubicBezTo>
                  <a:cubicBezTo>
                    <a:pt x="1935" y="105"/>
                    <a:pt x="1368" y="339"/>
                    <a:pt x="901" y="739"/>
                  </a:cubicBezTo>
                  <a:cubicBezTo>
                    <a:pt x="434" y="1106"/>
                    <a:pt x="67" y="1640"/>
                    <a:pt x="1" y="2307"/>
                  </a:cubicBezTo>
                  <a:cubicBezTo>
                    <a:pt x="668" y="2307"/>
                    <a:pt x="1135" y="2307"/>
                    <a:pt x="1602" y="2273"/>
                  </a:cubicBezTo>
                  <a:cubicBezTo>
                    <a:pt x="2036" y="2273"/>
                    <a:pt x="2436" y="2240"/>
                    <a:pt x="2803" y="2173"/>
                  </a:cubicBezTo>
                  <a:cubicBezTo>
                    <a:pt x="3203" y="2140"/>
                    <a:pt x="3603" y="2073"/>
                    <a:pt x="4037" y="1973"/>
                  </a:cubicBezTo>
                  <a:cubicBezTo>
                    <a:pt x="4471" y="1873"/>
                    <a:pt x="4938" y="1773"/>
                    <a:pt x="5571" y="1606"/>
                  </a:cubicBezTo>
                  <a:cubicBezTo>
                    <a:pt x="5338" y="973"/>
                    <a:pt x="4871" y="539"/>
                    <a:pt x="4304" y="305"/>
                  </a:cubicBezTo>
                  <a:cubicBezTo>
                    <a:pt x="3906" y="107"/>
                    <a:pt x="3454" y="0"/>
                    <a:pt x="3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3830447" y="3104313"/>
              <a:ext cx="143815" cy="200275"/>
            </a:xfrm>
            <a:custGeom>
              <a:avLst/>
              <a:gdLst/>
              <a:ahLst/>
              <a:cxnLst/>
              <a:rect l="l" t="t" r="r" b="b"/>
              <a:pathLst>
                <a:path w="2970" h="4136" extrusionOk="0">
                  <a:moveTo>
                    <a:pt x="684" y="0"/>
                  </a:moveTo>
                  <a:cubicBezTo>
                    <a:pt x="467" y="0"/>
                    <a:pt x="239" y="40"/>
                    <a:pt x="0" y="133"/>
                  </a:cubicBezTo>
                  <a:cubicBezTo>
                    <a:pt x="167" y="700"/>
                    <a:pt x="267" y="1100"/>
                    <a:pt x="367" y="1434"/>
                  </a:cubicBezTo>
                  <a:cubicBezTo>
                    <a:pt x="467" y="1767"/>
                    <a:pt x="567" y="2068"/>
                    <a:pt x="734" y="2335"/>
                  </a:cubicBezTo>
                  <a:cubicBezTo>
                    <a:pt x="868" y="2601"/>
                    <a:pt x="1034" y="2835"/>
                    <a:pt x="1235" y="3102"/>
                  </a:cubicBezTo>
                  <a:cubicBezTo>
                    <a:pt x="1468" y="3402"/>
                    <a:pt x="1735" y="3702"/>
                    <a:pt x="2135" y="4136"/>
                  </a:cubicBezTo>
                  <a:cubicBezTo>
                    <a:pt x="2636" y="3802"/>
                    <a:pt x="2836" y="3269"/>
                    <a:pt x="2902" y="2768"/>
                  </a:cubicBezTo>
                  <a:cubicBezTo>
                    <a:pt x="2969" y="2268"/>
                    <a:pt x="2869" y="1767"/>
                    <a:pt x="2636" y="1300"/>
                  </a:cubicBezTo>
                  <a:cubicBezTo>
                    <a:pt x="2402" y="867"/>
                    <a:pt x="2035" y="467"/>
                    <a:pt x="1601" y="233"/>
                  </a:cubicBezTo>
                  <a:cubicBezTo>
                    <a:pt x="1320" y="92"/>
                    <a:pt x="1014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3728665" y="3108187"/>
              <a:ext cx="168026" cy="175435"/>
            </a:xfrm>
            <a:custGeom>
              <a:avLst/>
              <a:gdLst/>
              <a:ahLst/>
              <a:cxnLst/>
              <a:rect l="l" t="t" r="r" b="b"/>
              <a:pathLst>
                <a:path w="3470" h="3623" extrusionOk="0">
                  <a:moveTo>
                    <a:pt x="1209" y="1"/>
                  </a:moveTo>
                  <a:cubicBezTo>
                    <a:pt x="776" y="1"/>
                    <a:pt x="355" y="132"/>
                    <a:pt x="1" y="487"/>
                  </a:cubicBezTo>
                  <a:lnTo>
                    <a:pt x="735" y="1554"/>
                  </a:lnTo>
                  <a:cubicBezTo>
                    <a:pt x="935" y="1821"/>
                    <a:pt x="1068" y="2054"/>
                    <a:pt x="1235" y="2221"/>
                  </a:cubicBezTo>
                  <a:cubicBezTo>
                    <a:pt x="1435" y="2421"/>
                    <a:pt x="1635" y="2588"/>
                    <a:pt x="1869" y="2788"/>
                  </a:cubicBezTo>
                  <a:cubicBezTo>
                    <a:pt x="2136" y="2988"/>
                    <a:pt x="2436" y="3222"/>
                    <a:pt x="2903" y="3622"/>
                  </a:cubicBezTo>
                  <a:cubicBezTo>
                    <a:pt x="3337" y="3222"/>
                    <a:pt x="3470" y="2688"/>
                    <a:pt x="3470" y="2154"/>
                  </a:cubicBezTo>
                  <a:cubicBezTo>
                    <a:pt x="3437" y="1654"/>
                    <a:pt x="3203" y="1154"/>
                    <a:pt x="2836" y="753"/>
                  </a:cubicBezTo>
                  <a:cubicBezTo>
                    <a:pt x="2503" y="353"/>
                    <a:pt x="2002" y="120"/>
                    <a:pt x="1502" y="20"/>
                  </a:cubicBezTo>
                  <a:cubicBezTo>
                    <a:pt x="1404" y="7"/>
                    <a:pt x="1306" y="1"/>
                    <a:pt x="1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3949952" y="3191472"/>
              <a:ext cx="158342" cy="134130"/>
            </a:xfrm>
            <a:custGeom>
              <a:avLst/>
              <a:gdLst/>
              <a:ahLst/>
              <a:cxnLst/>
              <a:rect l="l" t="t" r="r" b="b"/>
              <a:pathLst>
                <a:path w="3270" h="2770" extrusionOk="0">
                  <a:moveTo>
                    <a:pt x="1969" y="1"/>
                  </a:moveTo>
                  <a:cubicBezTo>
                    <a:pt x="1535" y="34"/>
                    <a:pt x="1168" y="168"/>
                    <a:pt x="835" y="434"/>
                  </a:cubicBezTo>
                  <a:cubicBezTo>
                    <a:pt x="501" y="668"/>
                    <a:pt x="268" y="1002"/>
                    <a:pt x="134" y="1402"/>
                  </a:cubicBezTo>
                  <a:cubicBezTo>
                    <a:pt x="34" y="1802"/>
                    <a:pt x="1" y="2269"/>
                    <a:pt x="268" y="2769"/>
                  </a:cubicBezTo>
                  <a:cubicBezTo>
                    <a:pt x="801" y="2703"/>
                    <a:pt x="1135" y="2603"/>
                    <a:pt x="1435" y="2503"/>
                  </a:cubicBezTo>
                  <a:cubicBezTo>
                    <a:pt x="1735" y="2403"/>
                    <a:pt x="1969" y="2302"/>
                    <a:pt x="2169" y="2136"/>
                  </a:cubicBezTo>
                  <a:cubicBezTo>
                    <a:pt x="2369" y="2002"/>
                    <a:pt x="2536" y="1802"/>
                    <a:pt x="2703" y="1535"/>
                  </a:cubicBezTo>
                  <a:cubicBezTo>
                    <a:pt x="2869" y="1302"/>
                    <a:pt x="3036" y="968"/>
                    <a:pt x="3270" y="468"/>
                  </a:cubicBezTo>
                  <a:cubicBezTo>
                    <a:pt x="2836" y="101"/>
                    <a:pt x="2402" y="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4019436" y="3204836"/>
              <a:ext cx="206764" cy="132048"/>
            </a:xfrm>
            <a:custGeom>
              <a:avLst/>
              <a:gdLst/>
              <a:ahLst/>
              <a:cxnLst/>
              <a:rect l="l" t="t" r="r" b="b"/>
              <a:pathLst>
                <a:path w="4270" h="2727" extrusionOk="0">
                  <a:moveTo>
                    <a:pt x="2561" y="0"/>
                  </a:moveTo>
                  <a:cubicBezTo>
                    <a:pt x="2189" y="0"/>
                    <a:pt x="1826" y="75"/>
                    <a:pt x="1501" y="225"/>
                  </a:cubicBezTo>
                  <a:cubicBezTo>
                    <a:pt x="1068" y="425"/>
                    <a:pt x="667" y="759"/>
                    <a:pt x="400" y="1193"/>
                  </a:cubicBezTo>
                  <a:cubicBezTo>
                    <a:pt x="167" y="1626"/>
                    <a:pt x="0" y="2127"/>
                    <a:pt x="134" y="2727"/>
                  </a:cubicBezTo>
                  <a:cubicBezTo>
                    <a:pt x="734" y="2660"/>
                    <a:pt x="1134" y="2594"/>
                    <a:pt x="1501" y="2493"/>
                  </a:cubicBezTo>
                  <a:cubicBezTo>
                    <a:pt x="1835" y="2427"/>
                    <a:pt x="2135" y="2327"/>
                    <a:pt x="2402" y="2193"/>
                  </a:cubicBezTo>
                  <a:cubicBezTo>
                    <a:pt x="2702" y="2093"/>
                    <a:pt x="2936" y="1926"/>
                    <a:pt x="3236" y="1693"/>
                  </a:cubicBezTo>
                  <a:cubicBezTo>
                    <a:pt x="3536" y="1493"/>
                    <a:pt x="3836" y="1226"/>
                    <a:pt x="4270" y="826"/>
                  </a:cubicBezTo>
                  <a:cubicBezTo>
                    <a:pt x="3936" y="325"/>
                    <a:pt x="3436" y="125"/>
                    <a:pt x="2936" y="25"/>
                  </a:cubicBezTo>
                  <a:cubicBezTo>
                    <a:pt x="2810" y="8"/>
                    <a:pt x="2685" y="0"/>
                    <a:pt x="2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906372" y="3049354"/>
              <a:ext cx="105028" cy="176113"/>
            </a:xfrm>
            <a:custGeom>
              <a:avLst/>
              <a:gdLst/>
              <a:ahLst/>
              <a:cxnLst/>
              <a:rect l="l" t="t" r="r" b="b"/>
              <a:pathLst>
                <a:path w="2169" h="3637" extrusionOk="0">
                  <a:moveTo>
                    <a:pt x="834" y="0"/>
                  </a:moveTo>
                  <a:cubicBezTo>
                    <a:pt x="500" y="434"/>
                    <a:pt x="300" y="701"/>
                    <a:pt x="167" y="1001"/>
                  </a:cubicBezTo>
                  <a:cubicBezTo>
                    <a:pt x="33" y="1301"/>
                    <a:pt x="0" y="1568"/>
                    <a:pt x="0" y="1835"/>
                  </a:cubicBezTo>
                  <a:cubicBezTo>
                    <a:pt x="0" y="2102"/>
                    <a:pt x="67" y="2369"/>
                    <a:pt x="200" y="2669"/>
                  </a:cubicBezTo>
                  <a:cubicBezTo>
                    <a:pt x="334" y="2969"/>
                    <a:pt x="534" y="3236"/>
                    <a:pt x="867" y="3636"/>
                  </a:cubicBezTo>
                  <a:cubicBezTo>
                    <a:pt x="1401" y="3470"/>
                    <a:pt x="1701" y="3136"/>
                    <a:pt x="1901" y="2836"/>
                  </a:cubicBezTo>
                  <a:cubicBezTo>
                    <a:pt x="2068" y="2502"/>
                    <a:pt x="2168" y="2169"/>
                    <a:pt x="2168" y="1835"/>
                  </a:cubicBezTo>
                  <a:cubicBezTo>
                    <a:pt x="2168" y="1468"/>
                    <a:pt x="2068" y="1135"/>
                    <a:pt x="1868" y="801"/>
                  </a:cubicBezTo>
                  <a:cubicBezTo>
                    <a:pt x="1668" y="501"/>
                    <a:pt x="1368" y="167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702857" y="3164356"/>
              <a:ext cx="137326" cy="137036"/>
            </a:xfrm>
            <a:custGeom>
              <a:avLst/>
              <a:gdLst/>
              <a:ahLst/>
              <a:cxnLst/>
              <a:rect l="l" t="t" r="r" b="b"/>
              <a:pathLst>
                <a:path w="2836" h="2830" extrusionOk="0">
                  <a:moveTo>
                    <a:pt x="871" y="1"/>
                  </a:moveTo>
                  <a:cubicBezTo>
                    <a:pt x="592" y="1"/>
                    <a:pt x="296" y="70"/>
                    <a:pt x="0" y="261"/>
                  </a:cubicBezTo>
                  <a:cubicBezTo>
                    <a:pt x="134" y="794"/>
                    <a:pt x="200" y="1128"/>
                    <a:pt x="300" y="1428"/>
                  </a:cubicBezTo>
                  <a:cubicBezTo>
                    <a:pt x="400" y="1695"/>
                    <a:pt x="534" y="1895"/>
                    <a:pt x="734" y="2095"/>
                  </a:cubicBezTo>
                  <a:cubicBezTo>
                    <a:pt x="901" y="2295"/>
                    <a:pt x="1134" y="2429"/>
                    <a:pt x="1434" y="2596"/>
                  </a:cubicBezTo>
                  <a:cubicBezTo>
                    <a:pt x="1735" y="2696"/>
                    <a:pt x="2102" y="2829"/>
                    <a:pt x="2635" y="2829"/>
                  </a:cubicBezTo>
                  <a:cubicBezTo>
                    <a:pt x="2835" y="2295"/>
                    <a:pt x="2835" y="1928"/>
                    <a:pt x="2769" y="1562"/>
                  </a:cubicBezTo>
                  <a:cubicBezTo>
                    <a:pt x="2702" y="1195"/>
                    <a:pt x="2535" y="861"/>
                    <a:pt x="2302" y="594"/>
                  </a:cubicBezTo>
                  <a:cubicBezTo>
                    <a:pt x="2068" y="361"/>
                    <a:pt x="1735" y="127"/>
                    <a:pt x="1334" y="60"/>
                  </a:cubicBezTo>
                  <a:cubicBezTo>
                    <a:pt x="1188" y="24"/>
                    <a:pt x="1032" y="1"/>
                    <a:pt x="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615601" y="3250885"/>
              <a:ext cx="688132" cy="208798"/>
            </a:xfrm>
            <a:custGeom>
              <a:avLst/>
              <a:gdLst/>
              <a:ahLst/>
              <a:cxnLst/>
              <a:rect l="l" t="t" r="r" b="b"/>
              <a:pathLst>
                <a:path w="14211" h="4312" extrusionOk="0">
                  <a:moveTo>
                    <a:pt x="5480" y="1"/>
                  </a:moveTo>
                  <a:cubicBezTo>
                    <a:pt x="3234" y="1"/>
                    <a:pt x="3203" y="1676"/>
                    <a:pt x="3203" y="1676"/>
                  </a:cubicBezTo>
                  <a:cubicBezTo>
                    <a:pt x="3203" y="1676"/>
                    <a:pt x="2915" y="1154"/>
                    <a:pt x="2234" y="1154"/>
                  </a:cubicBezTo>
                  <a:cubicBezTo>
                    <a:pt x="1988" y="1154"/>
                    <a:pt x="1690" y="1223"/>
                    <a:pt x="1335" y="1409"/>
                  </a:cubicBezTo>
                  <a:cubicBezTo>
                    <a:pt x="1" y="2143"/>
                    <a:pt x="501" y="4311"/>
                    <a:pt x="501" y="4311"/>
                  </a:cubicBezTo>
                  <a:lnTo>
                    <a:pt x="14211" y="4311"/>
                  </a:lnTo>
                  <a:cubicBezTo>
                    <a:pt x="13677" y="2476"/>
                    <a:pt x="12618" y="2018"/>
                    <a:pt x="11693" y="2018"/>
                  </a:cubicBezTo>
                  <a:cubicBezTo>
                    <a:pt x="10767" y="2018"/>
                    <a:pt x="9975" y="2476"/>
                    <a:pt x="9975" y="2476"/>
                  </a:cubicBezTo>
                  <a:cubicBezTo>
                    <a:pt x="9975" y="2476"/>
                    <a:pt x="8240" y="141"/>
                    <a:pt x="5738" y="8"/>
                  </a:cubicBezTo>
                  <a:cubicBezTo>
                    <a:pt x="5649" y="3"/>
                    <a:pt x="556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638214" y="3318869"/>
              <a:ext cx="600923" cy="205602"/>
            </a:xfrm>
            <a:custGeom>
              <a:avLst/>
              <a:gdLst/>
              <a:ahLst/>
              <a:cxnLst/>
              <a:rect l="l" t="t" r="r" b="b"/>
              <a:pathLst>
                <a:path w="12410" h="4246" extrusionOk="0">
                  <a:moveTo>
                    <a:pt x="5063" y="1"/>
                  </a:moveTo>
                  <a:cubicBezTo>
                    <a:pt x="3617" y="1"/>
                    <a:pt x="3061" y="663"/>
                    <a:pt x="2870" y="1173"/>
                  </a:cubicBezTo>
                  <a:cubicBezTo>
                    <a:pt x="2802" y="1285"/>
                    <a:pt x="2673" y="1368"/>
                    <a:pt x="2545" y="1368"/>
                  </a:cubicBezTo>
                  <a:cubicBezTo>
                    <a:pt x="2484" y="1368"/>
                    <a:pt x="2423" y="1349"/>
                    <a:pt x="2369" y="1306"/>
                  </a:cubicBezTo>
                  <a:cubicBezTo>
                    <a:pt x="2219" y="1223"/>
                    <a:pt x="2027" y="1156"/>
                    <a:pt x="1781" y="1156"/>
                  </a:cubicBezTo>
                  <a:cubicBezTo>
                    <a:pt x="1535" y="1156"/>
                    <a:pt x="1235" y="1223"/>
                    <a:pt x="868" y="1406"/>
                  </a:cubicBezTo>
                  <a:cubicBezTo>
                    <a:pt x="334" y="1706"/>
                    <a:pt x="101" y="2240"/>
                    <a:pt x="1" y="2774"/>
                  </a:cubicBezTo>
                  <a:cubicBezTo>
                    <a:pt x="1" y="2874"/>
                    <a:pt x="34" y="2907"/>
                    <a:pt x="34" y="2907"/>
                  </a:cubicBezTo>
                  <a:cubicBezTo>
                    <a:pt x="1976" y="3804"/>
                    <a:pt x="3985" y="4246"/>
                    <a:pt x="5977" y="4246"/>
                  </a:cubicBezTo>
                  <a:cubicBezTo>
                    <a:pt x="7988" y="4246"/>
                    <a:pt x="9982" y="3795"/>
                    <a:pt x="11876" y="2907"/>
                  </a:cubicBezTo>
                  <a:cubicBezTo>
                    <a:pt x="12310" y="2907"/>
                    <a:pt x="12410" y="2307"/>
                    <a:pt x="12009" y="2173"/>
                  </a:cubicBezTo>
                  <a:cubicBezTo>
                    <a:pt x="11743" y="2075"/>
                    <a:pt x="11470" y="2036"/>
                    <a:pt x="11209" y="2036"/>
                  </a:cubicBezTo>
                  <a:cubicBezTo>
                    <a:pt x="10850" y="2036"/>
                    <a:pt x="10512" y="2110"/>
                    <a:pt x="10241" y="2207"/>
                  </a:cubicBezTo>
                  <a:cubicBezTo>
                    <a:pt x="10121" y="2241"/>
                    <a:pt x="10000" y="2258"/>
                    <a:pt x="9881" y="2258"/>
                  </a:cubicBezTo>
                  <a:cubicBezTo>
                    <a:pt x="9540" y="2258"/>
                    <a:pt x="9213" y="2120"/>
                    <a:pt x="8941" y="1873"/>
                  </a:cubicBezTo>
                  <a:cubicBezTo>
                    <a:pt x="8240" y="1173"/>
                    <a:pt x="6906" y="105"/>
                    <a:pt x="5271" y="5"/>
                  </a:cubicBezTo>
                  <a:cubicBezTo>
                    <a:pt x="5200" y="2"/>
                    <a:pt x="5130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1956827" y="3861822"/>
              <a:ext cx="1237292" cy="927727"/>
            </a:xfrm>
            <a:custGeom>
              <a:avLst/>
              <a:gdLst/>
              <a:ahLst/>
              <a:cxnLst/>
              <a:rect l="l" t="t" r="r" b="b"/>
              <a:pathLst>
                <a:path w="25552" h="19159" extrusionOk="0">
                  <a:moveTo>
                    <a:pt x="1668" y="0"/>
                  </a:moveTo>
                  <a:lnTo>
                    <a:pt x="0" y="14077"/>
                  </a:lnTo>
                  <a:cubicBezTo>
                    <a:pt x="0" y="14077"/>
                    <a:pt x="7305" y="18180"/>
                    <a:pt x="14143" y="18847"/>
                  </a:cubicBezTo>
                  <a:cubicBezTo>
                    <a:pt x="15845" y="19025"/>
                    <a:pt x="17435" y="19158"/>
                    <a:pt x="18848" y="19158"/>
                  </a:cubicBezTo>
                  <a:cubicBezTo>
                    <a:pt x="21675" y="19158"/>
                    <a:pt x="23795" y="18624"/>
                    <a:pt x="24684" y="16845"/>
                  </a:cubicBezTo>
                  <a:cubicBezTo>
                    <a:pt x="25552" y="15111"/>
                    <a:pt x="24818" y="12976"/>
                    <a:pt x="23150" y="12042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2470433" y="2618111"/>
              <a:ext cx="415175" cy="1006316"/>
            </a:xfrm>
            <a:custGeom>
              <a:avLst/>
              <a:gdLst/>
              <a:ahLst/>
              <a:cxnLst/>
              <a:rect l="l" t="t" r="r" b="b"/>
              <a:pathLst>
                <a:path w="8574" h="20782" extrusionOk="0">
                  <a:moveTo>
                    <a:pt x="5805" y="0"/>
                  </a:moveTo>
                  <a:lnTo>
                    <a:pt x="1" y="20014"/>
                  </a:lnTo>
                  <a:lnTo>
                    <a:pt x="4937" y="20782"/>
                  </a:lnTo>
                  <a:lnTo>
                    <a:pt x="8173" y="6004"/>
                  </a:lnTo>
                  <a:cubicBezTo>
                    <a:pt x="8573" y="4236"/>
                    <a:pt x="8040" y="2402"/>
                    <a:pt x="6805" y="1067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1817905" y="4396204"/>
              <a:ext cx="985349" cy="435076"/>
            </a:xfrm>
            <a:custGeom>
              <a:avLst/>
              <a:gdLst/>
              <a:ahLst/>
              <a:cxnLst/>
              <a:rect l="l" t="t" r="r" b="b"/>
              <a:pathLst>
                <a:path w="20349" h="8985" extrusionOk="0">
                  <a:moveTo>
                    <a:pt x="2734" y="0"/>
                  </a:moveTo>
                  <a:cubicBezTo>
                    <a:pt x="2429" y="0"/>
                    <a:pt x="2112" y="132"/>
                    <a:pt x="1902" y="372"/>
                  </a:cubicBezTo>
                  <a:cubicBezTo>
                    <a:pt x="67" y="2374"/>
                    <a:pt x="0" y="5109"/>
                    <a:pt x="134" y="6577"/>
                  </a:cubicBezTo>
                  <a:cubicBezTo>
                    <a:pt x="167" y="7177"/>
                    <a:pt x="667" y="7644"/>
                    <a:pt x="1268" y="7711"/>
                  </a:cubicBezTo>
                  <a:cubicBezTo>
                    <a:pt x="1268" y="7711"/>
                    <a:pt x="6990" y="8985"/>
                    <a:pt x="12024" y="8985"/>
                  </a:cubicBezTo>
                  <a:cubicBezTo>
                    <a:pt x="13031" y="8985"/>
                    <a:pt x="14010" y="8934"/>
                    <a:pt x="14911" y="8812"/>
                  </a:cubicBezTo>
                  <a:cubicBezTo>
                    <a:pt x="17379" y="8478"/>
                    <a:pt x="19681" y="7311"/>
                    <a:pt x="20181" y="4842"/>
                  </a:cubicBezTo>
                  <a:lnTo>
                    <a:pt x="20348" y="3908"/>
                  </a:lnTo>
                  <a:lnTo>
                    <a:pt x="17313" y="773"/>
                  </a:lnTo>
                  <a:lnTo>
                    <a:pt x="2836" y="5"/>
                  </a:lnTo>
                  <a:cubicBezTo>
                    <a:pt x="2802" y="2"/>
                    <a:pt x="2768" y="0"/>
                    <a:pt x="2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84475" y="4368845"/>
              <a:ext cx="951405" cy="406458"/>
            </a:xfrm>
            <a:custGeom>
              <a:avLst/>
              <a:gdLst/>
              <a:ahLst/>
              <a:cxnLst/>
              <a:rect l="l" t="t" r="r" b="b"/>
              <a:pathLst>
                <a:path w="19648" h="8394" extrusionOk="0">
                  <a:moveTo>
                    <a:pt x="8129" y="1"/>
                  </a:moveTo>
                  <a:cubicBezTo>
                    <a:pt x="7936" y="1"/>
                    <a:pt x="7743" y="50"/>
                    <a:pt x="7539" y="170"/>
                  </a:cubicBezTo>
                  <a:cubicBezTo>
                    <a:pt x="6204" y="904"/>
                    <a:pt x="5671" y="2472"/>
                    <a:pt x="3402" y="3439"/>
                  </a:cubicBezTo>
                  <a:cubicBezTo>
                    <a:pt x="1935" y="4073"/>
                    <a:pt x="867" y="5140"/>
                    <a:pt x="300" y="5774"/>
                  </a:cubicBezTo>
                  <a:cubicBezTo>
                    <a:pt x="0" y="6108"/>
                    <a:pt x="0" y="6608"/>
                    <a:pt x="267" y="6942"/>
                  </a:cubicBezTo>
                  <a:lnTo>
                    <a:pt x="300" y="6942"/>
                  </a:lnTo>
                  <a:cubicBezTo>
                    <a:pt x="466" y="7163"/>
                    <a:pt x="723" y="7292"/>
                    <a:pt x="996" y="7292"/>
                  </a:cubicBezTo>
                  <a:cubicBezTo>
                    <a:pt x="1053" y="7292"/>
                    <a:pt x="1110" y="7287"/>
                    <a:pt x="1168" y="7275"/>
                  </a:cubicBezTo>
                  <a:cubicBezTo>
                    <a:pt x="2451" y="7002"/>
                    <a:pt x="5792" y="6371"/>
                    <a:pt x="7931" y="6371"/>
                  </a:cubicBezTo>
                  <a:cubicBezTo>
                    <a:pt x="8405" y="6371"/>
                    <a:pt x="8819" y="6402"/>
                    <a:pt x="9140" y="6475"/>
                  </a:cubicBezTo>
                  <a:cubicBezTo>
                    <a:pt x="10808" y="6841"/>
                    <a:pt x="15745" y="7942"/>
                    <a:pt x="17713" y="8376"/>
                  </a:cubicBezTo>
                  <a:cubicBezTo>
                    <a:pt x="17761" y="8388"/>
                    <a:pt x="17810" y="8394"/>
                    <a:pt x="17857" y="8394"/>
                  </a:cubicBezTo>
                  <a:cubicBezTo>
                    <a:pt x="18196" y="8394"/>
                    <a:pt x="18476" y="8094"/>
                    <a:pt x="18447" y="7742"/>
                  </a:cubicBezTo>
                  <a:cubicBezTo>
                    <a:pt x="18313" y="6241"/>
                    <a:pt x="18246" y="3105"/>
                    <a:pt x="19647" y="804"/>
                  </a:cubicBezTo>
                  <a:cubicBezTo>
                    <a:pt x="19647" y="804"/>
                    <a:pt x="18047" y="438"/>
                    <a:pt x="16010" y="438"/>
                  </a:cubicBezTo>
                  <a:cubicBezTo>
                    <a:pt x="15034" y="438"/>
                    <a:pt x="13957" y="522"/>
                    <a:pt x="12909" y="770"/>
                  </a:cubicBezTo>
                  <a:cubicBezTo>
                    <a:pt x="12407" y="891"/>
                    <a:pt x="11963" y="940"/>
                    <a:pt x="11565" y="940"/>
                  </a:cubicBezTo>
                  <a:cubicBezTo>
                    <a:pt x="9822" y="940"/>
                    <a:pt x="8976" y="1"/>
                    <a:pt x="8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1942252" y="2023250"/>
              <a:ext cx="906227" cy="880757"/>
            </a:xfrm>
            <a:custGeom>
              <a:avLst/>
              <a:gdLst/>
              <a:ahLst/>
              <a:cxnLst/>
              <a:rect l="l" t="t" r="r" b="b"/>
              <a:pathLst>
                <a:path w="18715" h="18189" extrusionOk="0">
                  <a:moveTo>
                    <a:pt x="11304" y="1"/>
                  </a:moveTo>
                  <a:cubicBezTo>
                    <a:pt x="6482" y="1"/>
                    <a:pt x="5267" y="5556"/>
                    <a:pt x="5104" y="7415"/>
                  </a:cubicBezTo>
                  <a:cubicBezTo>
                    <a:pt x="4871" y="9450"/>
                    <a:pt x="1" y="8749"/>
                    <a:pt x="835" y="13719"/>
                  </a:cubicBezTo>
                  <a:cubicBezTo>
                    <a:pt x="1315" y="16680"/>
                    <a:pt x="5526" y="18189"/>
                    <a:pt x="9360" y="18189"/>
                  </a:cubicBezTo>
                  <a:cubicBezTo>
                    <a:pt x="11919" y="18189"/>
                    <a:pt x="14310" y="17516"/>
                    <a:pt x="15312" y="16154"/>
                  </a:cubicBezTo>
                  <a:cubicBezTo>
                    <a:pt x="18481" y="11818"/>
                    <a:pt x="16246" y="7415"/>
                    <a:pt x="16246" y="7415"/>
                  </a:cubicBezTo>
                  <a:cubicBezTo>
                    <a:pt x="16246" y="7415"/>
                    <a:pt x="18714" y="1911"/>
                    <a:pt x="12977" y="243"/>
                  </a:cubicBezTo>
                  <a:cubicBezTo>
                    <a:pt x="12543" y="110"/>
                    <a:pt x="12076" y="43"/>
                    <a:pt x="11642" y="10"/>
                  </a:cubicBezTo>
                  <a:cubicBezTo>
                    <a:pt x="11528" y="4"/>
                    <a:pt x="11415" y="1"/>
                    <a:pt x="1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2123154" y="2488873"/>
              <a:ext cx="628379" cy="620002"/>
            </a:xfrm>
            <a:custGeom>
              <a:avLst/>
              <a:gdLst/>
              <a:ahLst/>
              <a:cxnLst/>
              <a:rect l="l" t="t" r="r" b="b"/>
              <a:pathLst>
                <a:path w="12977" h="12804" extrusionOk="0">
                  <a:moveTo>
                    <a:pt x="5672" y="0"/>
                  </a:moveTo>
                  <a:lnTo>
                    <a:pt x="1" y="2202"/>
                  </a:lnTo>
                  <a:cubicBezTo>
                    <a:pt x="1368" y="3736"/>
                    <a:pt x="1569" y="6505"/>
                    <a:pt x="1469" y="8707"/>
                  </a:cubicBezTo>
                  <a:cubicBezTo>
                    <a:pt x="1368" y="10508"/>
                    <a:pt x="2703" y="12076"/>
                    <a:pt x="4504" y="12343"/>
                  </a:cubicBezTo>
                  <a:lnTo>
                    <a:pt x="7840" y="12776"/>
                  </a:lnTo>
                  <a:cubicBezTo>
                    <a:pt x="7988" y="12795"/>
                    <a:pt x="8137" y="12804"/>
                    <a:pt x="8283" y="12804"/>
                  </a:cubicBezTo>
                  <a:cubicBezTo>
                    <a:pt x="9718" y="12804"/>
                    <a:pt x="11028" y="11936"/>
                    <a:pt x="11542" y="10575"/>
                  </a:cubicBezTo>
                  <a:cubicBezTo>
                    <a:pt x="12510" y="8140"/>
                    <a:pt x="12977" y="5471"/>
                    <a:pt x="12977" y="2669"/>
                  </a:cubicBezTo>
                  <a:lnTo>
                    <a:pt x="9541" y="34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336354" y="2488873"/>
              <a:ext cx="294021" cy="103430"/>
            </a:xfrm>
            <a:custGeom>
              <a:avLst/>
              <a:gdLst/>
              <a:ahLst/>
              <a:cxnLst/>
              <a:rect l="l" t="t" r="r" b="b"/>
              <a:pathLst>
                <a:path w="6072" h="2136" extrusionOk="0">
                  <a:moveTo>
                    <a:pt x="1269" y="0"/>
                  </a:moveTo>
                  <a:lnTo>
                    <a:pt x="1" y="501"/>
                  </a:lnTo>
                  <a:cubicBezTo>
                    <a:pt x="701" y="1468"/>
                    <a:pt x="1836" y="2135"/>
                    <a:pt x="3137" y="2135"/>
                  </a:cubicBezTo>
                  <a:cubicBezTo>
                    <a:pt x="4304" y="2135"/>
                    <a:pt x="5371" y="1602"/>
                    <a:pt x="6072" y="734"/>
                  </a:cubicBezTo>
                  <a:lnTo>
                    <a:pt x="5138" y="34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2268806" y="2304677"/>
              <a:ext cx="306660" cy="114907"/>
            </a:xfrm>
            <a:custGeom>
              <a:avLst/>
              <a:gdLst/>
              <a:ahLst/>
              <a:cxnLst/>
              <a:rect l="l" t="t" r="r" b="b"/>
              <a:pathLst>
                <a:path w="6333" h="2373" extrusionOk="0">
                  <a:moveTo>
                    <a:pt x="1248" y="1"/>
                  </a:moveTo>
                  <a:cubicBezTo>
                    <a:pt x="507" y="1"/>
                    <a:pt x="1" y="750"/>
                    <a:pt x="262" y="1436"/>
                  </a:cubicBezTo>
                  <a:cubicBezTo>
                    <a:pt x="429" y="1836"/>
                    <a:pt x="762" y="2103"/>
                    <a:pt x="1196" y="2137"/>
                  </a:cubicBezTo>
                  <a:lnTo>
                    <a:pt x="5032" y="2370"/>
                  </a:lnTo>
                  <a:cubicBezTo>
                    <a:pt x="5053" y="2372"/>
                    <a:pt x="5075" y="2372"/>
                    <a:pt x="5096" y="2372"/>
                  </a:cubicBezTo>
                  <a:cubicBezTo>
                    <a:pt x="5541" y="2372"/>
                    <a:pt x="5972" y="2048"/>
                    <a:pt x="6099" y="1603"/>
                  </a:cubicBezTo>
                  <a:lnTo>
                    <a:pt x="6133" y="1536"/>
                  </a:lnTo>
                  <a:cubicBezTo>
                    <a:pt x="6333" y="869"/>
                    <a:pt x="5866" y="168"/>
                    <a:pt x="5165" y="168"/>
                  </a:cubicBezTo>
                  <a:lnTo>
                    <a:pt x="1296" y="2"/>
                  </a:lnTo>
                  <a:cubicBezTo>
                    <a:pt x="1280" y="1"/>
                    <a:pt x="1264" y="1"/>
                    <a:pt x="1248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2342843" y="2127066"/>
              <a:ext cx="339248" cy="424859"/>
            </a:xfrm>
            <a:custGeom>
              <a:avLst/>
              <a:gdLst/>
              <a:ahLst/>
              <a:cxnLst/>
              <a:rect l="l" t="t" r="r" b="b"/>
              <a:pathLst>
                <a:path w="7006" h="8774" extrusionOk="0">
                  <a:moveTo>
                    <a:pt x="2035" y="0"/>
                  </a:moveTo>
                  <a:cubicBezTo>
                    <a:pt x="901" y="0"/>
                    <a:pt x="0" y="901"/>
                    <a:pt x="0" y="2002"/>
                  </a:cubicBezTo>
                  <a:lnTo>
                    <a:pt x="0" y="5771"/>
                  </a:lnTo>
                  <a:cubicBezTo>
                    <a:pt x="0" y="7439"/>
                    <a:pt x="1335" y="8773"/>
                    <a:pt x="3003" y="8773"/>
                  </a:cubicBezTo>
                  <a:cubicBezTo>
                    <a:pt x="4437" y="8773"/>
                    <a:pt x="5671" y="7773"/>
                    <a:pt x="5971" y="6372"/>
                  </a:cubicBezTo>
                  <a:lnTo>
                    <a:pt x="6739" y="2402"/>
                  </a:lnTo>
                  <a:cubicBezTo>
                    <a:pt x="7005" y="1168"/>
                    <a:pt x="6038" y="0"/>
                    <a:pt x="4770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2331512" y="2081840"/>
              <a:ext cx="431348" cy="285547"/>
            </a:xfrm>
            <a:custGeom>
              <a:avLst/>
              <a:gdLst/>
              <a:ahLst/>
              <a:cxnLst/>
              <a:rect l="l" t="t" r="r" b="b"/>
              <a:pathLst>
                <a:path w="8908" h="5897" extrusionOk="0">
                  <a:moveTo>
                    <a:pt x="2836" y="0"/>
                  </a:moveTo>
                  <a:cubicBezTo>
                    <a:pt x="1268" y="0"/>
                    <a:pt x="1" y="1268"/>
                    <a:pt x="1" y="2836"/>
                  </a:cubicBezTo>
                  <a:lnTo>
                    <a:pt x="1" y="4604"/>
                  </a:lnTo>
                  <a:cubicBezTo>
                    <a:pt x="3503" y="4203"/>
                    <a:pt x="1702" y="1535"/>
                    <a:pt x="3670" y="1001"/>
                  </a:cubicBezTo>
                  <a:cubicBezTo>
                    <a:pt x="3804" y="2569"/>
                    <a:pt x="4504" y="3369"/>
                    <a:pt x="5071" y="3736"/>
                  </a:cubicBezTo>
                  <a:cubicBezTo>
                    <a:pt x="5471" y="4037"/>
                    <a:pt x="5738" y="4470"/>
                    <a:pt x="5872" y="4937"/>
                  </a:cubicBezTo>
                  <a:cubicBezTo>
                    <a:pt x="5938" y="5237"/>
                    <a:pt x="6072" y="5538"/>
                    <a:pt x="6372" y="5771"/>
                  </a:cubicBezTo>
                  <a:cubicBezTo>
                    <a:pt x="6481" y="5856"/>
                    <a:pt x="6608" y="5897"/>
                    <a:pt x="6733" y="5897"/>
                  </a:cubicBezTo>
                  <a:cubicBezTo>
                    <a:pt x="6952" y="5897"/>
                    <a:pt x="7167" y="5771"/>
                    <a:pt x="7273" y="5538"/>
                  </a:cubicBezTo>
                  <a:cubicBezTo>
                    <a:pt x="7840" y="4137"/>
                    <a:pt x="8907" y="467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3939" y="2565815"/>
              <a:ext cx="1314865" cy="2171846"/>
            </a:xfrm>
            <a:custGeom>
              <a:avLst/>
              <a:gdLst/>
              <a:ahLst/>
              <a:cxnLst/>
              <a:rect l="l" t="t" r="r" b="b"/>
              <a:pathLst>
                <a:path w="27154" h="44852" extrusionOk="0">
                  <a:moveTo>
                    <a:pt x="13061" y="0"/>
                  </a:moveTo>
                  <a:cubicBezTo>
                    <a:pt x="13030" y="0"/>
                    <a:pt x="13001" y="4"/>
                    <a:pt x="12976" y="13"/>
                  </a:cubicBezTo>
                  <a:lnTo>
                    <a:pt x="11375" y="646"/>
                  </a:lnTo>
                  <a:cubicBezTo>
                    <a:pt x="11142" y="713"/>
                    <a:pt x="11108" y="980"/>
                    <a:pt x="11242" y="1147"/>
                  </a:cubicBezTo>
                  <a:cubicBezTo>
                    <a:pt x="11942" y="1914"/>
                    <a:pt x="13443" y="4149"/>
                    <a:pt x="12376" y="8786"/>
                  </a:cubicBezTo>
                  <a:cubicBezTo>
                    <a:pt x="11492" y="10475"/>
                    <a:pt x="9959" y="10823"/>
                    <a:pt x="8849" y="10823"/>
                  </a:cubicBezTo>
                  <a:cubicBezTo>
                    <a:pt x="8075" y="10823"/>
                    <a:pt x="7506" y="10654"/>
                    <a:pt x="7506" y="10654"/>
                  </a:cubicBezTo>
                  <a:lnTo>
                    <a:pt x="1935" y="26865"/>
                  </a:lnTo>
                  <a:cubicBezTo>
                    <a:pt x="0" y="33470"/>
                    <a:pt x="5204" y="37239"/>
                    <a:pt x="10675" y="39741"/>
                  </a:cubicBezTo>
                  <a:cubicBezTo>
                    <a:pt x="14144" y="41309"/>
                    <a:pt x="18914" y="43310"/>
                    <a:pt x="21949" y="44611"/>
                  </a:cubicBezTo>
                  <a:cubicBezTo>
                    <a:pt x="22349" y="44774"/>
                    <a:pt x="22760" y="44852"/>
                    <a:pt x="23163" y="44852"/>
                  </a:cubicBezTo>
                  <a:cubicBezTo>
                    <a:pt x="24411" y="44852"/>
                    <a:pt x="25581" y="44112"/>
                    <a:pt x="26086" y="42877"/>
                  </a:cubicBezTo>
                  <a:cubicBezTo>
                    <a:pt x="27153" y="40341"/>
                    <a:pt x="26119" y="37406"/>
                    <a:pt x="23717" y="36072"/>
                  </a:cubicBezTo>
                  <a:lnTo>
                    <a:pt x="17446" y="32569"/>
                  </a:lnTo>
                  <a:cubicBezTo>
                    <a:pt x="16279" y="31935"/>
                    <a:pt x="16312" y="30201"/>
                    <a:pt x="17546" y="29634"/>
                  </a:cubicBezTo>
                  <a:cubicBezTo>
                    <a:pt x="19814" y="28600"/>
                    <a:pt x="20582" y="26865"/>
                    <a:pt x="20582" y="26865"/>
                  </a:cubicBezTo>
                  <a:lnTo>
                    <a:pt x="24051" y="9886"/>
                  </a:lnTo>
                  <a:cubicBezTo>
                    <a:pt x="26019" y="4849"/>
                    <a:pt x="25719" y="1580"/>
                    <a:pt x="25652" y="1047"/>
                  </a:cubicBezTo>
                  <a:cubicBezTo>
                    <a:pt x="25652" y="980"/>
                    <a:pt x="25619" y="947"/>
                    <a:pt x="25585" y="913"/>
                  </a:cubicBezTo>
                  <a:lnTo>
                    <a:pt x="24384" y="46"/>
                  </a:lnTo>
                  <a:cubicBezTo>
                    <a:pt x="24348" y="18"/>
                    <a:pt x="24308" y="6"/>
                    <a:pt x="24271" y="6"/>
                  </a:cubicBezTo>
                  <a:cubicBezTo>
                    <a:pt x="24174" y="6"/>
                    <a:pt x="24093" y="92"/>
                    <a:pt x="24118" y="213"/>
                  </a:cubicBezTo>
                  <a:cubicBezTo>
                    <a:pt x="24418" y="2948"/>
                    <a:pt x="23317" y="6684"/>
                    <a:pt x="22616" y="8619"/>
                  </a:cubicBezTo>
                  <a:cubicBezTo>
                    <a:pt x="22498" y="9033"/>
                    <a:pt x="22143" y="9264"/>
                    <a:pt x="21738" y="9264"/>
                  </a:cubicBezTo>
                  <a:cubicBezTo>
                    <a:pt x="21687" y="9264"/>
                    <a:pt x="21635" y="9260"/>
                    <a:pt x="21582" y="9253"/>
                  </a:cubicBezTo>
                  <a:cubicBezTo>
                    <a:pt x="19681" y="8919"/>
                    <a:pt x="17179" y="8786"/>
                    <a:pt x="15778" y="8719"/>
                  </a:cubicBezTo>
                  <a:cubicBezTo>
                    <a:pt x="15245" y="8719"/>
                    <a:pt x="14811" y="8218"/>
                    <a:pt x="14911" y="7651"/>
                  </a:cubicBezTo>
                  <a:cubicBezTo>
                    <a:pt x="15545" y="3382"/>
                    <a:pt x="13844" y="780"/>
                    <a:pt x="13310" y="113"/>
                  </a:cubicBezTo>
                  <a:cubicBezTo>
                    <a:pt x="13260" y="38"/>
                    <a:pt x="13153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2127173" y="3202803"/>
              <a:ext cx="433769" cy="421905"/>
            </a:xfrm>
            <a:custGeom>
              <a:avLst/>
              <a:gdLst/>
              <a:ahLst/>
              <a:cxnLst/>
              <a:rect l="l" t="t" r="r" b="b"/>
              <a:pathLst>
                <a:path w="8958" h="8713" extrusionOk="0">
                  <a:moveTo>
                    <a:pt x="2153" y="0"/>
                  </a:moveTo>
                  <a:cubicBezTo>
                    <a:pt x="1819" y="0"/>
                    <a:pt x="1486" y="234"/>
                    <a:pt x="1419" y="567"/>
                  </a:cubicBezTo>
                  <a:lnTo>
                    <a:pt x="518" y="4403"/>
                  </a:lnTo>
                  <a:cubicBezTo>
                    <a:pt x="0" y="6605"/>
                    <a:pt x="1650" y="8712"/>
                    <a:pt x="3883" y="8712"/>
                  </a:cubicBezTo>
                  <a:cubicBezTo>
                    <a:pt x="3951" y="8712"/>
                    <a:pt x="4019" y="8710"/>
                    <a:pt x="4087" y="8707"/>
                  </a:cubicBezTo>
                  <a:cubicBezTo>
                    <a:pt x="5555" y="8640"/>
                    <a:pt x="6823" y="7672"/>
                    <a:pt x="7290" y="6238"/>
                  </a:cubicBezTo>
                  <a:lnTo>
                    <a:pt x="8824" y="1268"/>
                  </a:lnTo>
                  <a:cubicBezTo>
                    <a:pt x="8958" y="801"/>
                    <a:pt x="8657" y="367"/>
                    <a:pt x="8190" y="334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2166782" y="2978271"/>
              <a:ext cx="42031" cy="40433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cubicBezTo>
                    <a:pt x="0" y="668"/>
                    <a:pt x="201" y="835"/>
                    <a:pt x="434" y="835"/>
                  </a:cubicBezTo>
                  <a:cubicBezTo>
                    <a:pt x="668" y="835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2615795" y="3028339"/>
              <a:ext cx="40433" cy="40433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35"/>
                    <a:pt x="434" y="835"/>
                  </a:cubicBezTo>
                  <a:cubicBezTo>
                    <a:pt x="635" y="835"/>
                    <a:pt x="835" y="668"/>
                    <a:pt x="835" y="434"/>
                  </a:cubicBezTo>
                  <a:cubicBezTo>
                    <a:pt x="835" y="201"/>
                    <a:pt x="635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1533623" y="2621307"/>
              <a:ext cx="680046" cy="1271236"/>
            </a:xfrm>
            <a:custGeom>
              <a:avLst/>
              <a:gdLst/>
              <a:ahLst/>
              <a:cxnLst/>
              <a:rect l="l" t="t" r="r" b="b"/>
              <a:pathLst>
                <a:path w="14044" h="26253" extrusionOk="0">
                  <a:moveTo>
                    <a:pt x="11042" y="1"/>
                  </a:moveTo>
                  <a:cubicBezTo>
                    <a:pt x="9174" y="34"/>
                    <a:pt x="7506" y="1202"/>
                    <a:pt x="6839" y="2936"/>
                  </a:cubicBezTo>
                  <a:lnTo>
                    <a:pt x="1135" y="17780"/>
                  </a:lnTo>
                  <a:cubicBezTo>
                    <a:pt x="0" y="20749"/>
                    <a:pt x="1268" y="24118"/>
                    <a:pt x="4103" y="25619"/>
                  </a:cubicBezTo>
                  <a:lnTo>
                    <a:pt x="5371" y="26253"/>
                  </a:lnTo>
                  <a:lnTo>
                    <a:pt x="12176" y="7640"/>
                  </a:lnTo>
                  <a:cubicBezTo>
                    <a:pt x="14044" y="1435"/>
                    <a:pt x="11042" y="1"/>
                    <a:pt x="1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202324" y="3498369"/>
              <a:ext cx="1540998" cy="998278"/>
            </a:xfrm>
            <a:custGeom>
              <a:avLst/>
              <a:gdLst/>
              <a:ahLst/>
              <a:cxnLst/>
              <a:rect l="l" t="t" r="r" b="b"/>
              <a:pathLst>
                <a:path w="31824" h="20616" extrusionOk="0">
                  <a:moveTo>
                    <a:pt x="11642" y="1"/>
                  </a:moveTo>
                  <a:lnTo>
                    <a:pt x="0" y="868"/>
                  </a:lnTo>
                  <a:lnTo>
                    <a:pt x="19414" y="20615"/>
                  </a:lnTo>
                  <a:lnTo>
                    <a:pt x="26920" y="17880"/>
                  </a:lnTo>
                  <a:lnTo>
                    <a:pt x="31823" y="11509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765998" y="3621118"/>
              <a:ext cx="258528" cy="256881"/>
            </a:xfrm>
            <a:custGeom>
              <a:avLst/>
              <a:gdLst/>
              <a:ahLst/>
              <a:cxnLst/>
              <a:rect l="l" t="t" r="r" b="b"/>
              <a:pathLst>
                <a:path w="5339" h="5305" extrusionOk="0">
                  <a:moveTo>
                    <a:pt x="2670" y="1"/>
                  </a:moveTo>
                  <a:cubicBezTo>
                    <a:pt x="1202" y="1"/>
                    <a:pt x="1" y="1202"/>
                    <a:pt x="1" y="2669"/>
                  </a:cubicBezTo>
                  <a:cubicBezTo>
                    <a:pt x="1" y="4137"/>
                    <a:pt x="1202" y="5305"/>
                    <a:pt x="2670" y="5305"/>
                  </a:cubicBezTo>
                  <a:cubicBezTo>
                    <a:pt x="4137" y="5305"/>
                    <a:pt x="5338" y="4137"/>
                    <a:pt x="5338" y="2669"/>
                  </a:cubicBezTo>
                  <a:cubicBezTo>
                    <a:pt x="5338" y="1202"/>
                    <a:pt x="4137" y="1"/>
                    <a:pt x="2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2564129" y="3535508"/>
              <a:ext cx="258479" cy="258528"/>
            </a:xfrm>
            <a:custGeom>
              <a:avLst/>
              <a:gdLst/>
              <a:ahLst/>
              <a:cxnLst/>
              <a:rect l="l" t="t" r="r" b="b"/>
              <a:pathLst>
                <a:path w="5338" h="5339" extrusionOk="0">
                  <a:moveTo>
                    <a:pt x="2669" y="1"/>
                  </a:moveTo>
                  <a:cubicBezTo>
                    <a:pt x="1201" y="1"/>
                    <a:pt x="0" y="1202"/>
                    <a:pt x="0" y="2669"/>
                  </a:cubicBezTo>
                  <a:cubicBezTo>
                    <a:pt x="0" y="4137"/>
                    <a:pt x="1201" y="5338"/>
                    <a:pt x="2669" y="5338"/>
                  </a:cubicBezTo>
                  <a:cubicBezTo>
                    <a:pt x="4137" y="5338"/>
                    <a:pt x="5337" y="4137"/>
                    <a:pt x="5337" y="2669"/>
                  </a:cubicBezTo>
                  <a:cubicBezTo>
                    <a:pt x="5337" y="1202"/>
                    <a:pt x="4137" y="1"/>
                    <a:pt x="26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2724017" y="3703531"/>
              <a:ext cx="256881" cy="258479"/>
            </a:xfrm>
            <a:custGeom>
              <a:avLst/>
              <a:gdLst/>
              <a:ahLst/>
              <a:cxnLst/>
              <a:rect l="l" t="t" r="r" b="b"/>
              <a:pathLst>
                <a:path w="5305" h="5338" extrusionOk="0">
                  <a:moveTo>
                    <a:pt x="2669" y="0"/>
                  </a:moveTo>
                  <a:cubicBezTo>
                    <a:pt x="1168" y="0"/>
                    <a:pt x="1" y="1201"/>
                    <a:pt x="1" y="2669"/>
                  </a:cubicBezTo>
                  <a:cubicBezTo>
                    <a:pt x="1" y="4136"/>
                    <a:pt x="1168" y="5337"/>
                    <a:pt x="2669" y="5337"/>
                  </a:cubicBezTo>
                  <a:cubicBezTo>
                    <a:pt x="4137" y="5337"/>
                    <a:pt x="5304" y="4136"/>
                    <a:pt x="5304" y="2669"/>
                  </a:cubicBezTo>
                  <a:cubicBezTo>
                    <a:pt x="5304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260284" y="3911890"/>
              <a:ext cx="256881" cy="258479"/>
            </a:xfrm>
            <a:custGeom>
              <a:avLst/>
              <a:gdLst/>
              <a:ahLst/>
              <a:cxnLst/>
              <a:rect l="l" t="t" r="r" b="b"/>
              <a:pathLst>
                <a:path w="5305" h="5338" extrusionOk="0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36"/>
                    <a:pt x="1201" y="5337"/>
                    <a:pt x="2669" y="5337"/>
                  </a:cubicBezTo>
                  <a:cubicBezTo>
                    <a:pt x="4137" y="5337"/>
                    <a:pt x="5304" y="4136"/>
                    <a:pt x="5304" y="2669"/>
                  </a:cubicBezTo>
                  <a:cubicBezTo>
                    <a:pt x="5304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131048" y="3777810"/>
              <a:ext cx="258479" cy="258479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2" y="0"/>
                    <a:pt x="1" y="1201"/>
                    <a:pt x="1" y="2669"/>
                  </a:cubicBezTo>
                  <a:cubicBezTo>
                    <a:pt x="1" y="4137"/>
                    <a:pt x="1202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155307" y="4005538"/>
              <a:ext cx="258479" cy="256881"/>
            </a:xfrm>
            <a:custGeom>
              <a:avLst/>
              <a:gdLst/>
              <a:ahLst/>
              <a:cxnLst/>
              <a:rect l="l" t="t" r="r" b="b"/>
              <a:pathLst>
                <a:path w="5338" h="5305" extrusionOk="0">
                  <a:moveTo>
                    <a:pt x="2669" y="1"/>
                  </a:moveTo>
                  <a:cubicBezTo>
                    <a:pt x="1201" y="1"/>
                    <a:pt x="0" y="1168"/>
                    <a:pt x="0" y="2636"/>
                  </a:cubicBezTo>
                  <a:cubicBezTo>
                    <a:pt x="0" y="4137"/>
                    <a:pt x="1201" y="5305"/>
                    <a:pt x="2669" y="5305"/>
                  </a:cubicBezTo>
                  <a:cubicBezTo>
                    <a:pt x="4136" y="5305"/>
                    <a:pt x="5337" y="4137"/>
                    <a:pt x="5337" y="2636"/>
                  </a:cubicBezTo>
                  <a:cubicBezTo>
                    <a:pt x="5337" y="1168"/>
                    <a:pt x="4136" y="1"/>
                    <a:pt x="2669" y="1"/>
                  </a:cubicBezTo>
                  <a:close/>
                </a:path>
              </a:pathLst>
            </a:custGeom>
            <a:solidFill>
              <a:srgbClr val="DC9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362211" y="3574294"/>
              <a:ext cx="258479" cy="258479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2" y="0"/>
                    <a:pt x="1" y="1201"/>
                    <a:pt x="1" y="2669"/>
                  </a:cubicBezTo>
                  <a:cubicBezTo>
                    <a:pt x="1" y="4137"/>
                    <a:pt x="1202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578655" y="3664746"/>
              <a:ext cx="258479" cy="258479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1" y="0"/>
                    <a:pt x="1" y="1201"/>
                    <a:pt x="1" y="2669"/>
                  </a:cubicBezTo>
                  <a:cubicBezTo>
                    <a:pt x="1" y="4137"/>
                    <a:pt x="1201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27532" y="3732584"/>
              <a:ext cx="258479" cy="258479"/>
            </a:xfrm>
            <a:custGeom>
              <a:avLst/>
              <a:gdLst/>
              <a:ahLst/>
              <a:cxnLst/>
              <a:rect l="l" t="t" r="r" b="b"/>
              <a:pathLst>
                <a:path w="5338" h="5338" extrusionOk="0">
                  <a:moveTo>
                    <a:pt x="2669" y="0"/>
                  </a:moveTo>
                  <a:cubicBezTo>
                    <a:pt x="1202" y="0"/>
                    <a:pt x="1" y="1201"/>
                    <a:pt x="1" y="2669"/>
                  </a:cubicBezTo>
                  <a:cubicBezTo>
                    <a:pt x="1" y="4137"/>
                    <a:pt x="1202" y="5338"/>
                    <a:pt x="2669" y="5338"/>
                  </a:cubicBezTo>
                  <a:cubicBezTo>
                    <a:pt x="4137" y="5338"/>
                    <a:pt x="5338" y="4137"/>
                    <a:pt x="5338" y="2669"/>
                  </a:cubicBezTo>
                  <a:cubicBezTo>
                    <a:pt x="5338" y="1201"/>
                    <a:pt x="4137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042243" y="3940943"/>
              <a:ext cx="256833" cy="258479"/>
            </a:xfrm>
            <a:custGeom>
              <a:avLst/>
              <a:gdLst/>
              <a:ahLst/>
              <a:cxnLst/>
              <a:rect l="l" t="t" r="r" b="b"/>
              <a:pathLst>
                <a:path w="5304" h="5338" extrusionOk="0">
                  <a:moveTo>
                    <a:pt x="2635" y="1"/>
                  </a:moveTo>
                  <a:cubicBezTo>
                    <a:pt x="1168" y="1"/>
                    <a:pt x="0" y="1201"/>
                    <a:pt x="0" y="2669"/>
                  </a:cubicBezTo>
                  <a:cubicBezTo>
                    <a:pt x="0" y="4137"/>
                    <a:pt x="1168" y="5338"/>
                    <a:pt x="2635" y="5338"/>
                  </a:cubicBezTo>
                  <a:cubicBezTo>
                    <a:pt x="4103" y="5338"/>
                    <a:pt x="5304" y="4137"/>
                    <a:pt x="5304" y="2669"/>
                  </a:cubicBezTo>
                  <a:cubicBezTo>
                    <a:pt x="5304" y="1201"/>
                    <a:pt x="4103" y="1"/>
                    <a:pt x="2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2843569" y="3868262"/>
              <a:ext cx="256833" cy="258479"/>
            </a:xfrm>
            <a:custGeom>
              <a:avLst/>
              <a:gdLst/>
              <a:ahLst/>
              <a:cxnLst/>
              <a:rect l="l" t="t" r="r" b="b"/>
              <a:pathLst>
                <a:path w="5304" h="5338" extrusionOk="0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cubicBezTo>
                    <a:pt x="0" y="4137"/>
                    <a:pt x="1201" y="5338"/>
                    <a:pt x="2669" y="5338"/>
                  </a:cubicBezTo>
                  <a:cubicBezTo>
                    <a:pt x="4136" y="5338"/>
                    <a:pt x="5304" y="4137"/>
                    <a:pt x="5304" y="2669"/>
                  </a:cubicBezTo>
                  <a:cubicBezTo>
                    <a:pt x="5304" y="1201"/>
                    <a:pt x="4136" y="0"/>
                    <a:pt x="2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2098944" y="3540350"/>
              <a:ext cx="1135556" cy="1028978"/>
            </a:xfrm>
            <a:custGeom>
              <a:avLst/>
              <a:gdLst/>
              <a:ahLst/>
              <a:cxnLst/>
              <a:rect l="l" t="t" r="r" b="b"/>
              <a:pathLst>
                <a:path w="23451" h="21250" extrusionOk="0">
                  <a:moveTo>
                    <a:pt x="2135" y="1"/>
                  </a:moveTo>
                  <a:lnTo>
                    <a:pt x="0" y="7973"/>
                  </a:lnTo>
                  <a:lnTo>
                    <a:pt x="21082" y="21250"/>
                  </a:lnTo>
                  <a:lnTo>
                    <a:pt x="23451" y="1374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119765" y="4055606"/>
              <a:ext cx="623537" cy="513714"/>
            </a:xfrm>
            <a:custGeom>
              <a:avLst/>
              <a:gdLst/>
              <a:ahLst/>
              <a:cxnLst/>
              <a:rect l="l" t="t" r="r" b="b"/>
              <a:pathLst>
                <a:path w="12877" h="10609" extrusionOk="0">
                  <a:moveTo>
                    <a:pt x="12876" y="1"/>
                  </a:moveTo>
                  <a:lnTo>
                    <a:pt x="2369" y="3103"/>
                  </a:lnTo>
                  <a:lnTo>
                    <a:pt x="0" y="10609"/>
                  </a:lnTo>
                  <a:lnTo>
                    <a:pt x="10074" y="740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2218448" y="3904772"/>
              <a:ext cx="361861" cy="458803"/>
            </a:xfrm>
            <a:custGeom>
              <a:avLst/>
              <a:gdLst/>
              <a:ahLst/>
              <a:cxnLst/>
              <a:rect l="l" t="t" r="r" b="b"/>
              <a:pathLst>
                <a:path w="7473" h="9475" extrusionOk="0">
                  <a:moveTo>
                    <a:pt x="2045" y="1"/>
                  </a:moveTo>
                  <a:cubicBezTo>
                    <a:pt x="1966" y="1"/>
                    <a:pt x="1891" y="25"/>
                    <a:pt x="1836" y="80"/>
                  </a:cubicBezTo>
                  <a:cubicBezTo>
                    <a:pt x="701" y="1181"/>
                    <a:pt x="201" y="2482"/>
                    <a:pt x="34" y="3016"/>
                  </a:cubicBezTo>
                  <a:cubicBezTo>
                    <a:pt x="1" y="3149"/>
                    <a:pt x="34" y="3283"/>
                    <a:pt x="168" y="3349"/>
                  </a:cubicBezTo>
                  <a:lnTo>
                    <a:pt x="1102" y="3916"/>
                  </a:lnTo>
                  <a:cubicBezTo>
                    <a:pt x="1102" y="3916"/>
                    <a:pt x="1235" y="5084"/>
                    <a:pt x="2036" y="6118"/>
                  </a:cubicBezTo>
                  <a:lnTo>
                    <a:pt x="2703" y="8720"/>
                  </a:lnTo>
                  <a:cubicBezTo>
                    <a:pt x="2729" y="8851"/>
                    <a:pt x="2838" y="8941"/>
                    <a:pt x="2948" y="8941"/>
                  </a:cubicBezTo>
                  <a:cubicBezTo>
                    <a:pt x="2978" y="8941"/>
                    <a:pt x="3008" y="8934"/>
                    <a:pt x="3036" y="8920"/>
                  </a:cubicBezTo>
                  <a:cubicBezTo>
                    <a:pt x="3203" y="8887"/>
                    <a:pt x="3270" y="8753"/>
                    <a:pt x="3270" y="8620"/>
                  </a:cubicBezTo>
                  <a:lnTo>
                    <a:pt x="3070" y="6652"/>
                  </a:lnTo>
                  <a:lnTo>
                    <a:pt x="3070" y="6652"/>
                  </a:lnTo>
                  <a:lnTo>
                    <a:pt x="3937" y="9220"/>
                  </a:lnTo>
                  <a:cubicBezTo>
                    <a:pt x="3990" y="9379"/>
                    <a:pt x="4126" y="9474"/>
                    <a:pt x="4280" y="9474"/>
                  </a:cubicBezTo>
                  <a:cubicBezTo>
                    <a:pt x="4320" y="9474"/>
                    <a:pt x="4362" y="9468"/>
                    <a:pt x="4404" y="9454"/>
                  </a:cubicBezTo>
                  <a:cubicBezTo>
                    <a:pt x="4571" y="9420"/>
                    <a:pt x="4704" y="9220"/>
                    <a:pt x="4638" y="9020"/>
                  </a:cubicBezTo>
                  <a:lnTo>
                    <a:pt x="4004" y="6552"/>
                  </a:lnTo>
                  <a:lnTo>
                    <a:pt x="5371" y="9154"/>
                  </a:lnTo>
                  <a:cubicBezTo>
                    <a:pt x="5446" y="9277"/>
                    <a:pt x="5575" y="9346"/>
                    <a:pt x="5705" y="9346"/>
                  </a:cubicBezTo>
                  <a:cubicBezTo>
                    <a:pt x="5750" y="9346"/>
                    <a:pt x="5795" y="9338"/>
                    <a:pt x="5838" y="9320"/>
                  </a:cubicBezTo>
                  <a:cubicBezTo>
                    <a:pt x="6039" y="9220"/>
                    <a:pt x="6105" y="9020"/>
                    <a:pt x="6039" y="8853"/>
                  </a:cubicBezTo>
                  <a:lnTo>
                    <a:pt x="4804" y="5951"/>
                  </a:lnTo>
                  <a:lnTo>
                    <a:pt x="6772" y="8053"/>
                  </a:lnTo>
                  <a:cubicBezTo>
                    <a:pt x="6839" y="8136"/>
                    <a:pt x="6939" y="8178"/>
                    <a:pt x="7043" y="8178"/>
                  </a:cubicBezTo>
                  <a:cubicBezTo>
                    <a:pt x="7148" y="8178"/>
                    <a:pt x="7256" y="8136"/>
                    <a:pt x="7339" y="8053"/>
                  </a:cubicBezTo>
                  <a:cubicBezTo>
                    <a:pt x="7440" y="7919"/>
                    <a:pt x="7473" y="7753"/>
                    <a:pt x="7373" y="7586"/>
                  </a:cubicBezTo>
                  <a:lnTo>
                    <a:pt x="5938" y="5284"/>
                  </a:lnTo>
                  <a:cubicBezTo>
                    <a:pt x="5605" y="4817"/>
                    <a:pt x="5371" y="4283"/>
                    <a:pt x="5238" y="3716"/>
                  </a:cubicBezTo>
                  <a:cubicBezTo>
                    <a:pt x="5238" y="3716"/>
                    <a:pt x="5238" y="3683"/>
                    <a:pt x="5238" y="3683"/>
                  </a:cubicBezTo>
                  <a:cubicBezTo>
                    <a:pt x="5209" y="3567"/>
                    <a:pt x="5306" y="3476"/>
                    <a:pt x="5419" y="3476"/>
                  </a:cubicBezTo>
                  <a:cubicBezTo>
                    <a:pt x="5436" y="3476"/>
                    <a:pt x="5454" y="3478"/>
                    <a:pt x="5471" y="3483"/>
                  </a:cubicBezTo>
                  <a:lnTo>
                    <a:pt x="6672" y="4017"/>
                  </a:lnTo>
                  <a:cubicBezTo>
                    <a:pt x="6738" y="4056"/>
                    <a:pt x="6809" y="4075"/>
                    <a:pt x="6879" y="4075"/>
                  </a:cubicBezTo>
                  <a:cubicBezTo>
                    <a:pt x="6987" y="4075"/>
                    <a:pt x="7092" y="4031"/>
                    <a:pt x="7173" y="3950"/>
                  </a:cubicBezTo>
                  <a:lnTo>
                    <a:pt x="7273" y="3883"/>
                  </a:lnTo>
                  <a:cubicBezTo>
                    <a:pt x="7406" y="3783"/>
                    <a:pt x="7406" y="3550"/>
                    <a:pt x="7239" y="3416"/>
                  </a:cubicBezTo>
                  <a:cubicBezTo>
                    <a:pt x="7239" y="3416"/>
                    <a:pt x="5371" y="1081"/>
                    <a:pt x="2803" y="481"/>
                  </a:cubicBezTo>
                  <a:lnTo>
                    <a:pt x="2236" y="47"/>
                  </a:lnTo>
                  <a:cubicBezTo>
                    <a:pt x="2176" y="17"/>
                    <a:pt x="2109" y="1"/>
                    <a:pt x="204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218448" y="3907048"/>
              <a:ext cx="90502" cy="187395"/>
            </a:xfrm>
            <a:custGeom>
              <a:avLst/>
              <a:gdLst/>
              <a:ahLst/>
              <a:cxnLst/>
              <a:rect l="l" t="t" r="r" b="b"/>
              <a:pathLst>
                <a:path w="1869" h="3870" extrusionOk="0">
                  <a:moveTo>
                    <a:pt x="1869" y="0"/>
                  </a:moveTo>
                  <a:cubicBezTo>
                    <a:pt x="1836" y="33"/>
                    <a:pt x="1836" y="33"/>
                    <a:pt x="1836" y="33"/>
                  </a:cubicBezTo>
                  <a:cubicBezTo>
                    <a:pt x="701" y="1134"/>
                    <a:pt x="201" y="2435"/>
                    <a:pt x="34" y="2969"/>
                  </a:cubicBezTo>
                  <a:cubicBezTo>
                    <a:pt x="1" y="3102"/>
                    <a:pt x="34" y="3236"/>
                    <a:pt x="168" y="3302"/>
                  </a:cubicBezTo>
                  <a:lnTo>
                    <a:pt x="1102" y="38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1628965" y="3510765"/>
              <a:ext cx="765608" cy="585234"/>
            </a:xfrm>
            <a:custGeom>
              <a:avLst/>
              <a:gdLst/>
              <a:ahLst/>
              <a:cxnLst/>
              <a:rect l="l" t="t" r="r" b="b"/>
              <a:pathLst>
                <a:path w="15811" h="12086" extrusionOk="0">
                  <a:moveTo>
                    <a:pt x="4766" y="1"/>
                  </a:moveTo>
                  <a:cubicBezTo>
                    <a:pt x="2281" y="1"/>
                    <a:pt x="1" y="2218"/>
                    <a:pt x="600" y="5015"/>
                  </a:cubicBezTo>
                  <a:cubicBezTo>
                    <a:pt x="800" y="5949"/>
                    <a:pt x="1300" y="6783"/>
                    <a:pt x="2134" y="7250"/>
                  </a:cubicBezTo>
                  <a:lnTo>
                    <a:pt x="11741" y="12020"/>
                  </a:lnTo>
                  <a:cubicBezTo>
                    <a:pt x="11831" y="12065"/>
                    <a:pt x="11922" y="12086"/>
                    <a:pt x="12011" y="12086"/>
                  </a:cubicBezTo>
                  <a:cubicBezTo>
                    <a:pt x="12255" y="12086"/>
                    <a:pt x="12477" y="11931"/>
                    <a:pt x="12575" y="11687"/>
                  </a:cubicBezTo>
                  <a:cubicBezTo>
                    <a:pt x="13309" y="9919"/>
                    <a:pt x="14243" y="8551"/>
                    <a:pt x="15477" y="7684"/>
                  </a:cubicBezTo>
                  <a:cubicBezTo>
                    <a:pt x="15811" y="7450"/>
                    <a:pt x="15811" y="6950"/>
                    <a:pt x="15477" y="6716"/>
                  </a:cubicBezTo>
                  <a:lnTo>
                    <a:pt x="7238" y="812"/>
                  </a:lnTo>
                  <a:cubicBezTo>
                    <a:pt x="6458" y="250"/>
                    <a:pt x="5601" y="1"/>
                    <a:pt x="47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50"/>
          <p:cNvGrpSpPr/>
          <p:nvPr/>
        </p:nvGrpSpPr>
        <p:grpSpPr>
          <a:xfrm>
            <a:off x="2140650" y="652250"/>
            <a:ext cx="722700" cy="553650"/>
            <a:chOff x="7883375" y="3787050"/>
            <a:chExt cx="722700" cy="553650"/>
          </a:xfrm>
        </p:grpSpPr>
        <p:sp>
          <p:nvSpPr>
            <p:cNvPr id="1388" name="Google Shape;1388;p50"/>
            <p:cNvSpPr/>
            <p:nvPr/>
          </p:nvSpPr>
          <p:spPr>
            <a:xfrm>
              <a:off x="8065000" y="4023150"/>
              <a:ext cx="338925" cy="317550"/>
            </a:xfrm>
            <a:custGeom>
              <a:avLst/>
              <a:gdLst/>
              <a:ahLst/>
              <a:cxnLst/>
              <a:rect l="l" t="t" r="r" b="b"/>
              <a:pathLst>
                <a:path w="13557" h="12702" extrusionOk="0">
                  <a:moveTo>
                    <a:pt x="6720" y="1"/>
                  </a:moveTo>
                  <a:cubicBezTo>
                    <a:pt x="5013" y="1"/>
                    <a:pt x="3283" y="745"/>
                    <a:pt x="2067" y="2198"/>
                  </a:cubicBezTo>
                  <a:cubicBezTo>
                    <a:pt x="396" y="4235"/>
                    <a:pt x="0" y="7274"/>
                    <a:pt x="1277" y="9584"/>
                  </a:cubicBezTo>
                  <a:cubicBezTo>
                    <a:pt x="2292" y="11466"/>
                    <a:pt x="4416" y="12702"/>
                    <a:pt x="6532" y="12702"/>
                  </a:cubicBezTo>
                  <a:cubicBezTo>
                    <a:pt x="7014" y="12702"/>
                    <a:pt x="7496" y="12638"/>
                    <a:pt x="7964" y="12502"/>
                  </a:cubicBezTo>
                  <a:cubicBezTo>
                    <a:pt x="11885" y="11408"/>
                    <a:pt x="13557" y="5785"/>
                    <a:pt x="11399" y="2502"/>
                  </a:cubicBezTo>
                  <a:cubicBezTo>
                    <a:pt x="10278" y="821"/>
                    <a:pt x="8511" y="1"/>
                    <a:pt x="6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7883375" y="3787050"/>
              <a:ext cx="722700" cy="550200"/>
            </a:xfrm>
            <a:custGeom>
              <a:avLst/>
              <a:gdLst/>
              <a:ahLst/>
              <a:cxnLst/>
              <a:rect l="l" t="t" r="r" b="b"/>
              <a:pathLst>
                <a:path w="28908" h="22008" extrusionOk="0">
                  <a:moveTo>
                    <a:pt x="14469" y="1"/>
                  </a:moveTo>
                  <a:cubicBezTo>
                    <a:pt x="1" y="1"/>
                    <a:pt x="518" y="21095"/>
                    <a:pt x="518" y="21095"/>
                  </a:cubicBezTo>
                  <a:lnTo>
                    <a:pt x="4226" y="21095"/>
                  </a:lnTo>
                  <a:cubicBezTo>
                    <a:pt x="4226" y="21095"/>
                    <a:pt x="5502" y="4226"/>
                    <a:pt x="14591" y="4226"/>
                  </a:cubicBezTo>
                  <a:cubicBezTo>
                    <a:pt x="23679" y="4226"/>
                    <a:pt x="22646" y="22007"/>
                    <a:pt x="22646" y="22007"/>
                  </a:cubicBezTo>
                  <a:lnTo>
                    <a:pt x="26627" y="22007"/>
                  </a:lnTo>
                  <a:cubicBezTo>
                    <a:pt x="26627" y="22007"/>
                    <a:pt x="28907" y="1"/>
                    <a:pt x="14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3624413" y="1456575"/>
            <a:ext cx="467000" cy="431100"/>
            <a:chOff x="1849650" y="1202325"/>
            <a:chExt cx="467000" cy="431100"/>
          </a:xfrm>
        </p:grpSpPr>
        <p:sp>
          <p:nvSpPr>
            <p:cNvPr id="1391" name="Google Shape;1391;p50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1"/>
          <p:cNvSpPr txBox="1">
            <a:spLocks noGrp="1"/>
          </p:cNvSpPr>
          <p:nvPr>
            <p:ph type="title"/>
          </p:nvPr>
        </p:nvSpPr>
        <p:spPr>
          <a:xfrm>
            <a:off x="4356556" y="1431100"/>
            <a:ext cx="4119600" cy="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b="1"/>
              <a:t>Arduino Uno </a:t>
            </a:r>
            <a:endParaRPr sz="5300" b="1"/>
          </a:p>
        </p:txBody>
      </p:sp>
      <p:sp>
        <p:nvSpPr>
          <p:cNvPr id="1410" name="Google Shape;1410;p51"/>
          <p:cNvSpPr txBox="1">
            <a:spLocks noGrp="1"/>
          </p:cNvSpPr>
          <p:nvPr>
            <p:ph type="subTitle" idx="1"/>
          </p:nvPr>
        </p:nvSpPr>
        <p:spPr>
          <a:xfrm>
            <a:off x="4291225" y="2179371"/>
            <a:ext cx="4318800" cy="24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Plateforme de prototypage électronique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Carte programmable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Open Source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Facile a utiliser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1" name="Google Shape;14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5" y="1751800"/>
            <a:ext cx="2875800" cy="287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2"/>
          <p:cNvSpPr txBox="1">
            <a:spLocks noGrp="1"/>
          </p:cNvSpPr>
          <p:nvPr>
            <p:ph type="title"/>
          </p:nvPr>
        </p:nvSpPr>
        <p:spPr>
          <a:xfrm>
            <a:off x="730675" y="1601025"/>
            <a:ext cx="33849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b="1"/>
              <a:t>Les cables</a:t>
            </a:r>
            <a:endParaRPr sz="3800" b="1"/>
          </a:p>
        </p:txBody>
      </p:sp>
      <p:sp>
        <p:nvSpPr>
          <p:cNvPr id="1417" name="Google Shape;1417;p52"/>
          <p:cNvSpPr txBox="1">
            <a:spLocks noGrp="1"/>
          </p:cNvSpPr>
          <p:nvPr>
            <p:ph type="subTitle" idx="1"/>
          </p:nvPr>
        </p:nvSpPr>
        <p:spPr>
          <a:xfrm>
            <a:off x="645025" y="2296488"/>
            <a:ext cx="3556200" cy="22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Male Male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Female Female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Male Female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52"/>
          <p:cNvPicPr preferRelativeResize="0"/>
          <p:nvPr/>
        </p:nvPicPr>
        <p:blipFill rotWithShape="1">
          <a:blip r:embed="rId3">
            <a:alphaModFix/>
          </a:blip>
          <a:srcRect b="72715"/>
          <a:stretch/>
        </p:blipFill>
        <p:spPr>
          <a:xfrm>
            <a:off x="3964275" y="978900"/>
            <a:ext cx="4419026" cy="160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52"/>
          <p:cNvPicPr preferRelativeResize="0"/>
          <p:nvPr/>
        </p:nvPicPr>
        <p:blipFill rotWithShape="1">
          <a:blip r:embed="rId3">
            <a:alphaModFix/>
          </a:blip>
          <a:srcRect l="16489" t="57854" r="12528" b="15205"/>
          <a:stretch/>
        </p:blipFill>
        <p:spPr>
          <a:xfrm>
            <a:off x="4775800" y="2495550"/>
            <a:ext cx="2736150" cy="1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3"/>
          <p:cNvSpPr txBox="1">
            <a:spLocks noGrp="1"/>
          </p:cNvSpPr>
          <p:nvPr>
            <p:ph type="title"/>
          </p:nvPr>
        </p:nvSpPr>
        <p:spPr>
          <a:xfrm>
            <a:off x="3275875" y="904125"/>
            <a:ext cx="3858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Plaque d'essai</a:t>
            </a:r>
            <a:endParaRPr sz="3800"/>
          </a:p>
        </p:txBody>
      </p:sp>
      <p:sp>
        <p:nvSpPr>
          <p:cNvPr id="1425" name="Google Shape;1425;p53"/>
          <p:cNvSpPr txBox="1">
            <a:spLocks noGrp="1"/>
          </p:cNvSpPr>
          <p:nvPr>
            <p:ph type="subTitle" idx="1"/>
          </p:nvPr>
        </p:nvSpPr>
        <p:spPr>
          <a:xfrm>
            <a:off x="3176175" y="1635225"/>
            <a:ext cx="56103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Utilisé pour créer des prototypes de circuits sans avoir à souder les composants.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Plaque avec de nombreux petits trous dans lesquels on peut insérer des fils et des composants électroniques.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Permet de tester et d'assembler temporairement des circuits électriques pour faciliter l'expérimentation et la conception de projets électroniques.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5" y="1510965"/>
            <a:ext cx="2663700" cy="3363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4"/>
          <p:cNvSpPr txBox="1">
            <a:spLocks noGrp="1"/>
          </p:cNvSpPr>
          <p:nvPr>
            <p:ph type="subTitle" idx="1"/>
          </p:nvPr>
        </p:nvSpPr>
        <p:spPr>
          <a:xfrm>
            <a:off x="1738350" y="1654725"/>
            <a:ext cx="43236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Dispositif qui capture la lumière du soleil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Surface composée de cellules solaires qui génèrent de l'énergie à partir de la lumière du soleil.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54"/>
          <p:cNvSpPr txBox="1">
            <a:spLocks noGrp="1"/>
          </p:cNvSpPr>
          <p:nvPr>
            <p:ph type="title" idx="2"/>
          </p:nvPr>
        </p:nvSpPr>
        <p:spPr>
          <a:xfrm>
            <a:off x="1684575" y="722350"/>
            <a:ext cx="41895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Les Panneau solaire</a:t>
            </a:r>
            <a:endParaRPr sz="3800"/>
          </a:p>
        </p:txBody>
      </p:sp>
      <p:pic>
        <p:nvPicPr>
          <p:cNvPr id="1433" name="Google Shape;1433;p54"/>
          <p:cNvPicPr preferRelativeResize="0"/>
          <p:nvPr/>
        </p:nvPicPr>
        <p:blipFill rotWithShape="1">
          <a:blip r:embed="rId3">
            <a:alphaModFix/>
          </a:blip>
          <a:srcRect l="9475" r="10760"/>
          <a:stretch/>
        </p:blipFill>
        <p:spPr>
          <a:xfrm>
            <a:off x="5979350" y="1183850"/>
            <a:ext cx="2560000" cy="3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5"/>
          <p:cNvSpPr txBox="1">
            <a:spLocks noGrp="1"/>
          </p:cNvSpPr>
          <p:nvPr>
            <p:ph type="title"/>
          </p:nvPr>
        </p:nvSpPr>
        <p:spPr>
          <a:xfrm>
            <a:off x="3338825" y="1078800"/>
            <a:ext cx="55089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dirty="0"/>
              <a:t>TP4056 Charge batterie</a:t>
            </a:r>
            <a:endParaRPr sz="3800" dirty="0"/>
          </a:p>
        </p:txBody>
      </p:sp>
      <p:sp>
        <p:nvSpPr>
          <p:cNvPr id="1439" name="Google Shape;1439;p55"/>
          <p:cNvSpPr txBox="1">
            <a:spLocks noGrp="1"/>
          </p:cNvSpPr>
          <p:nvPr>
            <p:ph type="subTitle" idx="1"/>
          </p:nvPr>
        </p:nvSpPr>
        <p:spPr>
          <a:xfrm>
            <a:off x="3248175" y="1991425"/>
            <a:ext cx="5508900" cy="21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Circuit de charge de batterie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Souvent associé à des batteries rechargeables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Prend en charge la recharge contrôlée d'une batterie en régulant le courant et la tension de charge.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Garantit une charge sécurisée et efficace de la batterie.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0" name="Google Shape;14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50" y="1662875"/>
            <a:ext cx="2668075" cy="265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6"/>
          <p:cNvSpPr txBox="1">
            <a:spLocks noGrp="1"/>
          </p:cNvSpPr>
          <p:nvPr>
            <p:ph type="title"/>
          </p:nvPr>
        </p:nvSpPr>
        <p:spPr>
          <a:xfrm>
            <a:off x="559075" y="1328975"/>
            <a:ext cx="33849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Relais </a:t>
            </a:r>
            <a:endParaRPr sz="3800"/>
          </a:p>
        </p:txBody>
      </p:sp>
      <p:sp>
        <p:nvSpPr>
          <p:cNvPr id="1446" name="Google Shape;1446;p56"/>
          <p:cNvSpPr txBox="1">
            <a:spLocks noGrp="1"/>
          </p:cNvSpPr>
          <p:nvPr>
            <p:ph type="subTitle" idx="1"/>
          </p:nvPr>
        </p:nvSpPr>
        <p:spPr>
          <a:xfrm>
            <a:off x="476800" y="1987325"/>
            <a:ext cx="638370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Est comme un interrupteur automatique qui peut être activé ou désactivé par un signal électrique.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Permet de contrôler un circuit électronique à l'aide d'un autre circuit, généralement avec une puissance électrique différente.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6"/>
          <p:cNvSpPr/>
          <p:nvPr/>
        </p:nvSpPr>
        <p:spPr>
          <a:xfrm>
            <a:off x="3425350" y="3797475"/>
            <a:ext cx="16323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8" name="Google Shape;1448;p56"/>
          <p:cNvPicPr preferRelativeResize="0"/>
          <p:nvPr/>
        </p:nvPicPr>
        <p:blipFill rotWithShape="1">
          <a:blip r:embed="rId3">
            <a:alphaModFix/>
          </a:blip>
          <a:srcRect l="7238" t="8904" r="7101" b="11730"/>
          <a:stretch/>
        </p:blipFill>
        <p:spPr>
          <a:xfrm>
            <a:off x="6784300" y="1988775"/>
            <a:ext cx="2172325" cy="18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56"/>
          <p:cNvSpPr/>
          <p:nvPr/>
        </p:nvSpPr>
        <p:spPr>
          <a:xfrm>
            <a:off x="172225" y="3525250"/>
            <a:ext cx="16323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0" name="Google Shape;1450;p56"/>
          <p:cNvSpPr txBox="1"/>
          <p:nvPr/>
        </p:nvSpPr>
        <p:spPr>
          <a:xfrm>
            <a:off x="561850" y="3665650"/>
            <a:ext cx="638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Il est souvent utilisé pour isoler des circuits, contrôler des appareils à distance ou automatiser des processus électriques.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7"/>
          <p:cNvSpPr txBox="1">
            <a:spLocks noGrp="1"/>
          </p:cNvSpPr>
          <p:nvPr>
            <p:ph type="title"/>
          </p:nvPr>
        </p:nvSpPr>
        <p:spPr>
          <a:xfrm>
            <a:off x="4217700" y="1327725"/>
            <a:ext cx="38589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Servo-moteur</a:t>
            </a:r>
            <a:endParaRPr sz="3800"/>
          </a:p>
        </p:txBody>
      </p:sp>
      <p:sp>
        <p:nvSpPr>
          <p:cNvPr id="1456" name="Google Shape;1456;p57"/>
          <p:cNvSpPr txBox="1">
            <a:spLocks noGrp="1"/>
          </p:cNvSpPr>
          <p:nvPr>
            <p:ph type="subTitle" idx="1"/>
          </p:nvPr>
        </p:nvSpPr>
        <p:spPr>
          <a:xfrm>
            <a:off x="4114800" y="1977025"/>
            <a:ext cx="4812300" cy="2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Petit dispositif qui peut tourner ou déplacer quelque chose selon des instructions précises.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 l'utilise pour contrôler des mouvements, comme faire tourner un bras de robot ou orienter une caméra, en fonction des signaux qu'il reçoit.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7" name="Google Shape;14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1825550"/>
            <a:ext cx="3724500" cy="238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8"/>
          <p:cNvSpPr txBox="1">
            <a:spLocks noGrp="1"/>
          </p:cNvSpPr>
          <p:nvPr>
            <p:ph type="title"/>
          </p:nvPr>
        </p:nvSpPr>
        <p:spPr>
          <a:xfrm>
            <a:off x="733975" y="1292175"/>
            <a:ext cx="33849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LED UltraViolet</a:t>
            </a:r>
            <a:endParaRPr sz="3800"/>
          </a:p>
        </p:txBody>
      </p:sp>
      <p:sp>
        <p:nvSpPr>
          <p:cNvPr id="1463" name="Google Shape;1463;p58"/>
          <p:cNvSpPr txBox="1">
            <a:spLocks noGrp="1"/>
          </p:cNvSpPr>
          <p:nvPr>
            <p:ph type="subTitle" idx="1"/>
          </p:nvPr>
        </p:nvSpPr>
        <p:spPr>
          <a:xfrm>
            <a:off x="628275" y="1948050"/>
            <a:ext cx="4673700" cy="20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Une petite lumière qui émet une couleur invisible à l'œil humain, mais qui se trouve dans la partie ultraviolette du spectre électromagnétique. </a:t>
            </a:r>
            <a:endParaRPr sz="17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L'exposition à la lumière ultraviolette est bénéfique pour la croissance de la plante.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4" name="Google Shape;1464;p58"/>
          <p:cNvPicPr preferRelativeResize="0"/>
          <p:nvPr/>
        </p:nvPicPr>
        <p:blipFill rotWithShape="1">
          <a:blip r:embed="rId3">
            <a:alphaModFix/>
          </a:blip>
          <a:srcRect l="8901" t="7712" r="11194" b="8723"/>
          <a:stretch/>
        </p:blipFill>
        <p:spPr>
          <a:xfrm>
            <a:off x="5527650" y="1497250"/>
            <a:ext cx="2055050" cy="21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9"/>
          <p:cNvSpPr txBox="1">
            <a:spLocks noGrp="1"/>
          </p:cNvSpPr>
          <p:nvPr>
            <p:ph type="title"/>
          </p:nvPr>
        </p:nvSpPr>
        <p:spPr>
          <a:xfrm>
            <a:off x="3116230" y="1174475"/>
            <a:ext cx="310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Résistor</a:t>
            </a:r>
            <a:endParaRPr sz="4300"/>
          </a:p>
        </p:txBody>
      </p:sp>
      <p:pic>
        <p:nvPicPr>
          <p:cNvPr id="1470" name="Google Shape;14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3">
            <a:off x="71174" y="1759351"/>
            <a:ext cx="3006351" cy="188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59"/>
          <p:cNvSpPr txBox="1">
            <a:spLocks noGrp="1"/>
          </p:cNvSpPr>
          <p:nvPr>
            <p:ph type="subTitle" idx="1"/>
          </p:nvPr>
        </p:nvSpPr>
        <p:spPr>
          <a:xfrm>
            <a:off x="2958625" y="2007000"/>
            <a:ext cx="5769300" cy="20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Limite le flux du courant électrique dans un circuit.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Cela se fait en opposition au mouvement des électrons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Réduisant ainsi l'intensité du courant qui passe à travers elle.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Contrôler la quantité de courant circulant dans une partie spécifique d'un circuit électronique.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2"/>
          <p:cNvSpPr/>
          <p:nvPr/>
        </p:nvSpPr>
        <p:spPr>
          <a:xfrm>
            <a:off x="5823570" y="3219287"/>
            <a:ext cx="2164708" cy="345297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2"/>
          <p:cNvSpPr txBox="1">
            <a:spLocks noGrp="1"/>
          </p:cNvSpPr>
          <p:nvPr>
            <p:ph type="title"/>
          </p:nvPr>
        </p:nvSpPr>
        <p:spPr>
          <a:xfrm>
            <a:off x="2347075" y="521225"/>
            <a:ext cx="397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L’équipe</a:t>
            </a:r>
            <a:endParaRPr sz="4400"/>
          </a:p>
        </p:txBody>
      </p:sp>
      <p:sp>
        <p:nvSpPr>
          <p:cNvPr id="956" name="Google Shape;956;p42"/>
          <p:cNvSpPr/>
          <p:nvPr/>
        </p:nvSpPr>
        <p:spPr>
          <a:xfrm rot="-8147854">
            <a:off x="6554685" y="2113982"/>
            <a:ext cx="900881" cy="1074987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2"/>
          <p:cNvGrpSpPr/>
          <p:nvPr/>
        </p:nvGrpSpPr>
        <p:grpSpPr>
          <a:xfrm>
            <a:off x="6710476" y="2011823"/>
            <a:ext cx="588740" cy="1126280"/>
            <a:chOff x="5850675" y="1826225"/>
            <a:chExt cx="238250" cy="468600"/>
          </a:xfrm>
        </p:grpSpPr>
        <p:sp>
          <p:nvSpPr>
            <p:cNvPr id="958" name="Google Shape;958;p42"/>
            <p:cNvSpPr/>
            <p:nvPr/>
          </p:nvSpPr>
          <p:spPr>
            <a:xfrm>
              <a:off x="5858950" y="2136325"/>
              <a:ext cx="84925" cy="158500"/>
            </a:xfrm>
            <a:custGeom>
              <a:avLst/>
              <a:gdLst/>
              <a:ahLst/>
              <a:cxnLst/>
              <a:rect l="l" t="t" r="r" b="b"/>
              <a:pathLst>
                <a:path w="3397" h="6340" extrusionOk="0">
                  <a:moveTo>
                    <a:pt x="1427" y="0"/>
                  </a:moveTo>
                  <a:cubicBezTo>
                    <a:pt x="1171" y="0"/>
                    <a:pt x="885" y="58"/>
                    <a:pt x="857" y="343"/>
                  </a:cubicBezTo>
                  <a:cubicBezTo>
                    <a:pt x="743" y="914"/>
                    <a:pt x="1" y="1712"/>
                    <a:pt x="1" y="3053"/>
                  </a:cubicBezTo>
                  <a:cubicBezTo>
                    <a:pt x="1" y="4423"/>
                    <a:pt x="1313" y="6249"/>
                    <a:pt x="1427" y="6335"/>
                  </a:cubicBezTo>
                  <a:cubicBezTo>
                    <a:pt x="1431" y="6338"/>
                    <a:pt x="1437" y="6339"/>
                    <a:pt x="1443" y="6339"/>
                  </a:cubicBezTo>
                  <a:cubicBezTo>
                    <a:pt x="1670" y="6339"/>
                    <a:pt x="3396" y="4452"/>
                    <a:pt x="3396" y="4452"/>
                  </a:cubicBezTo>
                  <a:cubicBezTo>
                    <a:pt x="1969" y="3367"/>
                    <a:pt x="1427" y="2255"/>
                    <a:pt x="1427" y="2255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5995900" y="2136325"/>
              <a:ext cx="84925" cy="158500"/>
            </a:xfrm>
            <a:custGeom>
              <a:avLst/>
              <a:gdLst/>
              <a:ahLst/>
              <a:cxnLst/>
              <a:rect l="l" t="t" r="r" b="b"/>
              <a:pathLst>
                <a:path w="3397" h="6340" extrusionOk="0">
                  <a:moveTo>
                    <a:pt x="1970" y="0"/>
                  </a:moveTo>
                  <a:lnTo>
                    <a:pt x="1970" y="2255"/>
                  </a:lnTo>
                  <a:cubicBezTo>
                    <a:pt x="1970" y="2255"/>
                    <a:pt x="1485" y="3367"/>
                    <a:pt x="1" y="4452"/>
                  </a:cubicBezTo>
                  <a:cubicBezTo>
                    <a:pt x="1" y="4452"/>
                    <a:pt x="1727" y="6339"/>
                    <a:pt x="1954" y="6339"/>
                  </a:cubicBezTo>
                  <a:cubicBezTo>
                    <a:pt x="1960" y="6339"/>
                    <a:pt x="1966" y="6338"/>
                    <a:pt x="1970" y="6335"/>
                  </a:cubicBezTo>
                  <a:cubicBezTo>
                    <a:pt x="2084" y="6249"/>
                    <a:pt x="3396" y="4423"/>
                    <a:pt x="3396" y="3053"/>
                  </a:cubicBezTo>
                  <a:cubicBezTo>
                    <a:pt x="3396" y="1712"/>
                    <a:pt x="2654" y="914"/>
                    <a:pt x="2540" y="343"/>
                  </a:cubicBezTo>
                  <a:cubicBezTo>
                    <a:pt x="2512" y="58"/>
                    <a:pt x="2226" y="0"/>
                    <a:pt x="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5895325" y="2074975"/>
              <a:ext cx="149825" cy="189775"/>
            </a:xfrm>
            <a:custGeom>
              <a:avLst/>
              <a:gdLst/>
              <a:ahLst/>
              <a:cxnLst/>
              <a:rect l="l" t="t" r="r" b="b"/>
              <a:pathLst>
                <a:path w="5993" h="7591" extrusionOk="0">
                  <a:moveTo>
                    <a:pt x="1" y="1"/>
                  </a:moveTo>
                  <a:lnTo>
                    <a:pt x="1" y="4709"/>
                  </a:lnTo>
                  <a:cubicBezTo>
                    <a:pt x="1" y="4709"/>
                    <a:pt x="714" y="6335"/>
                    <a:pt x="2997" y="7590"/>
                  </a:cubicBezTo>
                  <a:cubicBezTo>
                    <a:pt x="5251" y="6335"/>
                    <a:pt x="5993" y="4709"/>
                    <a:pt x="5993" y="4709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5894625" y="2075700"/>
              <a:ext cx="150525" cy="101075"/>
            </a:xfrm>
            <a:custGeom>
              <a:avLst/>
              <a:gdLst/>
              <a:ahLst/>
              <a:cxnLst/>
              <a:rect l="l" t="t" r="r" b="b"/>
              <a:pathLst>
                <a:path w="6021" h="4043" extrusionOk="0">
                  <a:moveTo>
                    <a:pt x="0" y="0"/>
                  </a:moveTo>
                  <a:lnTo>
                    <a:pt x="0" y="3025"/>
                  </a:lnTo>
                  <a:cubicBezTo>
                    <a:pt x="598" y="3695"/>
                    <a:pt x="1487" y="4043"/>
                    <a:pt x="2437" y="4043"/>
                  </a:cubicBezTo>
                  <a:cubicBezTo>
                    <a:pt x="3709" y="4043"/>
                    <a:pt x="5089" y="3419"/>
                    <a:pt x="6021" y="2112"/>
                  </a:cubicBezTo>
                  <a:lnTo>
                    <a:pt x="6021" y="0"/>
                  </a:ln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5864675" y="1885950"/>
              <a:ext cx="224250" cy="239725"/>
            </a:xfrm>
            <a:custGeom>
              <a:avLst/>
              <a:gdLst/>
              <a:ahLst/>
              <a:cxnLst/>
              <a:rect l="l" t="t" r="r" b="b"/>
              <a:pathLst>
                <a:path w="8970" h="9589" extrusionOk="0">
                  <a:moveTo>
                    <a:pt x="6192" y="1"/>
                  </a:moveTo>
                  <a:cubicBezTo>
                    <a:pt x="6192" y="1"/>
                    <a:pt x="5710" y="440"/>
                    <a:pt x="4328" y="440"/>
                  </a:cubicBezTo>
                  <a:cubicBezTo>
                    <a:pt x="3748" y="440"/>
                    <a:pt x="3010" y="363"/>
                    <a:pt x="2083" y="143"/>
                  </a:cubicBezTo>
                  <a:cubicBezTo>
                    <a:pt x="1995" y="121"/>
                    <a:pt x="1912" y="111"/>
                    <a:pt x="1835" y="111"/>
                  </a:cubicBezTo>
                  <a:cubicBezTo>
                    <a:pt x="1111" y="111"/>
                    <a:pt x="845" y="1067"/>
                    <a:pt x="742" y="2768"/>
                  </a:cubicBezTo>
                  <a:cubicBezTo>
                    <a:pt x="628" y="4709"/>
                    <a:pt x="0" y="9473"/>
                    <a:pt x="4480" y="9588"/>
                  </a:cubicBezTo>
                  <a:cubicBezTo>
                    <a:pt x="4514" y="9588"/>
                    <a:pt x="4547" y="9589"/>
                    <a:pt x="4581" y="9589"/>
                  </a:cubicBezTo>
                  <a:cubicBezTo>
                    <a:pt x="8970" y="9589"/>
                    <a:pt x="7785" y="2188"/>
                    <a:pt x="7276" y="857"/>
                  </a:cubicBezTo>
                  <a:cubicBezTo>
                    <a:pt x="6990" y="143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5856100" y="1826225"/>
              <a:ext cx="219000" cy="164600"/>
            </a:xfrm>
            <a:custGeom>
              <a:avLst/>
              <a:gdLst/>
              <a:ahLst/>
              <a:cxnLst/>
              <a:rect l="l" t="t" r="r" b="b"/>
              <a:pathLst>
                <a:path w="8760" h="6584" extrusionOk="0">
                  <a:moveTo>
                    <a:pt x="5231" y="0"/>
                  </a:moveTo>
                  <a:cubicBezTo>
                    <a:pt x="4969" y="0"/>
                    <a:pt x="4648" y="49"/>
                    <a:pt x="4252" y="164"/>
                  </a:cubicBezTo>
                  <a:cubicBezTo>
                    <a:pt x="1798" y="906"/>
                    <a:pt x="1370" y="1619"/>
                    <a:pt x="685" y="2447"/>
                  </a:cubicBezTo>
                  <a:cubicBezTo>
                    <a:pt x="1" y="3274"/>
                    <a:pt x="143" y="3588"/>
                    <a:pt x="343" y="4387"/>
                  </a:cubicBezTo>
                  <a:cubicBezTo>
                    <a:pt x="543" y="4986"/>
                    <a:pt x="372" y="5157"/>
                    <a:pt x="343" y="5899"/>
                  </a:cubicBezTo>
                  <a:cubicBezTo>
                    <a:pt x="571" y="5899"/>
                    <a:pt x="828" y="6270"/>
                    <a:pt x="999" y="6584"/>
                  </a:cubicBezTo>
                  <a:cubicBezTo>
                    <a:pt x="1056" y="6070"/>
                    <a:pt x="1085" y="5585"/>
                    <a:pt x="1085" y="5186"/>
                  </a:cubicBezTo>
                  <a:cubicBezTo>
                    <a:pt x="1188" y="3462"/>
                    <a:pt x="1476" y="2527"/>
                    <a:pt x="2180" y="2527"/>
                  </a:cubicBezTo>
                  <a:cubicBezTo>
                    <a:pt x="2257" y="2527"/>
                    <a:pt x="2339" y="2538"/>
                    <a:pt x="2426" y="2561"/>
                  </a:cubicBezTo>
                  <a:cubicBezTo>
                    <a:pt x="3324" y="2775"/>
                    <a:pt x="4044" y="2851"/>
                    <a:pt x="4614" y="2851"/>
                  </a:cubicBezTo>
                  <a:cubicBezTo>
                    <a:pt x="6015" y="2851"/>
                    <a:pt x="6506" y="2390"/>
                    <a:pt x="6506" y="2390"/>
                  </a:cubicBezTo>
                  <a:cubicBezTo>
                    <a:pt x="6506" y="2390"/>
                    <a:pt x="7276" y="2532"/>
                    <a:pt x="7562" y="3246"/>
                  </a:cubicBezTo>
                  <a:cubicBezTo>
                    <a:pt x="7733" y="3731"/>
                    <a:pt x="8018" y="4986"/>
                    <a:pt x="8104" y="6413"/>
                  </a:cubicBezTo>
                  <a:cubicBezTo>
                    <a:pt x="8361" y="5985"/>
                    <a:pt x="8560" y="5814"/>
                    <a:pt x="8674" y="5814"/>
                  </a:cubicBezTo>
                  <a:cubicBezTo>
                    <a:pt x="8760" y="3103"/>
                    <a:pt x="7647" y="1848"/>
                    <a:pt x="6962" y="1562"/>
                  </a:cubicBezTo>
                  <a:cubicBezTo>
                    <a:pt x="6388" y="1323"/>
                    <a:pt x="6597" y="0"/>
                    <a:pt x="5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5850675" y="1973225"/>
              <a:ext cx="33975" cy="74800"/>
            </a:xfrm>
            <a:custGeom>
              <a:avLst/>
              <a:gdLst/>
              <a:ahLst/>
              <a:cxnLst/>
              <a:rect l="l" t="t" r="r" b="b"/>
              <a:pathLst>
                <a:path w="1359" h="2992" extrusionOk="0">
                  <a:moveTo>
                    <a:pt x="543" y="0"/>
                  </a:moveTo>
                  <a:cubicBezTo>
                    <a:pt x="511" y="0"/>
                    <a:pt x="478" y="6"/>
                    <a:pt x="446" y="19"/>
                  </a:cubicBezTo>
                  <a:cubicBezTo>
                    <a:pt x="0" y="242"/>
                    <a:pt x="832" y="2992"/>
                    <a:pt x="1323" y="2992"/>
                  </a:cubicBezTo>
                  <a:cubicBezTo>
                    <a:pt x="1335" y="2992"/>
                    <a:pt x="1347" y="2990"/>
                    <a:pt x="1359" y="2987"/>
                  </a:cubicBezTo>
                  <a:cubicBezTo>
                    <a:pt x="1188" y="2245"/>
                    <a:pt x="1188" y="1389"/>
                    <a:pt x="1216" y="675"/>
                  </a:cubicBezTo>
                  <a:cubicBezTo>
                    <a:pt x="1064" y="372"/>
                    <a:pt x="800" y="0"/>
                    <a:pt x="543" y="0"/>
                  </a:cubicBezTo>
                  <a:close/>
                </a:path>
              </a:pathLst>
            </a:custGeom>
            <a:solidFill>
              <a:srgbClr val="82435C"/>
            </a:solidFill>
            <a:ln w="9525" cap="flat" cmpd="sng">
              <a:solidFill>
                <a:srgbClr val="8243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6057250" y="1970875"/>
              <a:ext cx="23475" cy="75725"/>
            </a:xfrm>
            <a:custGeom>
              <a:avLst/>
              <a:gdLst/>
              <a:ahLst/>
              <a:cxnLst/>
              <a:rect l="l" t="t" r="r" b="b"/>
              <a:pathLst>
                <a:path w="939" h="3029" extrusionOk="0">
                  <a:moveTo>
                    <a:pt x="667" y="0"/>
                  </a:moveTo>
                  <a:cubicBezTo>
                    <a:pt x="545" y="0"/>
                    <a:pt x="363" y="172"/>
                    <a:pt x="86" y="598"/>
                  </a:cubicBezTo>
                  <a:cubicBezTo>
                    <a:pt x="143" y="1369"/>
                    <a:pt x="86" y="2225"/>
                    <a:pt x="1" y="3023"/>
                  </a:cubicBezTo>
                  <a:cubicBezTo>
                    <a:pt x="18" y="3027"/>
                    <a:pt x="36" y="3029"/>
                    <a:pt x="53" y="3029"/>
                  </a:cubicBezTo>
                  <a:cubicBezTo>
                    <a:pt x="725" y="3029"/>
                    <a:pt x="938" y="362"/>
                    <a:pt x="771" y="56"/>
                  </a:cubicBezTo>
                  <a:cubicBezTo>
                    <a:pt x="742" y="20"/>
                    <a:pt x="708" y="0"/>
                    <a:pt x="667" y="0"/>
                  </a:cubicBezTo>
                  <a:close/>
                </a:path>
              </a:pathLst>
            </a:custGeom>
            <a:solidFill>
              <a:srgbClr val="82435C"/>
            </a:solidFill>
            <a:ln w="9525" cap="flat" cmpd="sng">
              <a:solidFill>
                <a:srgbClr val="8243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42"/>
          <p:cNvSpPr/>
          <p:nvPr/>
        </p:nvSpPr>
        <p:spPr>
          <a:xfrm>
            <a:off x="551722" y="3215481"/>
            <a:ext cx="2494939" cy="349103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2"/>
          <p:cNvSpPr/>
          <p:nvPr/>
        </p:nvSpPr>
        <p:spPr>
          <a:xfrm>
            <a:off x="3513856" y="3202160"/>
            <a:ext cx="1646238" cy="345297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7" name="Google Shape;977;p42"/>
          <p:cNvSpPr txBox="1">
            <a:spLocks noGrp="1"/>
          </p:cNvSpPr>
          <p:nvPr>
            <p:ph type="subTitle" idx="1"/>
          </p:nvPr>
        </p:nvSpPr>
        <p:spPr>
          <a:xfrm>
            <a:off x="3020292" y="3107684"/>
            <a:ext cx="27141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Shaima Hamila</a:t>
            </a:r>
            <a:endParaRPr dirty="0"/>
          </a:p>
        </p:txBody>
      </p:sp>
      <p:sp>
        <p:nvSpPr>
          <p:cNvPr id="978" name="Google Shape;978;p42"/>
          <p:cNvSpPr txBox="1">
            <a:spLocks noGrp="1"/>
          </p:cNvSpPr>
          <p:nvPr>
            <p:ph type="subTitle" idx="3"/>
          </p:nvPr>
        </p:nvSpPr>
        <p:spPr>
          <a:xfrm>
            <a:off x="253891" y="3150233"/>
            <a:ext cx="3090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Mohamed Amine Jribi</a:t>
            </a:r>
            <a:endParaRPr sz="2200" dirty="0"/>
          </a:p>
        </p:txBody>
      </p:sp>
      <p:sp>
        <p:nvSpPr>
          <p:cNvPr id="979" name="Google Shape;979;p42"/>
          <p:cNvSpPr/>
          <p:nvPr/>
        </p:nvSpPr>
        <p:spPr>
          <a:xfrm rot="8147854" flipH="1">
            <a:off x="1213449" y="2128098"/>
            <a:ext cx="900881" cy="1074987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2"/>
          <p:cNvSpPr/>
          <p:nvPr/>
        </p:nvSpPr>
        <p:spPr>
          <a:xfrm rot="-8147854">
            <a:off x="3749578" y="2094545"/>
            <a:ext cx="900881" cy="1074987"/>
          </a:xfrm>
          <a:custGeom>
            <a:avLst/>
            <a:gdLst/>
            <a:ahLst/>
            <a:cxnLst/>
            <a:rect l="l" t="t" r="r" b="b"/>
            <a:pathLst>
              <a:path w="73893" h="88046" extrusionOk="0">
                <a:moveTo>
                  <a:pt x="44457" y="1"/>
                </a:moveTo>
                <a:cubicBezTo>
                  <a:pt x="43581" y="1"/>
                  <a:pt x="42706" y="56"/>
                  <a:pt x="41856" y="146"/>
                </a:cubicBezTo>
                <a:cubicBezTo>
                  <a:pt x="26840" y="1726"/>
                  <a:pt x="12949" y="11575"/>
                  <a:pt x="6475" y="25192"/>
                </a:cubicBezTo>
                <a:cubicBezTo>
                  <a:pt x="1" y="38839"/>
                  <a:pt x="1125" y="55800"/>
                  <a:pt x="9393" y="68445"/>
                </a:cubicBezTo>
                <a:cubicBezTo>
                  <a:pt x="14469" y="76196"/>
                  <a:pt x="22099" y="82153"/>
                  <a:pt x="30670" y="85497"/>
                </a:cubicBezTo>
                <a:cubicBezTo>
                  <a:pt x="35050" y="87190"/>
                  <a:pt x="38950" y="88046"/>
                  <a:pt x="42862" y="88046"/>
                </a:cubicBezTo>
                <a:cubicBezTo>
                  <a:pt x="46252" y="88046"/>
                  <a:pt x="49650" y="87403"/>
                  <a:pt x="53376" y="86104"/>
                </a:cubicBezTo>
                <a:cubicBezTo>
                  <a:pt x="58969" y="84159"/>
                  <a:pt x="63953" y="81424"/>
                  <a:pt x="67631" y="76621"/>
                </a:cubicBezTo>
                <a:cubicBezTo>
                  <a:pt x="72130" y="70755"/>
                  <a:pt x="73893" y="62791"/>
                  <a:pt x="72008" y="55648"/>
                </a:cubicBezTo>
                <a:cubicBezTo>
                  <a:pt x="70306" y="49174"/>
                  <a:pt x="65929" y="43794"/>
                  <a:pt x="61978" y="38383"/>
                </a:cubicBezTo>
                <a:cubicBezTo>
                  <a:pt x="58026" y="32973"/>
                  <a:pt x="54257" y="26924"/>
                  <a:pt x="54136" y="20237"/>
                </a:cubicBezTo>
                <a:cubicBezTo>
                  <a:pt x="54105" y="17198"/>
                  <a:pt x="54804" y="14219"/>
                  <a:pt x="54956" y="11210"/>
                </a:cubicBezTo>
                <a:cubicBezTo>
                  <a:pt x="55078" y="8170"/>
                  <a:pt x="54561" y="4918"/>
                  <a:pt x="52464" y="2729"/>
                </a:cubicBezTo>
                <a:cubicBezTo>
                  <a:pt x="50421" y="639"/>
                  <a:pt x="47434" y="1"/>
                  <a:pt x="44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2"/>
          <p:cNvGrpSpPr/>
          <p:nvPr/>
        </p:nvGrpSpPr>
        <p:grpSpPr>
          <a:xfrm>
            <a:off x="1369044" y="1952111"/>
            <a:ext cx="588740" cy="1126280"/>
            <a:chOff x="5850675" y="1826225"/>
            <a:chExt cx="238250" cy="468600"/>
          </a:xfrm>
        </p:grpSpPr>
        <p:sp>
          <p:nvSpPr>
            <p:cNvPr id="982" name="Google Shape;982;p42"/>
            <p:cNvSpPr/>
            <p:nvPr/>
          </p:nvSpPr>
          <p:spPr>
            <a:xfrm>
              <a:off x="5858950" y="2136325"/>
              <a:ext cx="84925" cy="158500"/>
            </a:xfrm>
            <a:custGeom>
              <a:avLst/>
              <a:gdLst/>
              <a:ahLst/>
              <a:cxnLst/>
              <a:rect l="l" t="t" r="r" b="b"/>
              <a:pathLst>
                <a:path w="3397" h="6340" extrusionOk="0">
                  <a:moveTo>
                    <a:pt x="1427" y="0"/>
                  </a:moveTo>
                  <a:cubicBezTo>
                    <a:pt x="1171" y="0"/>
                    <a:pt x="885" y="58"/>
                    <a:pt x="857" y="343"/>
                  </a:cubicBezTo>
                  <a:cubicBezTo>
                    <a:pt x="743" y="914"/>
                    <a:pt x="1" y="1712"/>
                    <a:pt x="1" y="3053"/>
                  </a:cubicBezTo>
                  <a:cubicBezTo>
                    <a:pt x="1" y="4423"/>
                    <a:pt x="1313" y="6249"/>
                    <a:pt x="1427" y="6335"/>
                  </a:cubicBezTo>
                  <a:cubicBezTo>
                    <a:pt x="1431" y="6338"/>
                    <a:pt x="1437" y="6339"/>
                    <a:pt x="1443" y="6339"/>
                  </a:cubicBezTo>
                  <a:cubicBezTo>
                    <a:pt x="1670" y="6339"/>
                    <a:pt x="3396" y="4452"/>
                    <a:pt x="3396" y="4452"/>
                  </a:cubicBezTo>
                  <a:cubicBezTo>
                    <a:pt x="1969" y="3367"/>
                    <a:pt x="1427" y="2255"/>
                    <a:pt x="1427" y="2255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5995900" y="2136325"/>
              <a:ext cx="84925" cy="158500"/>
            </a:xfrm>
            <a:custGeom>
              <a:avLst/>
              <a:gdLst/>
              <a:ahLst/>
              <a:cxnLst/>
              <a:rect l="l" t="t" r="r" b="b"/>
              <a:pathLst>
                <a:path w="3397" h="6340" extrusionOk="0">
                  <a:moveTo>
                    <a:pt x="1970" y="0"/>
                  </a:moveTo>
                  <a:lnTo>
                    <a:pt x="1970" y="2255"/>
                  </a:lnTo>
                  <a:cubicBezTo>
                    <a:pt x="1970" y="2255"/>
                    <a:pt x="1485" y="3367"/>
                    <a:pt x="1" y="4452"/>
                  </a:cubicBezTo>
                  <a:cubicBezTo>
                    <a:pt x="1" y="4452"/>
                    <a:pt x="1727" y="6339"/>
                    <a:pt x="1954" y="6339"/>
                  </a:cubicBezTo>
                  <a:cubicBezTo>
                    <a:pt x="1960" y="6339"/>
                    <a:pt x="1966" y="6338"/>
                    <a:pt x="1970" y="6335"/>
                  </a:cubicBezTo>
                  <a:cubicBezTo>
                    <a:pt x="2084" y="6249"/>
                    <a:pt x="3396" y="4423"/>
                    <a:pt x="3396" y="3053"/>
                  </a:cubicBezTo>
                  <a:cubicBezTo>
                    <a:pt x="3396" y="1712"/>
                    <a:pt x="2654" y="914"/>
                    <a:pt x="2540" y="343"/>
                  </a:cubicBezTo>
                  <a:cubicBezTo>
                    <a:pt x="2512" y="58"/>
                    <a:pt x="2226" y="0"/>
                    <a:pt x="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5895325" y="2074975"/>
              <a:ext cx="149825" cy="189775"/>
            </a:xfrm>
            <a:custGeom>
              <a:avLst/>
              <a:gdLst/>
              <a:ahLst/>
              <a:cxnLst/>
              <a:rect l="l" t="t" r="r" b="b"/>
              <a:pathLst>
                <a:path w="5993" h="7591" extrusionOk="0">
                  <a:moveTo>
                    <a:pt x="1" y="1"/>
                  </a:moveTo>
                  <a:lnTo>
                    <a:pt x="1" y="4709"/>
                  </a:lnTo>
                  <a:cubicBezTo>
                    <a:pt x="1" y="4709"/>
                    <a:pt x="714" y="6335"/>
                    <a:pt x="2997" y="7590"/>
                  </a:cubicBezTo>
                  <a:cubicBezTo>
                    <a:pt x="5251" y="6335"/>
                    <a:pt x="5993" y="4709"/>
                    <a:pt x="5993" y="4709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5894625" y="2075700"/>
              <a:ext cx="150525" cy="101075"/>
            </a:xfrm>
            <a:custGeom>
              <a:avLst/>
              <a:gdLst/>
              <a:ahLst/>
              <a:cxnLst/>
              <a:rect l="l" t="t" r="r" b="b"/>
              <a:pathLst>
                <a:path w="6021" h="4043" extrusionOk="0">
                  <a:moveTo>
                    <a:pt x="0" y="0"/>
                  </a:moveTo>
                  <a:lnTo>
                    <a:pt x="0" y="3025"/>
                  </a:lnTo>
                  <a:cubicBezTo>
                    <a:pt x="598" y="3695"/>
                    <a:pt x="1487" y="4043"/>
                    <a:pt x="2437" y="4043"/>
                  </a:cubicBezTo>
                  <a:cubicBezTo>
                    <a:pt x="3709" y="4043"/>
                    <a:pt x="5089" y="3419"/>
                    <a:pt x="6021" y="2112"/>
                  </a:cubicBezTo>
                  <a:lnTo>
                    <a:pt x="6021" y="0"/>
                  </a:ln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5864675" y="1885950"/>
              <a:ext cx="224250" cy="239725"/>
            </a:xfrm>
            <a:custGeom>
              <a:avLst/>
              <a:gdLst/>
              <a:ahLst/>
              <a:cxnLst/>
              <a:rect l="l" t="t" r="r" b="b"/>
              <a:pathLst>
                <a:path w="8970" h="9589" extrusionOk="0">
                  <a:moveTo>
                    <a:pt x="6192" y="1"/>
                  </a:moveTo>
                  <a:cubicBezTo>
                    <a:pt x="6192" y="1"/>
                    <a:pt x="5710" y="440"/>
                    <a:pt x="4328" y="440"/>
                  </a:cubicBezTo>
                  <a:cubicBezTo>
                    <a:pt x="3748" y="440"/>
                    <a:pt x="3010" y="363"/>
                    <a:pt x="2083" y="143"/>
                  </a:cubicBezTo>
                  <a:cubicBezTo>
                    <a:pt x="1995" y="121"/>
                    <a:pt x="1912" y="111"/>
                    <a:pt x="1835" y="111"/>
                  </a:cubicBezTo>
                  <a:cubicBezTo>
                    <a:pt x="1111" y="111"/>
                    <a:pt x="845" y="1067"/>
                    <a:pt x="742" y="2768"/>
                  </a:cubicBezTo>
                  <a:cubicBezTo>
                    <a:pt x="628" y="4709"/>
                    <a:pt x="0" y="9473"/>
                    <a:pt x="4480" y="9588"/>
                  </a:cubicBezTo>
                  <a:cubicBezTo>
                    <a:pt x="4514" y="9588"/>
                    <a:pt x="4547" y="9589"/>
                    <a:pt x="4581" y="9589"/>
                  </a:cubicBezTo>
                  <a:cubicBezTo>
                    <a:pt x="8970" y="9589"/>
                    <a:pt x="7785" y="2188"/>
                    <a:pt x="7276" y="857"/>
                  </a:cubicBezTo>
                  <a:cubicBezTo>
                    <a:pt x="6990" y="143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5856100" y="1826225"/>
              <a:ext cx="219000" cy="164600"/>
            </a:xfrm>
            <a:custGeom>
              <a:avLst/>
              <a:gdLst/>
              <a:ahLst/>
              <a:cxnLst/>
              <a:rect l="l" t="t" r="r" b="b"/>
              <a:pathLst>
                <a:path w="8760" h="6584" extrusionOk="0">
                  <a:moveTo>
                    <a:pt x="5231" y="0"/>
                  </a:moveTo>
                  <a:cubicBezTo>
                    <a:pt x="4969" y="0"/>
                    <a:pt x="4648" y="49"/>
                    <a:pt x="4252" y="164"/>
                  </a:cubicBezTo>
                  <a:cubicBezTo>
                    <a:pt x="1798" y="906"/>
                    <a:pt x="1370" y="1619"/>
                    <a:pt x="685" y="2447"/>
                  </a:cubicBezTo>
                  <a:cubicBezTo>
                    <a:pt x="1" y="3274"/>
                    <a:pt x="143" y="3588"/>
                    <a:pt x="343" y="4387"/>
                  </a:cubicBezTo>
                  <a:cubicBezTo>
                    <a:pt x="543" y="4986"/>
                    <a:pt x="372" y="5157"/>
                    <a:pt x="343" y="5899"/>
                  </a:cubicBezTo>
                  <a:cubicBezTo>
                    <a:pt x="571" y="5899"/>
                    <a:pt x="828" y="6270"/>
                    <a:pt x="999" y="6584"/>
                  </a:cubicBezTo>
                  <a:cubicBezTo>
                    <a:pt x="1056" y="6070"/>
                    <a:pt x="1085" y="5585"/>
                    <a:pt x="1085" y="5186"/>
                  </a:cubicBezTo>
                  <a:cubicBezTo>
                    <a:pt x="1188" y="3462"/>
                    <a:pt x="1476" y="2527"/>
                    <a:pt x="2180" y="2527"/>
                  </a:cubicBezTo>
                  <a:cubicBezTo>
                    <a:pt x="2257" y="2527"/>
                    <a:pt x="2339" y="2538"/>
                    <a:pt x="2426" y="2561"/>
                  </a:cubicBezTo>
                  <a:cubicBezTo>
                    <a:pt x="3324" y="2775"/>
                    <a:pt x="4044" y="2851"/>
                    <a:pt x="4614" y="2851"/>
                  </a:cubicBezTo>
                  <a:cubicBezTo>
                    <a:pt x="6015" y="2851"/>
                    <a:pt x="6506" y="2390"/>
                    <a:pt x="6506" y="2390"/>
                  </a:cubicBezTo>
                  <a:cubicBezTo>
                    <a:pt x="6506" y="2390"/>
                    <a:pt x="7276" y="2532"/>
                    <a:pt x="7562" y="3246"/>
                  </a:cubicBezTo>
                  <a:cubicBezTo>
                    <a:pt x="7733" y="3731"/>
                    <a:pt x="8018" y="4986"/>
                    <a:pt x="8104" y="6413"/>
                  </a:cubicBezTo>
                  <a:cubicBezTo>
                    <a:pt x="8361" y="5985"/>
                    <a:pt x="8560" y="5814"/>
                    <a:pt x="8674" y="5814"/>
                  </a:cubicBezTo>
                  <a:cubicBezTo>
                    <a:pt x="8760" y="3103"/>
                    <a:pt x="7647" y="1848"/>
                    <a:pt x="6962" y="1562"/>
                  </a:cubicBezTo>
                  <a:cubicBezTo>
                    <a:pt x="6388" y="1323"/>
                    <a:pt x="6597" y="0"/>
                    <a:pt x="5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5850675" y="1973225"/>
              <a:ext cx="33975" cy="74800"/>
            </a:xfrm>
            <a:custGeom>
              <a:avLst/>
              <a:gdLst/>
              <a:ahLst/>
              <a:cxnLst/>
              <a:rect l="l" t="t" r="r" b="b"/>
              <a:pathLst>
                <a:path w="1359" h="2992" extrusionOk="0">
                  <a:moveTo>
                    <a:pt x="543" y="0"/>
                  </a:moveTo>
                  <a:cubicBezTo>
                    <a:pt x="511" y="0"/>
                    <a:pt x="478" y="6"/>
                    <a:pt x="446" y="19"/>
                  </a:cubicBezTo>
                  <a:cubicBezTo>
                    <a:pt x="0" y="242"/>
                    <a:pt x="832" y="2992"/>
                    <a:pt x="1323" y="2992"/>
                  </a:cubicBezTo>
                  <a:cubicBezTo>
                    <a:pt x="1335" y="2992"/>
                    <a:pt x="1347" y="2990"/>
                    <a:pt x="1359" y="2987"/>
                  </a:cubicBezTo>
                  <a:cubicBezTo>
                    <a:pt x="1188" y="2245"/>
                    <a:pt x="1188" y="1389"/>
                    <a:pt x="1216" y="675"/>
                  </a:cubicBezTo>
                  <a:cubicBezTo>
                    <a:pt x="1064" y="372"/>
                    <a:pt x="800" y="0"/>
                    <a:pt x="543" y="0"/>
                  </a:cubicBezTo>
                  <a:close/>
                </a:path>
              </a:pathLst>
            </a:custGeom>
            <a:solidFill>
              <a:srgbClr val="82435C"/>
            </a:solidFill>
            <a:ln w="9525" cap="flat" cmpd="sng">
              <a:solidFill>
                <a:srgbClr val="8243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057250" y="1970875"/>
              <a:ext cx="23475" cy="75725"/>
            </a:xfrm>
            <a:custGeom>
              <a:avLst/>
              <a:gdLst/>
              <a:ahLst/>
              <a:cxnLst/>
              <a:rect l="l" t="t" r="r" b="b"/>
              <a:pathLst>
                <a:path w="939" h="3029" extrusionOk="0">
                  <a:moveTo>
                    <a:pt x="667" y="0"/>
                  </a:moveTo>
                  <a:cubicBezTo>
                    <a:pt x="545" y="0"/>
                    <a:pt x="363" y="172"/>
                    <a:pt x="86" y="598"/>
                  </a:cubicBezTo>
                  <a:cubicBezTo>
                    <a:pt x="143" y="1369"/>
                    <a:pt x="86" y="2225"/>
                    <a:pt x="1" y="3023"/>
                  </a:cubicBezTo>
                  <a:cubicBezTo>
                    <a:pt x="18" y="3027"/>
                    <a:pt x="36" y="3029"/>
                    <a:pt x="53" y="3029"/>
                  </a:cubicBezTo>
                  <a:cubicBezTo>
                    <a:pt x="725" y="3029"/>
                    <a:pt x="938" y="362"/>
                    <a:pt x="771" y="56"/>
                  </a:cubicBezTo>
                  <a:cubicBezTo>
                    <a:pt x="742" y="20"/>
                    <a:pt x="708" y="0"/>
                    <a:pt x="667" y="0"/>
                  </a:cubicBezTo>
                  <a:close/>
                </a:path>
              </a:pathLst>
            </a:custGeom>
            <a:solidFill>
              <a:srgbClr val="82435C"/>
            </a:solidFill>
            <a:ln w="9525" cap="flat" cmpd="sng">
              <a:solidFill>
                <a:srgbClr val="8243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2"/>
          <p:cNvGrpSpPr/>
          <p:nvPr/>
        </p:nvGrpSpPr>
        <p:grpSpPr>
          <a:xfrm>
            <a:off x="3690873" y="1993835"/>
            <a:ext cx="1086237" cy="1126287"/>
            <a:chOff x="2389374" y="1216801"/>
            <a:chExt cx="560320" cy="597341"/>
          </a:xfrm>
        </p:grpSpPr>
        <p:sp>
          <p:nvSpPr>
            <p:cNvPr id="991" name="Google Shape;991;p42"/>
            <p:cNvSpPr/>
            <p:nvPr/>
          </p:nvSpPr>
          <p:spPr>
            <a:xfrm>
              <a:off x="2389374" y="1428561"/>
              <a:ext cx="560320" cy="121246"/>
            </a:xfrm>
            <a:custGeom>
              <a:avLst/>
              <a:gdLst/>
              <a:ahLst/>
              <a:cxnLst/>
              <a:rect l="l" t="t" r="r" b="b"/>
              <a:pathLst>
                <a:path w="14044" h="2975" extrusionOk="0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2407688" y="1325249"/>
              <a:ext cx="503427" cy="406776"/>
            </a:xfrm>
            <a:custGeom>
              <a:avLst/>
              <a:gdLst/>
              <a:ahLst/>
              <a:cxnLst/>
              <a:rect l="l" t="t" r="r" b="b"/>
              <a:pathLst>
                <a:path w="12618" h="9981" extrusionOk="0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2602311" y="1587911"/>
              <a:ext cx="162383" cy="226231"/>
            </a:xfrm>
            <a:custGeom>
              <a:avLst/>
              <a:gdLst/>
              <a:ahLst/>
              <a:cxnLst/>
              <a:rect l="l" t="t" r="r" b="b"/>
              <a:pathLst>
                <a:path w="4070" h="5551" extrusionOk="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2521118" y="1490875"/>
              <a:ext cx="292489" cy="104414"/>
            </a:xfrm>
            <a:custGeom>
              <a:avLst/>
              <a:gdLst/>
              <a:ahLst/>
              <a:cxnLst/>
              <a:rect l="l" t="t" r="r" b="b"/>
              <a:pathLst>
                <a:path w="7331" h="2562" extrusionOk="0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2525108" y="1369671"/>
              <a:ext cx="264880" cy="311531"/>
            </a:xfrm>
            <a:custGeom>
              <a:avLst/>
              <a:gdLst/>
              <a:ahLst/>
              <a:cxnLst/>
              <a:rect l="l" t="t" r="r" b="b"/>
              <a:pathLst>
                <a:path w="6639" h="7644" extrusionOk="0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2510465" y="1362743"/>
              <a:ext cx="191548" cy="164039"/>
            </a:xfrm>
            <a:custGeom>
              <a:avLst/>
              <a:gdLst/>
              <a:ahLst/>
              <a:cxnLst/>
              <a:rect l="l" t="t" r="r" b="b"/>
              <a:pathLst>
                <a:path w="4801" h="4025" extrusionOk="0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389374" y="1216801"/>
              <a:ext cx="560320" cy="316789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02486" y="1328265"/>
              <a:ext cx="300827" cy="122387"/>
            </a:xfrm>
            <a:custGeom>
              <a:avLst/>
              <a:gdLst/>
              <a:ahLst/>
              <a:cxnLst/>
              <a:rect l="l" t="t" r="r" b="b"/>
              <a:pathLst>
                <a:path w="7540" h="3003" extrusionOk="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2"/>
          <p:cNvSpPr txBox="1">
            <a:spLocks noGrp="1"/>
          </p:cNvSpPr>
          <p:nvPr>
            <p:ph type="subTitle" idx="3"/>
          </p:nvPr>
        </p:nvSpPr>
        <p:spPr>
          <a:xfrm>
            <a:off x="5597969" y="3137296"/>
            <a:ext cx="27141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Ala Bahloul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0"/>
          <p:cNvSpPr/>
          <p:nvPr/>
        </p:nvSpPr>
        <p:spPr>
          <a:xfrm>
            <a:off x="1179314" y="2856288"/>
            <a:ext cx="2730695" cy="844726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60"/>
          <p:cNvSpPr txBox="1">
            <a:spLocks noGrp="1"/>
          </p:cNvSpPr>
          <p:nvPr>
            <p:ph type="title"/>
          </p:nvPr>
        </p:nvSpPr>
        <p:spPr>
          <a:xfrm flipH="1">
            <a:off x="1517225" y="2773336"/>
            <a:ext cx="3363900" cy="10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Réalisation</a:t>
            </a:r>
            <a:endParaRPr sz="6300"/>
          </a:p>
        </p:txBody>
      </p:sp>
      <p:sp>
        <p:nvSpPr>
          <p:cNvPr id="1478" name="Google Shape;1478;p60"/>
          <p:cNvSpPr txBox="1">
            <a:spLocks noGrp="1"/>
          </p:cNvSpPr>
          <p:nvPr>
            <p:ph type="title" idx="2"/>
          </p:nvPr>
        </p:nvSpPr>
        <p:spPr>
          <a:xfrm flipH="1">
            <a:off x="742416" y="1578826"/>
            <a:ext cx="2911800" cy="11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79" name="Google Shape;1479;p60"/>
          <p:cNvGrpSpPr/>
          <p:nvPr/>
        </p:nvGrpSpPr>
        <p:grpSpPr>
          <a:xfrm>
            <a:off x="4473225" y="2152001"/>
            <a:ext cx="3594545" cy="2540965"/>
            <a:chOff x="4473225" y="2075801"/>
            <a:chExt cx="3594545" cy="2540965"/>
          </a:xfrm>
        </p:grpSpPr>
        <p:sp>
          <p:nvSpPr>
            <p:cNvPr id="1480" name="Google Shape;1480;p60"/>
            <p:cNvSpPr/>
            <p:nvPr/>
          </p:nvSpPr>
          <p:spPr>
            <a:xfrm>
              <a:off x="5108656" y="2517306"/>
              <a:ext cx="588729" cy="635884"/>
            </a:xfrm>
            <a:custGeom>
              <a:avLst/>
              <a:gdLst/>
              <a:ahLst/>
              <a:cxnLst/>
              <a:rect l="l" t="t" r="r" b="b"/>
              <a:pathLst>
                <a:path w="12610" h="13620" extrusionOk="0">
                  <a:moveTo>
                    <a:pt x="10642" y="11142"/>
                  </a:moveTo>
                  <a:cubicBezTo>
                    <a:pt x="9813" y="12074"/>
                    <a:pt x="8905" y="12283"/>
                    <a:pt x="8259" y="12283"/>
                  </a:cubicBezTo>
                  <a:cubicBezTo>
                    <a:pt x="8072" y="12283"/>
                    <a:pt x="7907" y="12265"/>
                    <a:pt x="7773" y="12243"/>
                  </a:cubicBezTo>
                  <a:cubicBezTo>
                    <a:pt x="7573" y="12176"/>
                    <a:pt x="7406" y="11976"/>
                    <a:pt x="7439" y="11776"/>
                  </a:cubicBezTo>
                  <a:cubicBezTo>
                    <a:pt x="7468" y="11549"/>
                    <a:pt x="7641" y="11394"/>
                    <a:pt x="7836" y="11394"/>
                  </a:cubicBezTo>
                  <a:cubicBezTo>
                    <a:pt x="7870" y="11394"/>
                    <a:pt x="7905" y="11399"/>
                    <a:pt x="7940" y="11409"/>
                  </a:cubicBezTo>
                  <a:cubicBezTo>
                    <a:pt x="8165" y="11449"/>
                    <a:pt x="8474" y="11483"/>
                    <a:pt x="8830" y="11483"/>
                  </a:cubicBezTo>
                  <a:cubicBezTo>
                    <a:pt x="9370" y="11483"/>
                    <a:pt x="10018" y="11404"/>
                    <a:pt x="10642" y="11142"/>
                  </a:cubicBezTo>
                  <a:close/>
                  <a:moveTo>
                    <a:pt x="7006" y="1"/>
                  </a:moveTo>
                  <a:cubicBezTo>
                    <a:pt x="7006" y="1"/>
                    <a:pt x="5805" y="635"/>
                    <a:pt x="6672" y="1969"/>
                  </a:cubicBezTo>
                  <a:cubicBezTo>
                    <a:pt x="6541" y="2057"/>
                    <a:pt x="6395" y="2097"/>
                    <a:pt x="6253" y="2097"/>
                  </a:cubicBezTo>
                  <a:cubicBezTo>
                    <a:pt x="5964" y="2097"/>
                    <a:pt x="5694" y="1927"/>
                    <a:pt x="5605" y="1635"/>
                  </a:cubicBezTo>
                  <a:cubicBezTo>
                    <a:pt x="5505" y="1369"/>
                    <a:pt x="5471" y="1068"/>
                    <a:pt x="5671" y="801"/>
                  </a:cubicBezTo>
                  <a:lnTo>
                    <a:pt x="5671" y="801"/>
                  </a:lnTo>
                  <a:cubicBezTo>
                    <a:pt x="5671" y="802"/>
                    <a:pt x="4571" y="1202"/>
                    <a:pt x="4471" y="2136"/>
                  </a:cubicBezTo>
                  <a:cubicBezTo>
                    <a:pt x="4404" y="3070"/>
                    <a:pt x="6138" y="4004"/>
                    <a:pt x="6138" y="4004"/>
                  </a:cubicBezTo>
                  <a:cubicBezTo>
                    <a:pt x="5995" y="4189"/>
                    <a:pt x="5775" y="4285"/>
                    <a:pt x="5557" y="4285"/>
                  </a:cubicBezTo>
                  <a:cubicBezTo>
                    <a:pt x="5421" y="4285"/>
                    <a:pt x="5286" y="4247"/>
                    <a:pt x="5171" y="4171"/>
                  </a:cubicBezTo>
                  <a:cubicBezTo>
                    <a:pt x="4704" y="3870"/>
                    <a:pt x="4170" y="3403"/>
                    <a:pt x="4137" y="2770"/>
                  </a:cubicBezTo>
                  <a:cubicBezTo>
                    <a:pt x="4137" y="2770"/>
                    <a:pt x="3270" y="3136"/>
                    <a:pt x="3136" y="4137"/>
                  </a:cubicBezTo>
                  <a:cubicBezTo>
                    <a:pt x="2969" y="5138"/>
                    <a:pt x="5171" y="6105"/>
                    <a:pt x="5171" y="6105"/>
                  </a:cubicBezTo>
                  <a:cubicBezTo>
                    <a:pt x="5171" y="6105"/>
                    <a:pt x="5025" y="6410"/>
                    <a:pt x="4642" y="6410"/>
                  </a:cubicBezTo>
                  <a:cubicBezTo>
                    <a:pt x="4417" y="6410"/>
                    <a:pt x="4110" y="6305"/>
                    <a:pt x="3703" y="5972"/>
                  </a:cubicBezTo>
                  <a:cubicBezTo>
                    <a:pt x="2603" y="5071"/>
                    <a:pt x="2836" y="4571"/>
                    <a:pt x="2836" y="4571"/>
                  </a:cubicBezTo>
                  <a:lnTo>
                    <a:pt x="2836" y="4571"/>
                  </a:lnTo>
                  <a:cubicBezTo>
                    <a:pt x="2836" y="4571"/>
                    <a:pt x="1602" y="5271"/>
                    <a:pt x="2136" y="6639"/>
                  </a:cubicBezTo>
                  <a:cubicBezTo>
                    <a:pt x="2703" y="8007"/>
                    <a:pt x="4637" y="8707"/>
                    <a:pt x="4637" y="8707"/>
                  </a:cubicBezTo>
                  <a:cubicBezTo>
                    <a:pt x="4637" y="8707"/>
                    <a:pt x="4992" y="9609"/>
                    <a:pt x="4150" y="9609"/>
                  </a:cubicBezTo>
                  <a:cubicBezTo>
                    <a:pt x="4135" y="9609"/>
                    <a:pt x="4119" y="9608"/>
                    <a:pt x="4104" y="9608"/>
                  </a:cubicBezTo>
                  <a:cubicBezTo>
                    <a:pt x="3170" y="9574"/>
                    <a:pt x="1935" y="7139"/>
                    <a:pt x="1935" y="7139"/>
                  </a:cubicBezTo>
                  <a:lnTo>
                    <a:pt x="1935" y="7139"/>
                  </a:lnTo>
                  <a:cubicBezTo>
                    <a:pt x="1935" y="7139"/>
                    <a:pt x="1" y="8040"/>
                    <a:pt x="2169" y="10442"/>
                  </a:cubicBezTo>
                  <a:cubicBezTo>
                    <a:pt x="3429" y="11859"/>
                    <a:pt x="4456" y="12150"/>
                    <a:pt x="5087" y="12150"/>
                  </a:cubicBezTo>
                  <a:cubicBezTo>
                    <a:pt x="5525" y="12150"/>
                    <a:pt x="5771" y="12009"/>
                    <a:pt x="5771" y="12009"/>
                  </a:cubicBezTo>
                  <a:cubicBezTo>
                    <a:pt x="6962" y="13183"/>
                    <a:pt x="7970" y="13619"/>
                    <a:pt x="8863" y="13619"/>
                  </a:cubicBezTo>
                  <a:cubicBezTo>
                    <a:pt x="9721" y="13619"/>
                    <a:pt x="10472" y="13216"/>
                    <a:pt x="11175" y="12677"/>
                  </a:cubicBezTo>
                  <a:cubicBezTo>
                    <a:pt x="12610" y="11609"/>
                    <a:pt x="11275" y="10508"/>
                    <a:pt x="11275" y="10508"/>
                  </a:cubicBezTo>
                  <a:cubicBezTo>
                    <a:pt x="11275" y="10508"/>
                    <a:pt x="12443" y="9508"/>
                    <a:pt x="10908" y="8607"/>
                  </a:cubicBezTo>
                  <a:cubicBezTo>
                    <a:pt x="10908" y="8607"/>
                    <a:pt x="12043" y="7673"/>
                    <a:pt x="11776" y="6639"/>
                  </a:cubicBezTo>
                  <a:cubicBezTo>
                    <a:pt x="11671" y="6244"/>
                    <a:pt x="11519" y="6057"/>
                    <a:pt x="11287" y="6057"/>
                  </a:cubicBezTo>
                  <a:cubicBezTo>
                    <a:pt x="10932" y="6057"/>
                    <a:pt x="10389" y="6498"/>
                    <a:pt x="9541" y="7306"/>
                  </a:cubicBezTo>
                  <a:cubicBezTo>
                    <a:pt x="9274" y="7573"/>
                    <a:pt x="9007" y="7773"/>
                    <a:pt x="8774" y="7907"/>
                  </a:cubicBezTo>
                  <a:cubicBezTo>
                    <a:pt x="8660" y="7971"/>
                    <a:pt x="8540" y="8000"/>
                    <a:pt x="8423" y="8000"/>
                  </a:cubicBezTo>
                  <a:cubicBezTo>
                    <a:pt x="7993" y="8000"/>
                    <a:pt x="7608" y="7604"/>
                    <a:pt x="7740" y="7106"/>
                  </a:cubicBezTo>
                  <a:cubicBezTo>
                    <a:pt x="7740" y="7106"/>
                    <a:pt x="11709" y="5471"/>
                    <a:pt x="10808" y="4171"/>
                  </a:cubicBezTo>
                  <a:cubicBezTo>
                    <a:pt x="10635" y="3903"/>
                    <a:pt x="10479" y="3799"/>
                    <a:pt x="10327" y="3799"/>
                  </a:cubicBezTo>
                  <a:cubicBezTo>
                    <a:pt x="9837" y="3799"/>
                    <a:pt x="9397" y="4893"/>
                    <a:pt x="8607" y="5071"/>
                  </a:cubicBezTo>
                  <a:cubicBezTo>
                    <a:pt x="8509" y="5096"/>
                    <a:pt x="8417" y="5108"/>
                    <a:pt x="8332" y="5108"/>
                  </a:cubicBezTo>
                  <a:cubicBezTo>
                    <a:pt x="7513" y="5108"/>
                    <a:pt x="7305" y="4052"/>
                    <a:pt x="8573" y="3870"/>
                  </a:cubicBezTo>
                  <a:cubicBezTo>
                    <a:pt x="10008" y="3637"/>
                    <a:pt x="10208" y="2202"/>
                    <a:pt x="9040" y="1602"/>
                  </a:cubicBezTo>
                  <a:lnTo>
                    <a:pt x="9040" y="1602"/>
                  </a:lnTo>
                  <a:cubicBezTo>
                    <a:pt x="9040" y="1602"/>
                    <a:pt x="8581" y="2575"/>
                    <a:pt x="8003" y="2575"/>
                  </a:cubicBezTo>
                  <a:cubicBezTo>
                    <a:pt x="7939" y="2575"/>
                    <a:pt x="7873" y="2563"/>
                    <a:pt x="7806" y="2536"/>
                  </a:cubicBezTo>
                  <a:cubicBezTo>
                    <a:pt x="7806" y="2536"/>
                    <a:pt x="8607" y="2102"/>
                    <a:pt x="8307" y="1102"/>
                  </a:cubicBezTo>
                  <a:cubicBezTo>
                    <a:pt x="8006" y="134"/>
                    <a:pt x="7006" y="1"/>
                    <a:pt x="7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0"/>
            <p:cNvSpPr/>
            <p:nvPr/>
          </p:nvSpPr>
          <p:spPr>
            <a:xfrm>
              <a:off x="5474648" y="2747808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5213005" y="2517306"/>
              <a:ext cx="239880" cy="907652"/>
            </a:xfrm>
            <a:custGeom>
              <a:avLst/>
              <a:gdLst/>
              <a:ahLst/>
              <a:cxnLst/>
              <a:rect l="l" t="t" r="r" b="b"/>
              <a:pathLst>
                <a:path w="5138" h="19441" extrusionOk="0">
                  <a:moveTo>
                    <a:pt x="4771" y="1"/>
                  </a:moveTo>
                  <a:cubicBezTo>
                    <a:pt x="4804" y="1702"/>
                    <a:pt x="4804" y="3337"/>
                    <a:pt x="4671" y="5004"/>
                  </a:cubicBezTo>
                  <a:cubicBezTo>
                    <a:pt x="4571" y="6639"/>
                    <a:pt x="4404" y="8307"/>
                    <a:pt x="3970" y="9908"/>
                  </a:cubicBezTo>
                  <a:cubicBezTo>
                    <a:pt x="3536" y="11509"/>
                    <a:pt x="2936" y="13044"/>
                    <a:pt x="2236" y="14545"/>
                  </a:cubicBezTo>
                  <a:cubicBezTo>
                    <a:pt x="1568" y="16046"/>
                    <a:pt x="835" y="17547"/>
                    <a:pt x="67" y="19048"/>
                  </a:cubicBezTo>
                  <a:cubicBezTo>
                    <a:pt x="1" y="19181"/>
                    <a:pt x="67" y="19348"/>
                    <a:pt x="201" y="19415"/>
                  </a:cubicBezTo>
                  <a:cubicBezTo>
                    <a:pt x="237" y="19433"/>
                    <a:pt x="275" y="19441"/>
                    <a:pt x="313" y="19441"/>
                  </a:cubicBezTo>
                  <a:cubicBezTo>
                    <a:pt x="416" y="19441"/>
                    <a:pt x="519" y="19379"/>
                    <a:pt x="568" y="19281"/>
                  </a:cubicBezTo>
                  <a:cubicBezTo>
                    <a:pt x="1302" y="17780"/>
                    <a:pt x="2002" y="16279"/>
                    <a:pt x="2669" y="14745"/>
                  </a:cubicBezTo>
                  <a:cubicBezTo>
                    <a:pt x="3003" y="13978"/>
                    <a:pt x="3336" y="13210"/>
                    <a:pt x="3637" y="12410"/>
                  </a:cubicBezTo>
                  <a:cubicBezTo>
                    <a:pt x="3903" y="11609"/>
                    <a:pt x="4137" y="10809"/>
                    <a:pt x="4337" y="10008"/>
                  </a:cubicBezTo>
                  <a:cubicBezTo>
                    <a:pt x="4704" y="8340"/>
                    <a:pt x="4937" y="6706"/>
                    <a:pt x="5038" y="5004"/>
                  </a:cubicBezTo>
                  <a:cubicBezTo>
                    <a:pt x="5138" y="3337"/>
                    <a:pt x="5104" y="1669"/>
                    <a:pt x="4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4607175" y="2632580"/>
              <a:ext cx="437649" cy="472151"/>
            </a:xfrm>
            <a:custGeom>
              <a:avLst/>
              <a:gdLst/>
              <a:ahLst/>
              <a:cxnLst/>
              <a:rect l="l" t="t" r="r" b="b"/>
              <a:pathLst>
                <a:path w="9374" h="10113" extrusionOk="0">
                  <a:moveTo>
                    <a:pt x="1468" y="8273"/>
                  </a:moveTo>
                  <a:lnTo>
                    <a:pt x="1468" y="8273"/>
                  </a:lnTo>
                  <a:cubicBezTo>
                    <a:pt x="1899" y="8460"/>
                    <a:pt x="2339" y="8521"/>
                    <a:pt x="2720" y="8521"/>
                  </a:cubicBezTo>
                  <a:cubicBezTo>
                    <a:pt x="3018" y="8521"/>
                    <a:pt x="3279" y="8484"/>
                    <a:pt x="3470" y="8440"/>
                  </a:cubicBezTo>
                  <a:cubicBezTo>
                    <a:pt x="3670" y="8440"/>
                    <a:pt x="3803" y="8540"/>
                    <a:pt x="3837" y="8740"/>
                  </a:cubicBezTo>
                  <a:cubicBezTo>
                    <a:pt x="3870" y="8907"/>
                    <a:pt x="3737" y="9040"/>
                    <a:pt x="3570" y="9073"/>
                  </a:cubicBezTo>
                  <a:cubicBezTo>
                    <a:pt x="3461" y="9098"/>
                    <a:pt x="3326" y="9117"/>
                    <a:pt x="3171" y="9117"/>
                  </a:cubicBezTo>
                  <a:cubicBezTo>
                    <a:pt x="2707" y="9117"/>
                    <a:pt x="2069" y="8948"/>
                    <a:pt x="1468" y="8273"/>
                  </a:cubicBezTo>
                  <a:close/>
                  <a:moveTo>
                    <a:pt x="4170" y="0"/>
                  </a:moveTo>
                  <a:cubicBezTo>
                    <a:pt x="4170" y="0"/>
                    <a:pt x="3436" y="100"/>
                    <a:pt x="3203" y="834"/>
                  </a:cubicBezTo>
                  <a:cubicBezTo>
                    <a:pt x="2969" y="1535"/>
                    <a:pt x="3570" y="1902"/>
                    <a:pt x="3570" y="1902"/>
                  </a:cubicBezTo>
                  <a:cubicBezTo>
                    <a:pt x="3526" y="1916"/>
                    <a:pt x="3483" y="1923"/>
                    <a:pt x="3440" y="1923"/>
                  </a:cubicBezTo>
                  <a:cubicBezTo>
                    <a:pt x="2997" y="1923"/>
                    <a:pt x="2636" y="1201"/>
                    <a:pt x="2636" y="1201"/>
                  </a:cubicBezTo>
                  <a:lnTo>
                    <a:pt x="2636" y="1201"/>
                  </a:lnTo>
                  <a:cubicBezTo>
                    <a:pt x="1802" y="1635"/>
                    <a:pt x="1935" y="2702"/>
                    <a:pt x="3003" y="2869"/>
                  </a:cubicBezTo>
                  <a:cubicBezTo>
                    <a:pt x="3938" y="3020"/>
                    <a:pt x="3782" y="3798"/>
                    <a:pt x="3177" y="3798"/>
                  </a:cubicBezTo>
                  <a:cubicBezTo>
                    <a:pt x="3112" y="3798"/>
                    <a:pt x="3043" y="3789"/>
                    <a:pt x="2969" y="3770"/>
                  </a:cubicBezTo>
                  <a:cubicBezTo>
                    <a:pt x="2385" y="3617"/>
                    <a:pt x="2072" y="2826"/>
                    <a:pt x="1705" y="2826"/>
                  </a:cubicBezTo>
                  <a:cubicBezTo>
                    <a:pt x="1590" y="2826"/>
                    <a:pt x="1470" y="2904"/>
                    <a:pt x="1335" y="3103"/>
                  </a:cubicBezTo>
                  <a:cubicBezTo>
                    <a:pt x="668" y="4070"/>
                    <a:pt x="3637" y="5271"/>
                    <a:pt x="3637" y="5271"/>
                  </a:cubicBezTo>
                  <a:cubicBezTo>
                    <a:pt x="3715" y="5638"/>
                    <a:pt x="3423" y="5943"/>
                    <a:pt x="3099" y="5943"/>
                  </a:cubicBezTo>
                  <a:cubicBezTo>
                    <a:pt x="3011" y="5943"/>
                    <a:pt x="2921" y="5921"/>
                    <a:pt x="2836" y="5871"/>
                  </a:cubicBezTo>
                  <a:cubicBezTo>
                    <a:pt x="2669" y="5771"/>
                    <a:pt x="2502" y="5638"/>
                    <a:pt x="2269" y="5404"/>
                  </a:cubicBezTo>
                  <a:cubicBezTo>
                    <a:pt x="1647" y="4822"/>
                    <a:pt x="1254" y="4506"/>
                    <a:pt x="997" y="4506"/>
                  </a:cubicBezTo>
                  <a:cubicBezTo>
                    <a:pt x="826" y="4506"/>
                    <a:pt x="714" y="4645"/>
                    <a:pt x="634" y="4937"/>
                  </a:cubicBezTo>
                  <a:cubicBezTo>
                    <a:pt x="434" y="5671"/>
                    <a:pt x="1268" y="6405"/>
                    <a:pt x="1268" y="6405"/>
                  </a:cubicBezTo>
                  <a:cubicBezTo>
                    <a:pt x="134" y="7039"/>
                    <a:pt x="1001" y="7806"/>
                    <a:pt x="1001" y="7806"/>
                  </a:cubicBezTo>
                  <a:cubicBezTo>
                    <a:pt x="1001" y="7806"/>
                    <a:pt x="1" y="8606"/>
                    <a:pt x="1068" y="9440"/>
                  </a:cubicBezTo>
                  <a:cubicBezTo>
                    <a:pt x="1584" y="9827"/>
                    <a:pt x="2139" y="10113"/>
                    <a:pt x="2766" y="10113"/>
                  </a:cubicBezTo>
                  <a:cubicBezTo>
                    <a:pt x="3437" y="10113"/>
                    <a:pt x="4192" y="9786"/>
                    <a:pt x="5071" y="8907"/>
                  </a:cubicBezTo>
                  <a:cubicBezTo>
                    <a:pt x="5071" y="8907"/>
                    <a:pt x="5263" y="9017"/>
                    <a:pt x="5603" y="9017"/>
                  </a:cubicBezTo>
                  <a:cubicBezTo>
                    <a:pt x="6078" y="9017"/>
                    <a:pt x="6840" y="8802"/>
                    <a:pt x="7773" y="7773"/>
                  </a:cubicBezTo>
                  <a:cubicBezTo>
                    <a:pt x="9374" y="5971"/>
                    <a:pt x="7940" y="5304"/>
                    <a:pt x="7940" y="5304"/>
                  </a:cubicBezTo>
                  <a:lnTo>
                    <a:pt x="7940" y="5304"/>
                  </a:lnTo>
                  <a:cubicBezTo>
                    <a:pt x="7940" y="5304"/>
                    <a:pt x="7006" y="7139"/>
                    <a:pt x="6339" y="7139"/>
                  </a:cubicBezTo>
                  <a:cubicBezTo>
                    <a:pt x="6322" y="7140"/>
                    <a:pt x="6307" y="7140"/>
                    <a:pt x="6291" y="7140"/>
                  </a:cubicBezTo>
                  <a:cubicBezTo>
                    <a:pt x="5652" y="7140"/>
                    <a:pt x="5938" y="6472"/>
                    <a:pt x="5938" y="6472"/>
                  </a:cubicBezTo>
                  <a:cubicBezTo>
                    <a:pt x="5938" y="6472"/>
                    <a:pt x="7373" y="5938"/>
                    <a:pt x="7773" y="4937"/>
                  </a:cubicBezTo>
                  <a:cubicBezTo>
                    <a:pt x="8207" y="3903"/>
                    <a:pt x="7273" y="3403"/>
                    <a:pt x="7273" y="3403"/>
                  </a:cubicBezTo>
                  <a:lnTo>
                    <a:pt x="7273" y="3403"/>
                  </a:lnTo>
                  <a:cubicBezTo>
                    <a:pt x="7273" y="3403"/>
                    <a:pt x="7439" y="3770"/>
                    <a:pt x="6639" y="4437"/>
                  </a:cubicBezTo>
                  <a:cubicBezTo>
                    <a:pt x="6330" y="4684"/>
                    <a:pt x="6099" y="4762"/>
                    <a:pt x="5930" y="4762"/>
                  </a:cubicBezTo>
                  <a:cubicBezTo>
                    <a:pt x="5644" y="4762"/>
                    <a:pt x="5538" y="4537"/>
                    <a:pt x="5538" y="4537"/>
                  </a:cubicBezTo>
                  <a:cubicBezTo>
                    <a:pt x="5538" y="4537"/>
                    <a:pt x="7172" y="3803"/>
                    <a:pt x="7039" y="3069"/>
                  </a:cubicBezTo>
                  <a:cubicBezTo>
                    <a:pt x="6939" y="2335"/>
                    <a:pt x="6305" y="2035"/>
                    <a:pt x="6305" y="2035"/>
                  </a:cubicBezTo>
                  <a:cubicBezTo>
                    <a:pt x="6272" y="2535"/>
                    <a:pt x="5872" y="2869"/>
                    <a:pt x="5538" y="3103"/>
                  </a:cubicBezTo>
                  <a:cubicBezTo>
                    <a:pt x="5448" y="3154"/>
                    <a:pt x="5343" y="3181"/>
                    <a:pt x="5239" y="3181"/>
                  </a:cubicBezTo>
                  <a:cubicBezTo>
                    <a:pt x="5072" y="3181"/>
                    <a:pt x="4907" y="3113"/>
                    <a:pt x="4804" y="2969"/>
                  </a:cubicBezTo>
                  <a:cubicBezTo>
                    <a:pt x="4804" y="2969"/>
                    <a:pt x="6105" y="2269"/>
                    <a:pt x="6038" y="1568"/>
                  </a:cubicBezTo>
                  <a:cubicBezTo>
                    <a:pt x="6005" y="901"/>
                    <a:pt x="5138" y="567"/>
                    <a:pt x="5138" y="567"/>
                  </a:cubicBezTo>
                  <a:lnTo>
                    <a:pt x="5138" y="567"/>
                  </a:lnTo>
                  <a:cubicBezTo>
                    <a:pt x="5304" y="768"/>
                    <a:pt x="5304" y="1001"/>
                    <a:pt x="5238" y="1201"/>
                  </a:cubicBezTo>
                  <a:cubicBezTo>
                    <a:pt x="5147" y="1428"/>
                    <a:pt x="4932" y="1547"/>
                    <a:pt x="4710" y="1547"/>
                  </a:cubicBezTo>
                  <a:cubicBezTo>
                    <a:pt x="4605" y="1547"/>
                    <a:pt x="4500" y="1521"/>
                    <a:pt x="4404" y="1468"/>
                  </a:cubicBezTo>
                  <a:cubicBezTo>
                    <a:pt x="5071" y="467"/>
                    <a:pt x="4170" y="0"/>
                    <a:pt x="4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4772265" y="2803881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4787859" y="2632580"/>
              <a:ext cx="182221" cy="677155"/>
            </a:xfrm>
            <a:custGeom>
              <a:avLst/>
              <a:gdLst/>
              <a:ahLst/>
              <a:cxnLst/>
              <a:rect l="l" t="t" r="r" b="b"/>
              <a:pathLst>
                <a:path w="3903" h="14504" extrusionOk="0">
                  <a:moveTo>
                    <a:pt x="300" y="0"/>
                  </a:moveTo>
                  <a:cubicBezTo>
                    <a:pt x="33" y="1235"/>
                    <a:pt x="0" y="2469"/>
                    <a:pt x="33" y="3736"/>
                  </a:cubicBezTo>
                  <a:cubicBezTo>
                    <a:pt x="134" y="4971"/>
                    <a:pt x="300" y="6205"/>
                    <a:pt x="567" y="7439"/>
                  </a:cubicBezTo>
                  <a:cubicBezTo>
                    <a:pt x="701" y="8039"/>
                    <a:pt x="867" y="8640"/>
                    <a:pt x="1101" y="9240"/>
                  </a:cubicBezTo>
                  <a:cubicBezTo>
                    <a:pt x="1301" y="9841"/>
                    <a:pt x="1535" y="10408"/>
                    <a:pt x="1801" y="10975"/>
                  </a:cubicBezTo>
                  <a:cubicBezTo>
                    <a:pt x="2302" y="12109"/>
                    <a:pt x="2835" y="13243"/>
                    <a:pt x="3369" y="14344"/>
                  </a:cubicBezTo>
                  <a:cubicBezTo>
                    <a:pt x="3418" y="14442"/>
                    <a:pt x="3520" y="14503"/>
                    <a:pt x="3624" y="14503"/>
                  </a:cubicBezTo>
                  <a:cubicBezTo>
                    <a:pt x="3662" y="14503"/>
                    <a:pt x="3700" y="14495"/>
                    <a:pt x="3736" y="14477"/>
                  </a:cubicBezTo>
                  <a:cubicBezTo>
                    <a:pt x="3870" y="14411"/>
                    <a:pt x="3903" y="14244"/>
                    <a:pt x="3836" y="14110"/>
                  </a:cubicBezTo>
                  <a:cubicBezTo>
                    <a:pt x="3269" y="13010"/>
                    <a:pt x="2735" y="11909"/>
                    <a:pt x="2235" y="10775"/>
                  </a:cubicBezTo>
                  <a:cubicBezTo>
                    <a:pt x="1701" y="9641"/>
                    <a:pt x="1234" y="8506"/>
                    <a:pt x="934" y="7339"/>
                  </a:cubicBezTo>
                  <a:cubicBezTo>
                    <a:pt x="601" y="6171"/>
                    <a:pt x="467" y="4937"/>
                    <a:pt x="400" y="3703"/>
                  </a:cubicBezTo>
                  <a:cubicBezTo>
                    <a:pt x="300" y="2469"/>
                    <a:pt x="300" y="1235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4686592" y="3448679"/>
              <a:ext cx="844157" cy="788132"/>
            </a:xfrm>
            <a:custGeom>
              <a:avLst/>
              <a:gdLst/>
              <a:ahLst/>
              <a:cxnLst/>
              <a:rect l="l" t="t" r="r" b="b"/>
              <a:pathLst>
                <a:path w="18081" h="16881" extrusionOk="0">
                  <a:moveTo>
                    <a:pt x="1" y="1"/>
                  </a:moveTo>
                  <a:lnTo>
                    <a:pt x="1" y="14812"/>
                  </a:lnTo>
                  <a:cubicBezTo>
                    <a:pt x="1" y="15579"/>
                    <a:pt x="535" y="16213"/>
                    <a:pt x="1302" y="16313"/>
                  </a:cubicBezTo>
                  <a:cubicBezTo>
                    <a:pt x="4144" y="16679"/>
                    <a:pt x="6921" y="16881"/>
                    <a:pt x="9621" y="16881"/>
                  </a:cubicBezTo>
                  <a:cubicBezTo>
                    <a:pt x="12087" y="16881"/>
                    <a:pt x="14488" y="16712"/>
                    <a:pt x="16813" y="16346"/>
                  </a:cubicBezTo>
                  <a:cubicBezTo>
                    <a:pt x="17547" y="16213"/>
                    <a:pt x="18080" y="15579"/>
                    <a:pt x="18080" y="14845"/>
                  </a:cubicBezTo>
                  <a:lnTo>
                    <a:pt x="18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4686592" y="3448679"/>
              <a:ext cx="844157" cy="788085"/>
            </a:xfrm>
            <a:custGeom>
              <a:avLst/>
              <a:gdLst/>
              <a:ahLst/>
              <a:cxnLst/>
              <a:rect l="l" t="t" r="r" b="b"/>
              <a:pathLst>
                <a:path w="18081" h="16880" extrusionOk="0">
                  <a:moveTo>
                    <a:pt x="3152" y="2833"/>
                  </a:moveTo>
                  <a:cubicBezTo>
                    <a:pt x="3169" y="2833"/>
                    <a:pt x="3186" y="2834"/>
                    <a:pt x="3203" y="2836"/>
                  </a:cubicBezTo>
                  <a:cubicBezTo>
                    <a:pt x="3904" y="2870"/>
                    <a:pt x="4604" y="2903"/>
                    <a:pt x="5271" y="2936"/>
                  </a:cubicBezTo>
                  <a:cubicBezTo>
                    <a:pt x="5538" y="2936"/>
                    <a:pt x="5738" y="3170"/>
                    <a:pt x="5738" y="3403"/>
                  </a:cubicBezTo>
                  <a:lnTo>
                    <a:pt x="5705" y="5338"/>
                  </a:lnTo>
                  <a:cubicBezTo>
                    <a:pt x="5705" y="5588"/>
                    <a:pt x="5501" y="5808"/>
                    <a:pt x="5256" y="5808"/>
                  </a:cubicBezTo>
                  <a:cubicBezTo>
                    <a:pt x="5239" y="5808"/>
                    <a:pt x="5222" y="5807"/>
                    <a:pt x="5205" y="5805"/>
                  </a:cubicBezTo>
                  <a:cubicBezTo>
                    <a:pt x="4504" y="5738"/>
                    <a:pt x="3804" y="5672"/>
                    <a:pt x="3103" y="5572"/>
                  </a:cubicBezTo>
                  <a:cubicBezTo>
                    <a:pt x="2870" y="5572"/>
                    <a:pt x="2669" y="5338"/>
                    <a:pt x="2669" y="5105"/>
                  </a:cubicBezTo>
                  <a:lnTo>
                    <a:pt x="2703" y="3303"/>
                  </a:lnTo>
                  <a:cubicBezTo>
                    <a:pt x="2703" y="3054"/>
                    <a:pt x="2907" y="2833"/>
                    <a:pt x="3152" y="2833"/>
                  </a:cubicBezTo>
                  <a:close/>
                  <a:moveTo>
                    <a:pt x="15070" y="2833"/>
                  </a:moveTo>
                  <a:cubicBezTo>
                    <a:pt x="15311" y="2833"/>
                    <a:pt x="15512" y="3023"/>
                    <a:pt x="15512" y="3270"/>
                  </a:cubicBezTo>
                  <a:lnTo>
                    <a:pt x="15545" y="5105"/>
                  </a:lnTo>
                  <a:cubicBezTo>
                    <a:pt x="15545" y="5338"/>
                    <a:pt x="15345" y="5538"/>
                    <a:pt x="15112" y="5572"/>
                  </a:cubicBezTo>
                  <a:cubicBezTo>
                    <a:pt x="14411" y="5672"/>
                    <a:pt x="13711" y="5738"/>
                    <a:pt x="13010" y="5805"/>
                  </a:cubicBezTo>
                  <a:cubicBezTo>
                    <a:pt x="12993" y="5807"/>
                    <a:pt x="12976" y="5808"/>
                    <a:pt x="12959" y="5808"/>
                  </a:cubicBezTo>
                  <a:cubicBezTo>
                    <a:pt x="12714" y="5808"/>
                    <a:pt x="12510" y="5588"/>
                    <a:pt x="12510" y="5338"/>
                  </a:cubicBezTo>
                  <a:lnTo>
                    <a:pt x="12476" y="3403"/>
                  </a:lnTo>
                  <a:cubicBezTo>
                    <a:pt x="12476" y="3137"/>
                    <a:pt x="12677" y="2936"/>
                    <a:pt x="12943" y="2936"/>
                  </a:cubicBezTo>
                  <a:cubicBezTo>
                    <a:pt x="13611" y="2903"/>
                    <a:pt x="14311" y="2870"/>
                    <a:pt x="15012" y="2836"/>
                  </a:cubicBezTo>
                  <a:cubicBezTo>
                    <a:pt x="15031" y="2834"/>
                    <a:pt x="15051" y="2833"/>
                    <a:pt x="15070" y="2833"/>
                  </a:cubicBezTo>
                  <a:close/>
                  <a:moveTo>
                    <a:pt x="6439" y="2970"/>
                  </a:moveTo>
                  <a:cubicBezTo>
                    <a:pt x="7139" y="3003"/>
                    <a:pt x="7840" y="3003"/>
                    <a:pt x="8540" y="3003"/>
                  </a:cubicBezTo>
                  <a:cubicBezTo>
                    <a:pt x="8774" y="3003"/>
                    <a:pt x="9007" y="3237"/>
                    <a:pt x="9007" y="3470"/>
                  </a:cubicBezTo>
                  <a:lnTo>
                    <a:pt x="9007" y="5505"/>
                  </a:lnTo>
                  <a:cubicBezTo>
                    <a:pt x="9007" y="5772"/>
                    <a:pt x="8774" y="5972"/>
                    <a:pt x="8507" y="5972"/>
                  </a:cubicBezTo>
                  <a:cubicBezTo>
                    <a:pt x="7806" y="5972"/>
                    <a:pt x="7073" y="5939"/>
                    <a:pt x="6372" y="5905"/>
                  </a:cubicBezTo>
                  <a:cubicBezTo>
                    <a:pt x="6105" y="5872"/>
                    <a:pt x="5905" y="5672"/>
                    <a:pt x="5938" y="5405"/>
                  </a:cubicBezTo>
                  <a:lnTo>
                    <a:pt x="5938" y="3437"/>
                  </a:lnTo>
                  <a:cubicBezTo>
                    <a:pt x="5938" y="3170"/>
                    <a:pt x="6172" y="2970"/>
                    <a:pt x="6439" y="2970"/>
                  </a:cubicBezTo>
                  <a:close/>
                  <a:moveTo>
                    <a:pt x="11776" y="2970"/>
                  </a:moveTo>
                  <a:cubicBezTo>
                    <a:pt x="12043" y="2970"/>
                    <a:pt x="12243" y="3170"/>
                    <a:pt x="12276" y="3437"/>
                  </a:cubicBezTo>
                  <a:lnTo>
                    <a:pt x="12276" y="5405"/>
                  </a:lnTo>
                  <a:cubicBezTo>
                    <a:pt x="12310" y="5672"/>
                    <a:pt x="12110" y="5872"/>
                    <a:pt x="11843" y="5872"/>
                  </a:cubicBezTo>
                  <a:cubicBezTo>
                    <a:pt x="11142" y="5939"/>
                    <a:pt x="10408" y="5972"/>
                    <a:pt x="9708" y="5972"/>
                  </a:cubicBezTo>
                  <a:cubicBezTo>
                    <a:pt x="9441" y="5972"/>
                    <a:pt x="9207" y="5772"/>
                    <a:pt x="9207" y="5505"/>
                  </a:cubicBezTo>
                  <a:lnTo>
                    <a:pt x="9207" y="3470"/>
                  </a:lnTo>
                  <a:cubicBezTo>
                    <a:pt x="9207" y="3237"/>
                    <a:pt x="9441" y="3003"/>
                    <a:pt x="9674" y="3003"/>
                  </a:cubicBezTo>
                  <a:cubicBezTo>
                    <a:pt x="10375" y="3003"/>
                    <a:pt x="11075" y="3003"/>
                    <a:pt x="11776" y="2970"/>
                  </a:cubicBezTo>
                  <a:close/>
                  <a:moveTo>
                    <a:pt x="3146" y="5802"/>
                  </a:moveTo>
                  <a:cubicBezTo>
                    <a:pt x="3165" y="5802"/>
                    <a:pt x="3184" y="5803"/>
                    <a:pt x="3203" y="5805"/>
                  </a:cubicBezTo>
                  <a:cubicBezTo>
                    <a:pt x="3870" y="5905"/>
                    <a:pt x="4571" y="5972"/>
                    <a:pt x="5238" y="6039"/>
                  </a:cubicBezTo>
                  <a:cubicBezTo>
                    <a:pt x="5505" y="6072"/>
                    <a:pt x="5672" y="6272"/>
                    <a:pt x="5672" y="6506"/>
                  </a:cubicBezTo>
                  <a:lnTo>
                    <a:pt x="5672" y="8440"/>
                  </a:lnTo>
                  <a:cubicBezTo>
                    <a:pt x="5672" y="8719"/>
                    <a:pt x="5442" y="8911"/>
                    <a:pt x="5196" y="8911"/>
                  </a:cubicBezTo>
                  <a:cubicBezTo>
                    <a:pt x="5177" y="8911"/>
                    <a:pt x="5157" y="8910"/>
                    <a:pt x="5138" y="8907"/>
                  </a:cubicBezTo>
                  <a:cubicBezTo>
                    <a:pt x="4437" y="8807"/>
                    <a:pt x="3737" y="8707"/>
                    <a:pt x="3003" y="8574"/>
                  </a:cubicBezTo>
                  <a:cubicBezTo>
                    <a:pt x="2803" y="8507"/>
                    <a:pt x="2636" y="8307"/>
                    <a:pt x="2636" y="8073"/>
                  </a:cubicBezTo>
                  <a:lnTo>
                    <a:pt x="2669" y="6272"/>
                  </a:lnTo>
                  <a:cubicBezTo>
                    <a:pt x="2669" y="6022"/>
                    <a:pt x="2874" y="5802"/>
                    <a:pt x="3146" y="5802"/>
                  </a:cubicBezTo>
                  <a:close/>
                  <a:moveTo>
                    <a:pt x="15077" y="5835"/>
                  </a:moveTo>
                  <a:cubicBezTo>
                    <a:pt x="15345" y="5835"/>
                    <a:pt x="15545" y="6025"/>
                    <a:pt x="15545" y="6272"/>
                  </a:cubicBezTo>
                  <a:lnTo>
                    <a:pt x="15579" y="8107"/>
                  </a:lnTo>
                  <a:cubicBezTo>
                    <a:pt x="15579" y="8307"/>
                    <a:pt x="15412" y="8507"/>
                    <a:pt x="15212" y="8574"/>
                  </a:cubicBezTo>
                  <a:cubicBezTo>
                    <a:pt x="14478" y="8707"/>
                    <a:pt x="13777" y="8841"/>
                    <a:pt x="13077" y="8907"/>
                  </a:cubicBezTo>
                  <a:cubicBezTo>
                    <a:pt x="13046" y="8915"/>
                    <a:pt x="13014" y="8919"/>
                    <a:pt x="12983" y="8919"/>
                  </a:cubicBezTo>
                  <a:cubicBezTo>
                    <a:pt x="12751" y="8919"/>
                    <a:pt x="12543" y="8709"/>
                    <a:pt x="12543" y="8474"/>
                  </a:cubicBezTo>
                  <a:lnTo>
                    <a:pt x="12510" y="6506"/>
                  </a:lnTo>
                  <a:cubicBezTo>
                    <a:pt x="12543" y="6272"/>
                    <a:pt x="12710" y="6072"/>
                    <a:pt x="12943" y="6039"/>
                  </a:cubicBezTo>
                  <a:cubicBezTo>
                    <a:pt x="13644" y="5972"/>
                    <a:pt x="14311" y="5905"/>
                    <a:pt x="15012" y="5838"/>
                  </a:cubicBezTo>
                  <a:cubicBezTo>
                    <a:pt x="15034" y="5836"/>
                    <a:pt x="15055" y="5835"/>
                    <a:pt x="15077" y="5835"/>
                  </a:cubicBezTo>
                  <a:close/>
                  <a:moveTo>
                    <a:pt x="6405" y="6105"/>
                  </a:moveTo>
                  <a:cubicBezTo>
                    <a:pt x="7106" y="6172"/>
                    <a:pt x="7806" y="6172"/>
                    <a:pt x="8540" y="6205"/>
                  </a:cubicBezTo>
                  <a:cubicBezTo>
                    <a:pt x="8774" y="6205"/>
                    <a:pt x="9007" y="6406"/>
                    <a:pt x="9007" y="6672"/>
                  </a:cubicBezTo>
                  <a:lnTo>
                    <a:pt x="9007" y="8707"/>
                  </a:lnTo>
                  <a:cubicBezTo>
                    <a:pt x="9007" y="8974"/>
                    <a:pt x="8774" y="9174"/>
                    <a:pt x="8507" y="9174"/>
                  </a:cubicBezTo>
                  <a:cubicBezTo>
                    <a:pt x="7773" y="9174"/>
                    <a:pt x="7039" y="9107"/>
                    <a:pt x="6305" y="9041"/>
                  </a:cubicBezTo>
                  <a:cubicBezTo>
                    <a:pt x="6072" y="9041"/>
                    <a:pt x="5872" y="8807"/>
                    <a:pt x="5872" y="8574"/>
                  </a:cubicBezTo>
                  <a:lnTo>
                    <a:pt x="5905" y="6572"/>
                  </a:lnTo>
                  <a:cubicBezTo>
                    <a:pt x="5905" y="6305"/>
                    <a:pt x="6139" y="6105"/>
                    <a:pt x="6405" y="6105"/>
                  </a:cubicBezTo>
                  <a:close/>
                  <a:moveTo>
                    <a:pt x="11809" y="6105"/>
                  </a:moveTo>
                  <a:cubicBezTo>
                    <a:pt x="12076" y="6105"/>
                    <a:pt x="12310" y="6305"/>
                    <a:pt x="12310" y="6572"/>
                  </a:cubicBezTo>
                  <a:lnTo>
                    <a:pt x="12343" y="8574"/>
                  </a:lnTo>
                  <a:cubicBezTo>
                    <a:pt x="12343" y="8807"/>
                    <a:pt x="12143" y="9041"/>
                    <a:pt x="11909" y="9041"/>
                  </a:cubicBezTo>
                  <a:cubicBezTo>
                    <a:pt x="11176" y="9107"/>
                    <a:pt x="10442" y="9174"/>
                    <a:pt x="9708" y="9174"/>
                  </a:cubicBezTo>
                  <a:cubicBezTo>
                    <a:pt x="9441" y="9174"/>
                    <a:pt x="9207" y="8974"/>
                    <a:pt x="9207" y="8707"/>
                  </a:cubicBezTo>
                  <a:lnTo>
                    <a:pt x="9207" y="6672"/>
                  </a:lnTo>
                  <a:cubicBezTo>
                    <a:pt x="9207" y="6406"/>
                    <a:pt x="9441" y="6205"/>
                    <a:pt x="9674" y="6205"/>
                  </a:cubicBezTo>
                  <a:cubicBezTo>
                    <a:pt x="10375" y="6205"/>
                    <a:pt x="11109" y="6172"/>
                    <a:pt x="11809" y="6105"/>
                  </a:cubicBezTo>
                  <a:close/>
                  <a:moveTo>
                    <a:pt x="3066" y="8828"/>
                  </a:moveTo>
                  <a:cubicBezTo>
                    <a:pt x="3100" y="8828"/>
                    <a:pt x="3135" y="8832"/>
                    <a:pt x="3170" y="8841"/>
                  </a:cubicBezTo>
                  <a:cubicBezTo>
                    <a:pt x="3870" y="8974"/>
                    <a:pt x="4571" y="9074"/>
                    <a:pt x="5238" y="9174"/>
                  </a:cubicBezTo>
                  <a:cubicBezTo>
                    <a:pt x="5471" y="9208"/>
                    <a:pt x="5638" y="9408"/>
                    <a:pt x="5638" y="9641"/>
                  </a:cubicBezTo>
                  <a:lnTo>
                    <a:pt x="5638" y="11576"/>
                  </a:lnTo>
                  <a:cubicBezTo>
                    <a:pt x="5607" y="11854"/>
                    <a:pt x="5404" y="12047"/>
                    <a:pt x="5136" y="12047"/>
                  </a:cubicBezTo>
                  <a:cubicBezTo>
                    <a:pt x="5115" y="12047"/>
                    <a:pt x="5093" y="12045"/>
                    <a:pt x="5071" y="12043"/>
                  </a:cubicBezTo>
                  <a:cubicBezTo>
                    <a:pt x="4371" y="11909"/>
                    <a:pt x="3637" y="11743"/>
                    <a:pt x="2936" y="11543"/>
                  </a:cubicBezTo>
                  <a:cubicBezTo>
                    <a:pt x="2736" y="11509"/>
                    <a:pt x="2569" y="11309"/>
                    <a:pt x="2569" y="11076"/>
                  </a:cubicBezTo>
                  <a:lnTo>
                    <a:pt x="2603" y="9274"/>
                  </a:lnTo>
                  <a:cubicBezTo>
                    <a:pt x="2632" y="9013"/>
                    <a:pt x="2837" y="8828"/>
                    <a:pt x="3066" y="8828"/>
                  </a:cubicBezTo>
                  <a:close/>
                  <a:moveTo>
                    <a:pt x="15103" y="8804"/>
                  </a:moveTo>
                  <a:cubicBezTo>
                    <a:pt x="15350" y="8804"/>
                    <a:pt x="15581" y="8996"/>
                    <a:pt x="15612" y="9274"/>
                  </a:cubicBezTo>
                  <a:lnTo>
                    <a:pt x="15645" y="11076"/>
                  </a:lnTo>
                  <a:cubicBezTo>
                    <a:pt x="15645" y="11309"/>
                    <a:pt x="15512" y="11509"/>
                    <a:pt x="15278" y="11543"/>
                  </a:cubicBezTo>
                  <a:cubicBezTo>
                    <a:pt x="14578" y="11743"/>
                    <a:pt x="13844" y="11909"/>
                    <a:pt x="13144" y="12043"/>
                  </a:cubicBezTo>
                  <a:cubicBezTo>
                    <a:pt x="13124" y="12045"/>
                    <a:pt x="13105" y="12047"/>
                    <a:pt x="13085" y="12047"/>
                  </a:cubicBezTo>
                  <a:cubicBezTo>
                    <a:pt x="12839" y="12047"/>
                    <a:pt x="12610" y="11854"/>
                    <a:pt x="12610" y="11576"/>
                  </a:cubicBezTo>
                  <a:lnTo>
                    <a:pt x="12577" y="9641"/>
                  </a:lnTo>
                  <a:cubicBezTo>
                    <a:pt x="12577" y="9408"/>
                    <a:pt x="12743" y="9208"/>
                    <a:pt x="12977" y="9174"/>
                  </a:cubicBezTo>
                  <a:cubicBezTo>
                    <a:pt x="13644" y="9074"/>
                    <a:pt x="14344" y="8974"/>
                    <a:pt x="15045" y="8807"/>
                  </a:cubicBezTo>
                  <a:cubicBezTo>
                    <a:pt x="15064" y="8805"/>
                    <a:pt x="15084" y="8804"/>
                    <a:pt x="15103" y="8804"/>
                  </a:cubicBezTo>
                  <a:close/>
                  <a:moveTo>
                    <a:pt x="6372" y="9274"/>
                  </a:moveTo>
                  <a:cubicBezTo>
                    <a:pt x="7106" y="9341"/>
                    <a:pt x="7806" y="9408"/>
                    <a:pt x="8540" y="9408"/>
                  </a:cubicBezTo>
                  <a:cubicBezTo>
                    <a:pt x="8774" y="9408"/>
                    <a:pt x="9007" y="9608"/>
                    <a:pt x="9007" y="9875"/>
                  </a:cubicBezTo>
                  <a:lnTo>
                    <a:pt x="9007" y="11909"/>
                  </a:lnTo>
                  <a:cubicBezTo>
                    <a:pt x="9007" y="12176"/>
                    <a:pt x="8774" y="12410"/>
                    <a:pt x="8507" y="12410"/>
                  </a:cubicBezTo>
                  <a:cubicBezTo>
                    <a:pt x="7773" y="12376"/>
                    <a:pt x="7006" y="12310"/>
                    <a:pt x="6239" y="12210"/>
                  </a:cubicBezTo>
                  <a:cubicBezTo>
                    <a:pt x="6005" y="12210"/>
                    <a:pt x="5838" y="11976"/>
                    <a:pt x="5838" y="11743"/>
                  </a:cubicBezTo>
                  <a:lnTo>
                    <a:pt x="5872" y="9741"/>
                  </a:lnTo>
                  <a:cubicBezTo>
                    <a:pt x="5872" y="9474"/>
                    <a:pt x="6105" y="9274"/>
                    <a:pt x="6372" y="9274"/>
                  </a:cubicBezTo>
                  <a:close/>
                  <a:moveTo>
                    <a:pt x="11843" y="9274"/>
                  </a:moveTo>
                  <a:cubicBezTo>
                    <a:pt x="12110" y="9274"/>
                    <a:pt x="12343" y="9474"/>
                    <a:pt x="12343" y="9741"/>
                  </a:cubicBezTo>
                  <a:lnTo>
                    <a:pt x="12376" y="11743"/>
                  </a:lnTo>
                  <a:cubicBezTo>
                    <a:pt x="12376" y="11976"/>
                    <a:pt x="12210" y="12210"/>
                    <a:pt x="11976" y="12243"/>
                  </a:cubicBezTo>
                  <a:cubicBezTo>
                    <a:pt x="11209" y="12310"/>
                    <a:pt x="10442" y="12376"/>
                    <a:pt x="9708" y="12410"/>
                  </a:cubicBezTo>
                  <a:cubicBezTo>
                    <a:pt x="9441" y="12410"/>
                    <a:pt x="9207" y="12210"/>
                    <a:pt x="9207" y="11943"/>
                  </a:cubicBezTo>
                  <a:lnTo>
                    <a:pt x="9207" y="9875"/>
                  </a:lnTo>
                  <a:cubicBezTo>
                    <a:pt x="9207" y="9608"/>
                    <a:pt x="9441" y="9408"/>
                    <a:pt x="9674" y="9408"/>
                  </a:cubicBezTo>
                  <a:cubicBezTo>
                    <a:pt x="10408" y="9408"/>
                    <a:pt x="11109" y="9341"/>
                    <a:pt x="11843" y="9274"/>
                  </a:cubicBezTo>
                  <a:close/>
                  <a:moveTo>
                    <a:pt x="3044" y="11830"/>
                  </a:moveTo>
                  <a:cubicBezTo>
                    <a:pt x="3085" y="11830"/>
                    <a:pt x="3127" y="11834"/>
                    <a:pt x="3170" y="11843"/>
                  </a:cubicBezTo>
                  <a:cubicBezTo>
                    <a:pt x="3837" y="12043"/>
                    <a:pt x="4537" y="12176"/>
                    <a:pt x="5205" y="12310"/>
                  </a:cubicBezTo>
                  <a:cubicBezTo>
                    <a:pt x="5438" y="12343"/>
                    <a:pt x="5605" y="12543"/>
                    <a:pt x="5605" y="12777"/>
                  </a:cubicBezTo>
                  <a:lnTo>
                    <a:pt x="5572" y="14678"/>
                  </a:lnTo>
                  <a:cubicBezTo>
                    <a:pt x="5572" y="14943"/>
                    <a:pt x="5363" y="15157"/>
                    <a:pt x="5108" y="15157"/>
                  </a:cubicBezTo>
                  <a:cubicBezTo>
                    <a:pt x="5074" y="15157"/>
                    <a:pt x="5039" y="15153"/>
                    <a:pt x="5004" y="15145"/>
                  </a:cubicBezTo>
                  <a:cubicBezTo>
                    <a:pt x="4304" y="14978"/>
                    <a:pt x="3570" y="14778"/>
                    <a:pt x="2836" y="14511"/>
                  </a:cubicBezTo>
                  <a:cubicBezTo>
                    <a:pt x="2669" y="14445"/>
                    <a:pt x="2536" y="14278"/>
                    <a:pt x="2536" y="14078"/>
                  </a:cubicBezTo>
                  <a:lnTo>
                    <a:pt x="2569" y="12310"/>
                  </a:lnTo>
                  <a:cubicBezTo>
                    <a:pt x="2569" y="12019"/>
                    <a:pt x="2772" y="11830"/>
                    <a:pt x="3044" y="11830"/>
                  </a:cubicBezTo>
                  <a:close/>
                  <a:moveTo>
                    <a:pt x="15161" y="11830"/>
                  </a:moveTo>
                  <a:cubicBezTo>
                    <a:pt x="15418" y="11830"/>
                    <a:pt x="15645" y="12019"/>
                    <a:pt x="15645" y="12310"/>
                  </a:cubicBezTo>
                  <a:lnTo>
                    <a:pt x="15679" y="14078"/>
                  </a:lnTo>
                  <a:cubicBezTo>
                    <a:pt x="15679" y="14278"/>
                    <a:pt x="15545" y="14445"/>
                    <a:pt x="15379" y="14511"/>
                  </a:cubicBezTo>
                  <a:cubicBezTo>
                    <a:pt x="14645" y="14778"/>
                    <a:pt x="13911" y="14978"/>
                    <a:pt x="13210" y="15145"/>
                  </a:cubicBezTo>
                  <a:cubicBezTo>
                    <a:pt x="13175" y="15153"/>
                    <a:pt x="13141" y="15157"/>
                    <a:pt x="13107" y="15157"/>
                  </a:cubicBezTo>
                  <a:cubicBezTo>
                    <a:pt x="12852" y="15157"/>
                    <a:pt x="12643" y="14943"/>
                    <a:pt x="12643" y="14678"/>
                  </a:cubicBezTo>
                  <a:lnTo>
                    <a:pt x="12610" y="12777"/>
                  </a:lnTo>
                  <a:cubicBezTo>
                    <a:pt x="12610" y="12543"/>
                    <a:pt x="12777" y="12343"/>
                    <a:pt x="13010" y="12310"/>
                  </a:cubicBezTo>
                  <a:cubicBezTo>
                    <a:pt x="13677" y="12176"/>
                    <a:pt x="14378" y="12043"/>
                    <a:pt x="15045" y="11843"/>
                  </a:cubicBezTo>
                  <a:cubicBezTo>
                    <a:pt x="15084" y="11834"/>
                    <a:pt x="15123" y="11830"/>
                    <a:pt x="15161" y="11830"/>
                  </a:cubicBezTo>
                  <a:close/>
                  <a:moveTo>
                    <a:pt x="6307" y="12473"/>
                  </a:moveTo>
                  <a:cubicBezTo>
                    <a:pt x="6328" y="12473"/>
                    <a:pt x="6350" y="12474"/>
                    <a:pt x="6372" y="12477"/>
                  </a:cubicBezTo>
                  <a:cubicBezTo>
                    <a:pt x="7073" y="12543"/>
                    <a:pt x="7806" y="12610"/>
                    <a:pt x="8540" y="12610"/>
                  </a:cubicBezTo>
                  <a:cubicBezTo>
                    <a:pt x="8774" y="12643"/>
                    <a:pt x="9007" y="12843"/>
                    <a:pt x="9007" y="13077"/>
                  </a:cubicBezTo>
                  <a:lnTo>
                    <a:pt x="9007" y="15112"/>
                  </a:lnTo>
                  <a:cubicBezTo>
                    <a:pt x="9007" y="15379"/>
                    <a:pt x="8774" y="15612"/>
                    <a:pt x="8507" y="15612"/>
                  </a:cubicBezTo>
                  <a:cubicBezTo>
                    <a:pt x="7740" y="15579"/>
                    <a:pt x="6973" y="15512"/>
                    <a:pt x="6205" y="15379"/>
                  </a:cubicBezTo>
                  <a:cubicBezTo>
                    <a:pt x="5972" y="15345"/>
                    <a:pt x="5805" y="15145"/>
                    <a:pt x="5805" y="14912"/>
                  </a:cubicBezTo>
                  <a:lnTo>
                    <a:pt x="5838" y="12910"/>
                  </a:lnTo>
                  <a:cubicBezTo>
                    <a:pt x="5838" y="12663"/>
                    <a:pt x="6039" y="12473"/>
                    <a:pt x="6307" y="12473"/>
                  </a:cubicBezTo>
                  <a:close/>
                  <a:moveTo>
                    <a:pt x="11908" y="12473"/>
                  </a:moveTo>
                  <a:cubicBezTo>
                    <a:pt x="12176" y="12473"/>
                    <a:pt x="12376" y="12663"/>
                    <a:pt x="12376" y="12910"/>
                  </a:cubicBezTo>
                  <a:lnTo>
                    <a:pt x="12410" y="14912"/>
                  </a:lnTo>
                  <a:cubicBezTo>
                    <a:pt x="12410" y="15145"/>
                    <a:pt x="12243" y="15345"/>
                    <a:pt x="12009" y="15379"/>
                  </a:cubicBezTo>
                  <a:cubicBezTo>
                    <a:pt x="11242" y="15479"/>
                    <a:pt x="10475" y="15579"/>
                    <a:pt x="9708" y="15612"/>
                  </a:cubicBezTo>
                  <a:cubicBezTo>
                    <a:pt x="9441" y="15612"/>
                    <a:pt x="9207" y="15379"/>
                    <a:pt x="9207" y="15112"/>
                  </a:cubicBezTo>
                  <a:lnTo>
                    <a:pt x="9207" y="12643"/>
                  </a:lnTo>
                  <a:cubicBezTo>
                    <a:pt x="10108" y="12643"/>
                    <a:pt x="10975" y="12577"/>
                    <a:pt x="11843" y="12477"/>
                  </a:cubicBezTo>
                  <a:cubicBezTo>
                    <a:pt x="11865" y="12474"/>
                    <a:pt x="11886" y="12473"/>
                    <a:pt x="11908" y="12473"/>
                  </a:cubicBezTo>
                  <a:close/>
                  <a:moveTo>
                    <a:pt x="2569" y="1"/>
                  </a:moveTo>
                  <a:lnTo>
                    <a:pt x="2503" y="2069"/>
                  </a:lnTo>
                  <a:cubicBezTo>
                    <a:pt x="2503" y="2336"/>
                    <a:pt x="2269" y="2536"/>
                    <a:pt x="2002" y="2536"/>
                  </a:cubicBezTo>
                  <a:cubicBezTo>
                    <a:pt x="1335" y="2469"/>
                    <a:pt x="668" y="2403"/>
                    <a:pt x="1" y="2369"/>
                  </a:cubicBezTo>
                  <a:lnTo>
                    <a:pt x="1" y="2569"/>
                  </a:lnTo>
                  <a:cubicBezTo>
                    <a:pt x="668" y="2636"/>
                    <a:pt x="1369" y="2703"/>
                    <a:pt x="2069" y="2736"/>
                  </a:cubicBezTo>
                  <a:cubicBezTo>
                    <a:pt x="2303" y="2770"/>
                    <a:pt x="2503" y="2970"/>
                    <a:pt x="2503" y="3237"/>
                  </a:cubicBezTo>
                  <a:lnTo>
                    <a:pt x="2469" y="4971"/>
                  </a:lnTo>
                  <a:cubicBezTo>
                    <a:pt x="2469" y="5207"/>
                    <a:pt x="2261" y="5416"/>
                    <a:pt x="2029" y="5416"/>
                  </a:cubicBezTo>
                  <a:cubicBezTo>
                    <a:pt x="1998" y="5416"/>
                    <a:pt x="1967" y="5413"/>
                    <a:pt x="1936" y="5405"/>
                  </a:cubicBezTo>
                  <a:cubicBezTo>
                    <a:pt x="1302" y="5305"/>
                    <a:pt x="635" y="5205"/>
                    <a:pt x="1" y="5071"/>
                  </a:cubicBezTo>
                  <a:lnTo>
                    <a:pt x="1" y="5305"/>
                  </a:lnTo>
                  <a:cubicBezTo>
                    <a:pt x="668" y="5438"/>
                    <a:pt x="1369" y="5572"/>
                    <a:pt x="2036" y="5672"/>
                  </a:cubicBezTo>
                  <a:cubicBezTo>
                    <a:pt x="2269" y="5705"/>
                    <a:pt x="2469" y="5905"/>
                    <a:pt x="2436" y="6139"/>
                  </a:cubicBezTo>
                  <a:lnTo>
                    <a:pt x="2403" y="7840"/>
                  </a:lnTo>
                  <a:cubicBezTo>
                    <a:pt x="2403" y="8105"/>
                    <a:pt x="2194" y="8318"/>
                    <a:pt x="1939" y="8318"/>
                  </a:cubicBezTo>
                  <a:cubicBezTo>
                    <a:pt x="1905" y="8318"/>
                    <a:pt x="1870" y="8315"/>
                    <a:pt x="1836" y="8307"/>
                  </a:cubicBezTo>
                  <a:cubicBezTo>
                    <a:pt x="1235" y="8173"/>
                    <a:pt x="601" y="8007"/>
                    <a:pt x="1" y="7807"/>
                  </a:cubicBezTo>
                  <a:lnTo>
                    <a:pt x="1" y="8040"/>
                  </a:lnTo>
                  <a:cubicBezTo>
                    <a:pt x="668" y="8240"/>
                    <a:pt x="1369" y="8407"/>
                    <a:pt x="2036" y="8574"/>
                  </a:cubicBezTo>
                  <a:cubicBezTo>
                    <a:pt x="2236" y="8640"/>
                    <a:pt x="2403" y="8807"/>
                    <a:pt x="2403" y="9041"/>
                  </a:cubicBezTo>
                  <a:lnTo>
                    <a:pt x="2369" y="10742"/>
                  </a:lnTo>
                  <a:cubicBezTo>
                    <a:pt x="2369" y="11017"/>
                    <a:pt x="2165" y="11201"/>
                    <a:pt x="1906" y="11201"/>
                  </a:cubicBezTo>
                  <a:cubicBezTo>
                    <a:pt x="1851" y="11201"/>
                    <a:pt x="1794" y="11193"/>
                    <a:pt x="1735" y="11176"/>
                  </a:cubicBezTo>
                  <a:cubicBezTo>
                    <a:pt x="1168" y="11009"/>
                    <a:pt x="568" y="10775"/>
                    <a:pt x="1" y="10542"/>
                  </a:cubicBezTo>
                  <a:lnTo>
                    <a:pt x="1" y="10809"/>
                  </a:lnTo>
                  <a:cubicBezTo>
                    <a:pt x="668" y="11076"/>
                    <a:pt x="1335" y="11309"/>
                    <a:pt x="2036" y="11509"/>
                  </a:cubicBezTo>
                  <a:cubicBezTo>
                    <a:pt x="2236" y="11576"/>
                    <a:pt x="2369" y="11743"/>
                    <a:pt x="2369" y="11976"/>
                  </a:cubicBezTo>
                  <a:lnTo>
                    <a:pt x="2336" y="13644"/>
                  </a:lnTo>
                  <a:cubicBezTo>
                    <a:pt x="2336" y="13906"/>
                    <a:pt x="2109" y="14086"/>
                    <a:pt x="1866" y="14086"/>
                  </a:cubicBezTo>
                  <a:cubicBezTo>
                    <a:pt x="1800" y="14086"/>
                    <a:pt x="1733" y="14073"/>
                    <a:pt x="1669" y="14044"/>
                  </a:cubicBezTo>
                  <a:cubicBezTo>
                    <a:pt x="1135" y="13844"/>
                    <a:pt x="568" y="13577"/>
                    <a:pt x="1" y="13310"/>
                  </a:cubicBezTo>
                  <a:lnTo>
                    <a:pt x="1" y="13544"/>
                  </a:lnTo>
                  <a:cubicBezTo>
                    <a:pt x="668" y="13878"/>
                    <a:pt x="1335" y="14178"/>
                    <a:pt x="2002" y="14445"/>
                  </a:cubicBezTo>
                  <a:cubicBezTo>
                    <a:pt x="2202" y="14511"/>
                    <a:pt x="2303" y="14678"/>
                    <a:pt x="2303" y="14878"/>
                  </a:cubicBezTo>
                  <a:lnTo>
                    <a:pt x="2269" y="16413"/>
                  </a:lnTo>
                  <a:lnTo>
                    <a:pt x="2503" y="16446"/>
                  </a:lnTo>
                  <a:lnTo>
                    <a:pt x="2536" y="15279"/>
                  </a:lnTo>
                  <a:cubicBezTo>
                    <a:pt x="2536" y="15026"/>
                    <a:pt x="2748" y="14821"/>
                    <a:pt x="2993" y="14821"/>
                  </a:cubicBezTo>
                  <a:cubicBezTo>
                    <a:pt x="3040" y="14821"/>
                    <a:pt x="3088" y="14829"/>
                    <a:pt x="3136" y="14845"/>
                  </a:cubicBezTo>
                  <a:cubicBezTo>
                    <a:pt x="3837" y="15078"/>
                    <a:pt x="4537" y="15245"/>
                    <a:pt x="5205" y="15412"/>
                  </a:cubicBezTo>
                  <a:cubicBezTo>
                    <a:pt x="5438" y="15445"/>
                    <a:pt x="5605" y="15646"/>
                    <a:pt x="5605" y="15879"/>
                  </a:cubicBezTo>
                  <a:lnTo>
                    <a:pt x="5572" y="16713"/>
                  </a:lnTo>
                  <a:cubicBezTo>
                    <a:pt x="5638" y="16713"/>
                    <a:pt x="5738" y="16746"/>
                    <a:pt x="5805" y="16746"/>
                  </a:cubicBezTo>
                  <a:lnTo>
                    <a:pt x="5805" y="16079"/>
                  </a:lnTo>
                  <a:cubicBezTo>
                    <a:pt x="5805" y="15801"/>
                    <a:pt x="6034" y="15609"/>
                    <a:pt x="6280" y="15609"/>
                  </a:cubicBezTo>
                  <a:cubicBezTo>
                    <a:pt x="6300" y="15609"/>
                    <a:pt x="6319" y="15610"/>
                    <a:pt x="6339" y="15612"/>
                  </a:cubicBezTo>
                  <a:cubicBezTo>
                    <a:pt x="7073" y="15712"/>
                    <a:pt x="7840" y="15779"/>
                    <a:pt x="8574" y="15812"/>
                  </a:cubicBezTo>
                  <a:cubicBezTo>
                    <a:pt x="8807" y="15812"/>
                    <a:pt x="9007" y="16046"/>
                    <a:pt x="9007" y="16279"/>
                  </a:cubicBezTo>
                  <a:lnTo>
                    <a:pt x="9007" y="16880"/>
                  </a:lnTo>
                  <a:lnTo>
                    <a:pt x="9241" y="16880"/>
                  </a:lnTo>
                  <a:lnTo>
                    <a:pt x="9241" y="16279"/>
                  </a:lnTo>
                  <a:cubicBezTo>
                    <a:pt x="9241" y="16046"/>
                    <a:pt x="9441" y="15812"/>
                    <a:pt x="9708" y="15812"/>
                  </a:cubicBezTo>
                  <a:cubicBezTo>
                    <a:pt x="10442" y="15779"/>
                    <a:pt x="11176" y="15712"/>
                    <a:pt x="11909" y="15612"/>
                  </a:cubicBezTo>
                  <a:cubicBezTo>
                    <a:pt x="11931" y="15610"/>
                    <a:pt x="11953" y="15609"/>
                    <a:pt x="11974" y="15609"/>
                  </a:cubicBezTo>
                  <a:cubicBezTo>
                    <a:pt x="12242" y="15609"/>
                    <a:pt x="12443" y="15801"/>
                    <a:pt x="12443" y="16079"/>
                  </a:cubicBezTo>
                  <a:lnTo>
                    <a:pt x="12476" y="16780"/>
                  </a:lnTo>
                  <a:lnTo>
                    <a:pt x="12677" y="16780"/>
                  </a:lnTo>
                  <a:lnTo>
                    <a:pt x="12677" y="15879"/>
                  </a:lnTo>
                  <a:cubicBezTo>
                    <a:pt x="12677" y="15646"/>
                    <a:pt x="12843" y="15445"/>
                    <a:pt x="13044" y="15412"/>
                  </a:cubicBezTo>
                  <a:cubicBezTo>
                    <a:pt x="13744" y="15279"/>
                    <a:pt x="14411" y="15078"/>
                    <a:pt x="15112" y="14845"/>
                  </a:cubicBezTo>
                  <a:cubicBezTo>
                    <a:pt x="15160" y="14829"/>
                    <a:pt x="15209" y="14821"/>
                    <a:pt x="15257" y="14821"/>
                  </a:cubicBezTo>
                  <a:cubicBezTo>
                    <a:pt x="15510" y="14821"/>
                    <a:pt x="15745" y="15026"/>
                    <a:pt x="15745" y="15279"/>
                  </a:cubicBezTo>
                  <a:lnTo>
                    <a:pt x="15745" y="16513"/>
                  </a:lnTo>
                  <a:cubicBezTo>
                    <a:pt x="15846" y="16479"/>
                    <a:pt x="15912" y="16479"/>
                    <a:pt x="15979" y="16479"/>
                  </a:cubicBezTo>
                  <a:lnTo>
                    <a:pt x="15912" y="14878"/>
                  </a:lnTo>
                  <a:cubicBezTo>
                    <a:pt x="15912" y="14678"/>
                    <a:pt x="16046" y="14511"/>
                    <a:pt x="16212" y="14445"/>
                  </a:cubicBezTo>
                  <a:cubicBezTo>
                    <a:pt x="16846" y="14211"/>
                    <a:pt x="17447" y="13944"/>
                    <a:pt x="18080" y="13644"/>
                  </a:cubicBezTo>
                  <a:lnTo>
                    <a:pt x="18080" y="13377"/>
                  </a:lnTo>
                  <a:cubicBezTo>
                    <a:pt x="17580" y="13644"/>
                    <a:pt x="17080" y="13844"/>
                    <a:pt x="16546" y="14078"/>
                  </a:cubicBezTo>
                  <a:cubicBezTo>
                    <a:pt x="16493" y="14095"/>
                    <a:pt x="16440" y="14104"/>
                    <a:pt x="16387" y="14104"/>
                  </a:cubicBezTo>
                  <a:cubicBezTo>
                    <a:pt x="16139" y="14104"/>
                    <a:pt x="15912" y="13919"/>
                    <a:pt x="15912" y="13644"/>
                  </a:cubicBezTo>
                  <a:lnTo>
                    <a:pt x="15879" y="11976"/>
                  </a:lnTo>
                  <a:cubicBezTo>
                    <a:pt x="15879" y="11776"/>
                    <a:pt x="16012" y="11576"/>
                    <a:pt x="16212" y="11509"/>
                  </a:cubicBezTo>
                  <a:cubicBezTo>
                    <a:pt x="16846" y="11342"/>
                    <a:pt x="17447" y="11109"/>
                    <a:pt x="18080" y="10875"/>
                  </a:cubicBezTo>
                  <a:lnTo>
                    <a:pt x="18080" y="10642"/>
                  </a:lnTo>
                  <a:cubicBezTo>
                    <a:pt x="17547" y="10842"/>
                    <a:pt x="17013" y="11009"/>
                    <a:pt x="16479" y="11209"/>
                  </a:cubicBezTo>
                  <a:cubicBezTo>
                    <a:pt x="16432" y="11225"/>
                    <a:pt x="16384" y="11232"/>
                    <a:pt x="16337" y="11232"/>
                  </a:cubicBezTo>
                  <a:cubicBezTo>
                    <a:pt x="16090" y="11232"/>
                    <a:pt x="15874" y="11023"/>
                    <a:pt x="15846" y="10742"/>
                  </a:cubicBezTo>
                  <a:lnTo>
                    <a:pt x="15812" y="9041"/>
                  </a:lnTo>
                  <a:cubicBezTo>
                    <a:pt x="15812" y="8841"/>
                    <a:pt x="15979" y="8640"/>
                    <a:pt x="16179" y="8574"/>
                  </a:cubicBezTo>
                  <a:cubicBezTo>
                    <a:pt x="16813" y="8440"/>
                    <a:pt x="17447" y="8274"/>
                    <a:pt x="18080" y="8107"/>
                  </a:cubicBezTo>
                  <a:lnTo>
                    <a:pt x="18080" y="7873"/>
                  </a:lnTo>
                  <a:cubicBezTo>
                    <a:pt x="17513" y="8040"/>
                    <a:pt x="16946" y="8173"/>
                    <a:pt x="16379" y="8307"/>
                  </a:cubicBezTo>
                  <a:cubicBezTo>
                    <a:pt x="16344" y="8315"/>
                    <a:pt x="16310" y="8318"/>
                    <a:pt x="16276" y="8318"/>
                  </a:cubicBezTo>
                  <a:cubicBezTo>
                    <a:pt x="16021" y="8318"/>
                    <a:pt x="15812" y="8105"/>
                    <a:pt x="15812" y="7840"/>
                  </a:cubicBezTo>
                  <a:lnTo>
                    <a:pt x="15779" y="6139"/>
                  </a:lnTo>
                  <a:cubicBezTo>
                    <a:pt x="15779" y="5905"/>
                    <a:pt x="15946" y="5705"/>
                    <a:pt x="16179" y="5672"/>
                  </a:cubicBezTo>
                  <a:cubicBezTo>
                    <a:pt x="16813" y="5572"/>
                    <a:pt x="17447" y="5472"/>
                    <a:pt x="18080" y="5338"/>
                  </a:cubicBezTo>
                  <a:lnTo>
                    <a:pt x="18080" y="5105"/>
                  </a:lnTo>
                  <a:cubicBezTo>
                    <a:pt x="17480" y="5205"/>
                    <a:pt x="16880" y="5338"/>
                    <a:pt x="16313" y="5405"/>
                  </a:cubicBezTo>
                  <a:cubicBezTo>
                    <a:pt x="16277" y="5413"/>
                    <a:pt x="16243" y="5416"/>
                    <a:pt x="16210" y="5416"/>
                  </a:cubicBezTo>
                  <a:cubicBezTo>
                    <a:pt x="15960" y="5416"/>
                    <a:pt x="15775" y="5207"/>
                    <a:pt x="15745" y="4971"/>
                  </a:cubicBezTo>
                  <a:lnTo>
                    <a:pt x="15745" y="3237"/>
                  </a:lnTo>
                  <a:cubicBezTo>
                    <a:pt x="15712" y="2970"/>
                    <a:pt x="15912" y="2770"/>
                    <a:pt x="16179" y="2736"/>
                  </a:cubicBezTo>
                  <a:cubicBezTo>
                    <a:pt x="16813" y="2703"/>
                    <a:pt x="17447" y="2636"/>
                    <a:pt x="18080" y="2603"/>
                  </a:cubicBezTo>
                  <a:lnTo>
                    <a:pt x="18080" y="2369"/>
                  </a:lnTo>
                  <a:cubicBezTo>
                    <a:pt x="17447" y="2436"/>
                    <a:pt x="16846" y="2469"/>
                    <a:pt x="16212" y="2536"/>
                  </a:cubicBezTo>
                  <a:cubicBezTo>
                    <a:pt x="15946" y="2536"/>
                    <a:pt x="15712" y="2336"/>
                    <a:pt x="15712" y="2069"/>
                  </a:cubicBezTo>
                  <a:lnTo>
                    <a:pt x="15679" y="1"/>
                  </a:lnTo>
                  <a:lnTo>
                    <a:pt x="15445" y="1"/>
                  </a:lnTo>
                  <a:lnTo>
                    <a:pt x="15479" y="2136"/>
                  </a:lnTo>
                  <a:cubicBezTo>
                    <a:pt x="15479" y="2369"/>
                    <a:pt x="15312" y="2569"/>
                    <a:pt x="15045" y="2603"/>
                  </a:cubicBezTo>
                  <a:cubicBezTo>
                    <a:pt x="14344" y="2636"/>
                    <a:pt x="13677" y="2670"/>
                    <a:pt x="12977" y="2703"/>
                  </a:cubicBezTo>
                  <a:cubicBezTo>
                    <a:pt x="12710" y="2703"/>
                    <a:pt x="12476" y="2503"/>
                    <a:pt x="12476" y="2236"/>
                  </a:cubicBezTo>
                  <a:lnTo>
                    <a:pt x="12443" y="1"/>
                  </a:lnTo>
                  <a:lnTo>
                    <a:pt x="12243" y="1"/>
                  </a:lnTo>
                  <a:lnTo>
                    <a:pt x="12243" y="2269"/>
                  </a:lnTo>
                  <a:cubicBezTo>
                    <a:pt x="12276" y="2536"/>
                    <a:pt x="12043" y="2736"/>
                    <a:pt x="11809" y="2736"/>
                  </a:cubicBezTo>
                  <a:cubicBezTo>
                    <a:pt x="11109" y="2770"/>
                    <a:pt x="10408" y="2770"/>
                    <a:pt x="9708" y="2770"/>
                  </a:cubicBezTo>
                  <a:cubicBezTo>
                    <a:pt x="9441" y="2770"/>
                    <a:pt x="9241" y="2569"/>
                    <a:pt x="9241" y="2303"/>
                  </a:cubicBezTo>
                  <a:lnTo>
                    <a:pt x="9241" y="1"/>
                  </a:lnTo>
                  <a:lnTo>
                    <a:pt x="9007" y="1"/>
                  </a:lnTo>
                  <a:lnTo>
                    <a:pt x="9007" y="2303"/>
                  </a:lnTo>
                  <a:cubicBezTo>
                    <a:pt x="9007" y="2552"/>
                    <a:pt x="8803" y="2773"/>
                    <a:pt x="8585" y="2773"/>
                  </a:cubicBezTo>
                  <a:cubicBezTo>
                    <a:pt x="8570" y="2773"/>
                    <a:pt x="8555" y="2772"/>
                    <a:pt x="8540" y="2770"/>
                  </a:cubicBezTo>
                  <a:cubicBezTo>
                    <a:pt x="7840" y="2770"/>
                    <a:pt x="7139" y="2770"/>
                    <a:pt x="6439" y="2736"/>
                  </a:cubicBezTo>
                  <a:cubicBezTo>
                    <a:pt x="6172" y="2736"/>
                    <a:pt x="5972" y="2536"/>
                    <a:pt x="5972" y="2269"/>
                  </a:cubicBezTo>
                  <a:lnTo>
                    <a:pt x="6005" y="1"/>
                  </a:lnTo>
                  <a:lnTo>
                    <a:pt x="5772" y="1"/>
                  </a:lnTo>
                  <a:lnTo>
                    <a:pt x="5738" y="2236"/>
                  </a:lnTo>
                  <a:cubicBezTo>
                    <a:pt x="5738" y="2503"/>
                    <a:pt x="5505" y="2703"/>
                    <a:pt x="5271" y="2703"/>
                  </a:cubicBezTo>
                  <a:cubicBezTo>
                    <a:pt x="4571" y="2670"/>
                    <a:pt x="3870" y="2636"/>
                    <a:pt x="3170" y="2603"/>
                  </a:cubicBezTo>
                  <a:cubicBezTo>
                    <a:pt x="2936" y="2569"/>
                    <a:pt x="2736" y="2369"/>
                    <a:pt x="2736" y="2136"/>
                  </a:cubicBezTo>
                  <a:lnTo>
                    <a:pt x="2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5033908" y="3252044"/>
              <a:ext cx="138662" cy="107895"/>
            </a:xfrm>
            <a:custGeom>
              <a:avLst/>
              <a:gdLst/>
              <a:ahLst/>
              <a:cxnLst/>
              <a:rect l="l" t="t" r="r" b="b"/>
              <a:pathLst>
                <a:path w="2970" h="2311" extrusionOk="0">
                  <a:moveTo>
                    <a:pt x="1182" y="0"/>
                  </a:moveTo>
                  <a:cubicBezTo>
                    <a:pt x="1121" y="0"/>
                    <a:pt x="1061" y="3"/>
                    <a:pt x="1001" y="8"/>
                  </a:cubicBezTo>
                  <a:cubicBezTo>
                    <a:pt x="668" y="42"/>
                    <a:pt x="301" y="142"/>
                    <a:pt x="1" y="475"/>
                  </a:cubicBezTo>
                  <a:cubicBezTo>
                    <a:pt x="301" y="809"/>
                    <a:pt x="501" y="1009"/>
                    <a:pt x="734" y="1176"/>
                  </a:cubicBezTo>
                  <a:cubicBezTo>
                    <a:pt x="935" y="1343"/>
                    <a:pt x="1101" y="1476"/>
                    <a:pt x="1301" y="1576"/>
                  </a:cubicBezTo>
                  <a:cubicBezTo>
                    <a:pt x="1468" y="1676"/>
                    <a:pt x="1635" y="1776"/>
                    <a:pt x="1869" y="1876"/>
                  </a:cubicBezTo>
                  <a:cubicBezTo>
                    <a:pt x="2102" y="1977"/>
                    <a:pt x="2336" y="2110"/>
                    <a:pt x="2736" y="2310"/>
                  </a:cubicBezTo>
                  <a:cubicBezTo>
                    <a:pt x="2936" y="1943"/>
                    <a:pt x="2969" y="1510"/>
                    <a:pt x="2836" y="1143"/>
                  </a:cubicBezTo>
                  <a:cubicBezTo>
                    <a:pt x="2702" y="776"/>
                    <a:pt x="2402" y="442"/>
                    <a:pt x="2102" y="242"/>
                  </a:cubicBezTo>
                  <a:cubicBezTo>
                    <a:pt x="1823" y="74"/>
                    <a:pt x="1496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5289341" y="3204002"/>
              <a:ext cx="88800" cy="96737"/>
            </a:xfrm>
            <a:custGeom>
              <a:avLst/>
              <a:gdLst/>
              <a:ahLst/>
              <a:cxnLst/>
              <a:rect l="l" t="t" r="r" b="b"/>
              <a:pathLst>
                <a:path w="1902" h="2072" extrusionOk="0">
                  <a:moveTo>
                    <a:pt x="1460" y="0"/>
                  </a:moveTo>
                  <a:cubicBezTo>
                    <a:pt x="1264" y="0"/>
                    <a:pt x="1099" y="29"/>
                    <a:pt x="934" y="70"/>
                  </a:cubicBezTo>
                  <a:cubicBezTo>
                    <a:pt x="701" y="170"/>
                    <a:pt x="500" y="304"/>
                    <a:pt x="334" y="504"/>
                  </a:cubicBezTo>
                  <a:cubicBezTo>
                    <a:pt x="200" y="704"/>
                    <a:pt x="67" y="904"/>
                    <a:pt x="33" y="1171"/>
                  </a:cubicBezTo>
                  <a:cubicBezTo>
                    <a:pt x="0" y="1438"/>
                    <a:pt x="0" y="1738"/>
                    <a:pt x="134" y="2072"/>
                  </a:cubicBezTo>
                  <a:cubicBezTo>
                    <a:pt x="534" y="2072"/>
                    <a:pt x="801" y="1971"/>
                    <a:pt x="1001" y="1871"/>
                  </a:cubicBezTo>
                  <a:cubicBezTo>
                    <a:pt x="1234" y="1771"/>
                    <a:pt x="1401" y="1671"/>
                    <a:pt x="1535" y="1504"/>
                  </a:cubicBezTo>
                  <a:cubicBezTo>
                    <a:pt x="1668" y="1338"/>
                    <a:pt x="1735" y="1171"/>
                    <a:pt x="1801" y="937"/>
                  </a:cubicBezTo>
                  <a:cubicBezTo>
                    <a:pt x="1868" y="704"/>
                    <a:pt x="1901" y="437"/>
                    <a:pt x="1868" y="37"/>
                  </a:cubicBezTo>
                  <a:cubicBezTo>
                    <a:pt x="1715" y="11"/>
                    <a:pt x="1582" y="0"/>
                    <a:pt x="1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5345368" y="3310405"/>
              <a:ext cx="185396" cy="77548"/>
            </a:xfrm>
            <a:custGeom>
              <a:avLst/>
              <a:gdLst/>
              <a:ahLst/>
              <a:cxnLst/>
              <a:rect l="l" t="t" r="r" b="b"/>
              <a:pathLst>
                <a:path w="3971" h="1661" extrusionOk="0">
                  <a:moveTo>
                    <a:pt x="2138" y="0"/>
                  </a:moveTo>
                  <a:cubicBezTo>
                    <a:pt x="2026" y="0"/>
                    <a:pt x="1914" y="9"/>
                    <a:pt x="1802" y="26"/>
                  </a:cubicBezTo>
                  <a:cubicBezTo>
                    <a:pt x="1369" y="59"/>
                    <a:pt x="968" y="260"/>
                    <a:pt x="635" y="526"/>
                  </a:cubicBezTo>
                  <a:cubicBezTo>
                    <a:pt x="301" y="793"/>
                    <a:pt x="34" y="1160"/>
                    <a:pt x="1" y="1661"/>
                  </a:cubicBezTo>
                  <a:cubicBezTo>
                    <a:pt x="468" y="1661"/>
                    <a:pt x="802" y="1627"/>
                    <a:pt x="1135" y="1627"/>
                  </a:cubicBezTo>
                  <a:cubicBezTo>
                    <a:pt x="1435" y="1594"/>
                    <a:pt x="1736" y="1594"/>
                    <a:pt x="2002" y="1560"/>
                  </a:cubicBezTo>
                  <a:cubicBezTo>
                    <a:pt x="2269" y="1527"/>
                    <a:pt x="2569" y="1460"/>
                    <a:pt x="2870" y="1394"/>
                  </a:cubicBezTo>
                  <a:cubicBezTo>
                    <a:pt x="3170" y="1327"/>
                    <a:pt x="3503" y="1260"/>
                    <a:pt x="3970" y="1127"/>
                  </a:cubicBezTo>
                  <a:cubicBezTo>
                    <a:pt x="3804" y="693"/>
                    <a:pt x="3437" y="393"/>
                    <a:pt x="3070" y="193"/>
                  </a:cubicBezTo>
                  <a:cubicBezTo>
                    <a:pt x="2773" y="69"/>
                    <a:pt x="2458" y="0"/>
                    <a:pt x="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5202127" y="3203955"/>
              <a:ext cx="98137" cy="137261"/>
            </a:xfrm>
            <a:custGeom>
              <a:avLst/>
              <a:gdLst/>
              <a:ahLst/>
              <a:cxnLst/>
              <a:rect l="l" t="t" r="r" b="b"/>
              <a:pathLst>
                <a:path w="2102" h="2940" extrusionOk="0">
                  <a:moveTo>
                    <a:pt x="438" y="0"/>
                  </a:moveTo>
                  <a:cubicBezTo>
                    <a:pt x="294" y="0"/>
                    <a:pt x="147" y="22"/>
                    <a:pt x="0" y="71"/>
                  </a:cubicBezTo>
                  <a:cubicBezTo>
                    <a:pt x="100" y="505"/>
                    <a:pt x="167" y="772"/>
                    <a:pt x="267" y="1005"/>
                  </a:cubicBezTo>
                  <a:cubicBezTo>
                    <a:pt x="334" y="1239"/>
                    <a:pt x="400" y="1439"/>
                    <a:pt x="500" y="1639"/>
                  </a:cubicBezTo>
                  <a:cubicBezTo>
                    <a:pt x="601" y="1839"/>
                    <a:pt x="734" y="2006"/>
                    <a:pt x="901" y="2206"/>
                  </a:cubicBezTo>
                  <a:cubicBezTo>
                    <a:pt x="1034" y="2406"/>
                    <a:pt x="1234" y="2606"/>
                    <a:pt x="1501" y="2940"/>
                  </a:cubicBezTo>
                  <a:cubicBezTo>
                    <a:pt x="1868" y="2673"/>
                    <a:pt x="2035" y="2339"/>
                    <a:pt x="2068" y="1972"/>
                  </a:cubicBezTo>
                  <a:cubicBezTo>
                    <a:pt x="2102" y="1606"/>
                    <a:pt x="2035" y="1239"/>
                    <a:pt x="1868" y="905"/>
                  </a:cubicBezTo>
                  <a:cubicBezTo>
                    <a:pt x="1701" y="605"/>
                    <a:pt x="1434" y="338"/>
                    <a:pt x="1134" y="171"/>
                  </a:cubicBezTo>
                  <a:cubicBezTo>
                    <a:pt x="923" y="66"/>
                    <a:pt x="685" y="0"/>
                    <a:pt x="4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5132047" y="3206897"/>
              <a:ext cx="115271" cy="118773"/>
            </a:xfrm>
            <a:custGeom>
              <a:avLst/>
              <a:gdLst/>
              <a:ahLst/>
              <a:cxnLst/>
              <a:rect l="l" t="t" r="r" b="b"/>
              <a:pathLst>
                <a:path w="2469" h="2544" extrusionOk="0">
                  <a:moveTo>
                    <a:pt x="899" y="0"/>
                  </a:moveTo>
                  <a:cubicBezTo>
                    <a:pt x="582" y="0"/>
                    <a:pt x="255" y="87"/>
                    <a:pt x="0" y="342"/>
                  </a:cubicBezTo>
                  <a:lnTo>
                    <a:pt x="534" y="1109"/>
                  </a:lnTo>
                  <a:cubicBezTo>
                    <a:pt x="667" y="1276"/>
                    <a:pt x="767" y="1442"/>
                    <a:pt x="901" y="1576"/>
                  </a:cubicBezTo>
                  <a:cubicBezTo>
                    <a:pt x="1001" y="1709"/>
                    <a:pt x="1168" y="1809"/>
                    <a:pt x="1334" y="1976"/>
                  </a:cubicBezTo>
                  <a:cubicBezTo>
                    <a:pt x="1534" y="2110"/>
                    <a:pt x="1735" y="2276"/>
                    <a:pt x="2068" y="2543"/>
                  </a:cubicBezTo>
                  <a:cubicBezTo>
                    <a:pt x="2368" y="2276"/>
                    <a:pt x="2468" y="1876"/>
                    <a:pt x="2468" y="1509"/>
                  </a:cubicBezTo>
                  <a:cubicBezTo>
                    <a:pt x="2435" y="1142"/>
                    <a:pt x="2268" y="809"/>
                    <a:pt x="2035" y="542"/>
                  </a:cubicBezTo>
                  <a:cubicBezTo>
                    <a:pt x="1768" y="242"/>
                    <a:pt x="1434" y="75"/>
                    <a:pt x="1067" y="8"/>
                  </a:cubicBezTo>
                  <a:cubicBezTo>
                    <a:pt x="1012" y="3"/>
                    <a:pt x="956" y="0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5283085" y="3263296"/>
              <a:ext cx="109062" cy="91974"/>
            </a:xfrm>
            <a:custGeom>
              <a:avLst/>
              <a:gdLst/>
              <a:ahLst/>
              <a:cxnLst/>
              <a:rect l="l" t="t" r="r" b="b"/>
              <a:pathLst>
                <a:path w="2336" h="1970" extrusionOk="0">
                  <a:moveTo>
                    <a:pt x="1402" y="1"/>
                  </a:moveTo>
                  <a:cubicBezTo>
                    <a:pt x="1101" y="1"/>
                    <a:pt x="835" y="134"/>
                    <a:pt x="601" y="301"/>
                  </a:cubicBezTo>
                  <a:cubicBezTo>
                    <a:pt x="401" y="468"/>
                    <a:pt x="201" y="701"/>
                    <a:pt x="134" y="1002"/>
                  </a:cubicBezTo>
                  <a:cubicBezTo>
                    <a:pt x="34" y="1302"/>
                    <a:pt x="1" y="1602"/>
                    <a:pt x="201" y="1969"/>
                  </a:cubicBezTo>
                  <a:cubicBezTo>
                    <a:pt x="568" y="1902"/>
                    <a:pt x="835" y="1836"/>
                    <a:pt x="1035" y="1769"/>
                  </a:cubicBezTo>
                  <a:cubicBezTo>
                    <a:pt x="1235" y="1702"/>
                    <a:pt x="1402" y="1635"/>
                    <a:pt x="1535" y="1535"/>
                  </a:cubicBezTo>
                  <a:cubicBezTo>
                    <a:pt x="1702" y="1402"/>
                    <a:pt x="1802" y="1269"/>
                    <a:pt x="1935" y="1102"/>
                  </a:cubicBezTo>
                  <a:cubicBezTo>
                    <a:pt x="2035" y="902"/>
                    <a:pt x="2169" y="701"/>
                    <a:pt x="2336" y="335"/>
                  </a:cubicBezTo>
                  <a:cubicBezTo>
                    <a:pt x="2035" y="68"/>
                    <a:pt x="1702" y="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5331361" y="3272121"/>
              <a:ext cx="141790" cy="90901"/>
            </a:xfrm>
            <a:custGeom>
              <a:avLst/>
              <a:gdLst/>
              <a:ahLst/>
              <a:cxnLst/>
              <a:rect l="l" t="t" r="r" b="b"/>
              <a:pathLst>
                <a:path w="3037" h="1947" extrusionOk="0">
                  <a:moveTo>
                    <a:pt x="1840" y="0"/>
                  </a:moveTo>
                  <a:cubicBezTo>
                    <a:pt x="1574" y="0"/>
                    <a:pt x="1301" y="50"/>
                    <a:pt x="1068" y="179"/>
                  </a:cubicBezTo>
                  <a:cubicBezTo>
                    <a:pt x="735" y="312"/>
                    <a:pt x="468" y="546"/>
                    <a:pt x="301" y="846"/>
                  </a:cubicBezTo>
                  <a:cubicBezTo>
                    <a:pt x="101" y="1146"/>
                    <a:pt x="1" y="1513"/>
                    <a:pt x="101" y="1947"/>
                  </a:cubicBezTo>
                  <a:cubicBezTo>
                    <a:pt x="534" y="1880"/>
                    <a:pt x="801" y="1847"/>
                    <a:pt x="1068" y="1780"/>
                  </a:cubicBezTo>
                  <a:cubicBezTo>
                    <a:pt x="1302" y="1713"/>
                    <a:pt x="1502" y="1647"/>
                    <a:pt x="1702" y="1580"/>
                  </a:cubicBezTo>
                  <a:cubicBezTo>
                    <a:pt x="1902" y="1480"/>
                    <a:pt x="2102" y="1380"/>
                    <a:pt x="2302" y="1213"/>
                  </a:cubicBezTo>
                  <a:cubicBezTo>
                    <a:pt x="2503" y="1080"/>
                    <a:pt x="2703" y="879"/>
                    <a:pt x="3036" y="579"/>
                  </a:cubicBezTo>
                  <a:cubicBezTo>
                    <a:pt x="2769" y="246"/>
                    <a:pt x="2436" y="79"/>
                    <a:pt x="2069" y="12"/>
                  </a:cubicBezTo>
                  <a:cubicBezTo>
                    <a:pt x="1994" y="5"/>
                    <a:pt x="1917" y="0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5253484" y="3166744"/>
              <a:ext cx="71712" cy="119987"/>
            </a:xfrm>
            <a:custGeom>
              <a:avLst/>
              <a:gdLst/>
              <a:ahLst/>
              <a:cxnLst/>
              <a:rect l="l" t="t" r="r" b="b"/>
              <a:pathLst>
                <a:path w="1536" h="2570" extrusionOk="0">
                  <a:moveTo>
                    <a:pt x="601" y="1"/>
                  </a:moveTo>
                  <a:cubicBezTo>
                    <a:pt x="368" y="301"/>
                    <a:pt x="234" y="501"/>
                    <a:pt x="134" y="701"/>
                  </a:cubicBezTo>
                  <a:cubicBezTo>
                    <a:pt x="34" y="901"/>
                    <a:pt x="1" y="1102"/>
                    <a:pt x="1" y="1302"/>
                  </a:cubicBezTo>
                  <a:cubicBezTo>
                    <a:pt x="1" y="1469"/>
                    <a:pt x="68" y="1669"/>
                    <a:pt x="134" y="1869"/>
                  </a:cubicBezTo>
                  <a:cubicBezTo>
                    <a:pt x="234" y="2102"/>
                    <a:pt x="401" y="2269"/>
                    <a:pt x="635" y="2569"/>
                  </a:cubicBezTo>
                  <a:cubicBezTo>
                    <a:pt x="1002" y="2469"/>
                    <a:pt x="1202" y="2236"/>
                    <a:pt x="1335" y="2002"/>
                  </a:cubicBezTo>
                  <a:cubicBezTo>
                    <a:pt x="1469" y="1769"/>
                    <a:pt x="1535" y="1535"/>
                    <a:pt x="1535" y="1268"/>
                  </a:cubicBezTo>
                  <a:cubicBezTo>
                    <a:pt x="1535" y="1035"/>
                    <a:pt x="1469" y="801"/>
                    <a:pt x="1335" y="568"/>
                  </a:cubicBezTo>
                  <a:cubicBezTo>
                    <a:pt x="1202" y="334"/>
                    <a:pt x="968" y="10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5114913" y="3244388"/>
              <a:ext cx="93468" cy="93749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634" y="1"/>
                  </a:moveTo>
                  <a:cubicBezTo>
                    <a:pt x="435" y="1"/>
                    <a:pt x="218" y="54"/>
                    <a:pt x="0" y="206"/>
                  </a:cubicBezTo>
                  <a:cubicBezTo>
                    <a:pt x="100" y="573"/>
                    <a:pt x="134" y="806"/>
                    <a:pt x="200" y="1006"/>
                  </a:cubicBezTo>
                  <a:cubicBezTo>
                    <a:pt x="300" y="1207"/>
                    <a:pt x="367" y="1373"/>
                    <a:pt x="500" y="1507"/>
                  </a:cubicBezTo>
                  <a:cubicBezTo>
                    <a:pt x="634" y="1640"/>
                    <a:pt x="801" y="1740"/>
                    <a:pt x="1001" y="1840"/>
                  </a:cubicBezTo>
                  <a:cubicBezTo>
                    <a:pt x="1234" y="1940"/>
                    <a:pt x="1501" y="2007"/>
                    <a:pt x="1868" y="2007"/>
                  </a:cubicBezTo>
                  <a:cubicBezTo>
                    <a:pt x="2002" y="1640"/>
                    <a:pt x="2002" y="1373"/>
                    <a:pt x="1968" y="1106"/>
                  </a:cubicBezTo>
                  <a:cubicBezTo>
                    <a:pt x="1901" y="840"/>
                    <a:pt x="1801" y="639"/>
                    <a:pt x="1635" y="439"/>
                  </a:cubicBezTo>
                  <a:cubicBezTo>
                    <a:pt x="1468" y="239"/>
                    <a:pt x="1201" y="106"/>
                    <a:pt x="934" y="39"/>
                  </a:cubicBezTo>
                  <a:cubicBezTo>
                    <a:pt x="841" y="16"/>
                    <a:pt x="740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5055712" y="3303542"/>
              <a:ext cx="470377" cy="143611"/>
            </a:xfrm>
            <a:custGeom>
              <a:avLst/>
              <a:gdLst/>
              <a:ahLst/>
              <a:cxnLst/>
              <a:rect l="l" t="t" r="r" b="b"/>
              <a:pathLst>
                <a:path w="10075" h="3076" extrusionOk="0">
                  <a:moveTo>
                    <a:pt x="3881" y="1"/>
                  </a:moveTo>
                  <a:cubicBezTo>
                    <a:pt x="2300" y="1"/>
                    <a:pt x="2269" y="1207"/>
                    <a:pt x="2269" y="1207"/>
                  </a:cubicBezTo>
                  <a:cubicBezTo>
                    <a:pt x="2269" y="1207"/>
                    <a:pt x="2070" y="827"/>
                    <a:pt x="1578" y="827"/>
                  </a:cubicBezTo>
                  <a:cubicBezTo>
                    <a:pt x="1402" y="827"/>
                    <a:pt x="1189" y="875"/>
                    <a:pt x="935" y="1007"/>
                  </a:cubicBezTo>
                  <a:cubicBezTo>
                    <a:pt x="1" y="1507"/>
                    <a:pt x="334" y="3075"/>
                    <a:pt x="334" y="3075"/>
                  </a:cubicBezTo>
                  <a:lnTo>
                    <a:pt x="10074" y="3075"/>
                  </a:lnTo>
                  <a:cubicBezTo>
                    <a:pt x="9691" y="1774"/>
                    <a:pt x="8940" y="1449"/>
                    <a:pt x="8286" y="1449"/>
                  </a:cubicBezTo>
                  <a:cubicBezTo>
                    <a:pt x="7631" y="1449"/>
                    <a:pt x="7072" y="1774"/>
                    <a:pt x="7072" y="1774"/>
                  </a:cubicBezTo>
                  <a:cubicBezTo>
                    <a:pt x="7072" y="1774"/>
                    <a:pt x="5838" y="106"/>
                    <a:pt x="4070" y="6"/>
                  </a:cubicBezTo>
                  <a:cubicBezTo>
                    <a:pt x="4005" y="3"/>
                    <a:pt x="3942" y="1"/>
                    <a:pt x="3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5069718" y="3350277"/>
              <a:ext cx="412764" cy="144218"/>
            </a:xfrm>
            <a:custGeom>
              <a:avLst/>
              <a:gdLst/>
              <a:ahLst/>
              <a:cxnLst/>
              <a:rect l="l" t="t" r="r" b="b"/>
              <a:pathLst>
                <a:path w="8841" h="3089" extrusionOk="0">
                  <a:moveTo>
                    <a:pt x="3576" y="0"/>
                  </a:moveTo>
                  <a:cubicBezTo>
                    <a:pt x="2557" y="0"/>
                    <a:pt x="2193" y="494"/>
                    <a:pt x="2036" y="840"/>
                  </a:cubicBezTo>
                  <a:cubicBezTo>
                    <a:pt x="2013" y="929"/>
                    <a:pt x="1932" y="973"/>
                    <a:pt x="1840" y="973"/>
                  </a:cubicBezTo>
                  <a:cubicBezTo>
                    <a:pt x="1795" y="973"/>
                    <a:pt x="1746" y="962"/>
                    <a:pt x="1702" y="940"/>
                  </a:cubicBezTo>
                  <a:cubicBezTo>
                    <a:pt x="1602" y="873"/>
                    <a:pt x="1468" y="823"/>
                    <a:pt x="1293" y="823"/>
                  </a:cubicBezTo>
                  <a:cubicBezTo>
                    <a:pt x="1118" y="823"/>
                    <a:pt x="901" y="873"/>
                    <a:pt x="635" y="1007"/>
                  </a:cubicBezTo>
                  <a:cubicBezTo>
                    <a:pt x="268" y="1207"/>
                    <a:pt x="101" y="1574"/>
                    <a:pt x="1" y="1974"/>
                  </a:cubicBezTo>
                  <a:cubicBezTo>
                    <a:pt x="34" y="2041"/>
                    <a:pt x="34" y="2074"/>
                    <a:pt x="34" y="2074"/>
                  </a:cubicBezTo>
                  <a:cubicBezTo>
                    <a:pt x="1247" y="2769"/>
                    <a:pt x="2537" y="3088"/>
                    <a:pt x="3895" y="3088"/>
                  </a:cubicBezTo>
                  <a:cubicBezTo>
                    <a:pt x="5339" y="3088"/>
                    <a:pt x="6858" y="2727"/>
                    <a:pt x="8440" y="2074"/>
                  </a:cubicBezTo>
                  <a:cubicBezTo>
                    <a:pt x="8740" y="2074"/>
                    <a:pt x="8840" y="1640"/>
                    <a:pt x="8540" y="1540"/>
                  </a:cubicBezTo>
                  <a:cubicBezTo>
                    <a:pt x="8359" y="1476"/>
                    <a:pt x="8178" y="1451"/>
                    <a:pt x="8005" y="1451"/>
                  </a:cubicBezTo>
                  <a:cubicBezTo>
                    <a:pt x="7731" y="1451"/>
                    <a:pt x="7477" y="1512"/>
                    <a:pt x="7273" y="1574"/>
                  </a:cubicBezTo>
                  <a:cubicBezTo>
                    <a:pt x="7185" y="1600"/>
                    <a:pt x="7098" y="1612"/>
                    <a:pt x="7013" y="1612"/>
                  </a:cubicBezTo>
                  <a:cubicBezTo>
                    <a:pt x="6772" y="1612"/>
                    <a:pt x="6544" y="1513"/>
                    <a:pt x="6372" y="1340"/>
                  </a:cubicBezTo>
                  <a:cubicBezTo>
                    <a:pt x="5872" y="840"/>
                    <a:pt x="4938" y="73"/>
                    <a:pt x="3770" y="6"/>
                  </a:cubicBezTo>
                  <a:cubicBezTo>
                    <a:pt x="3703" y="2"/>
                    <a:pt x="3638" y="0"/>
                    <a:pt x="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5066637" y="3235283"/>
              <a:ext cx="149540" cy="116859"/>
            </a:xfrm>
            <a:custGeom>
              <a:avLst/>
              <a:gdLst/>
              <a:ahLst/>
              <a:cxnLst/>
              <a:rect l="l" t="t" r="r" b="b"/>
              <a:pathLst>
                <a:path w="3203" h="2503" extrusionOk="0">
                  <a:moveTo>
                    <a:pt x="2102" y="1"/>
                  </a:moveTo>
                  <a:cubicBezTo>
                    <a:pt x="1701" y="1"/>
                    <a:pt x="1301" y="67"/>
                    <a:pt x="934" y="301"/>
                  </a:cubicBezTo>
                  <a:cubicBezTo>
                    <a:pt x="600" y="501"/>
                    <a:pt x="300" y="868"/>
                    <a:pt x="133" y="1268"/>
                  </a:cubicBezTo>
                  <a:cubicBezTo>
                    <a:pt x="0" y="1668"/>
                    <a:pt x="33" y="2102"/>
                    <a:pt x="267" y="2502"/>
                  </a:cubicBezTo>
                  <a:cubicBezTo>
                    <a:pt x="701" y="2302"/>
                    <a:pt x="934" y="2135"/>
                    <a:pt x="1201" y="2035"/>
                  </a:cubicBezTo>
                  <a:cubicBezTo>
                    <a:pt x="1434" y="1935"/>
                    <a:pt x="1601" y="1835"/>
                    <a:pt x="1801" y="1702"/>
                  </a:cubicBezTo>
                  <a:cubicBezTo>
                    <a:pt x="2001" y="1602"/>
                    <a:pt x="2202" y="1468"/>
                    <a:pt x="2435" y="1268"/>
                  </a:cubicBezTo>
                  <a:cubicBezTo>
                    <a:pt x="2635" y="1101"/>
                    <a:pt x="2902" y="868"/>
                    <a:pt x="3202" y="534"/>
                  </a:cubicBezTo>
                  <a:cubicBezTo>
                    <a:pt x="2902" y="167"/>
                    <a:pt x="2502" y="34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4843886" y="3184206"/>
              <a:ext cx="96643" cy="105654"/>
            </a:xfrm>
            <a:custGeom>
              <a:avLst/>
              <a:gdLst/>
              <a:ahLst/>
              <a:cxnLst/>
              <a:rect l="l" t="t" r="r" b="b"/>
              <a:pathLst>
                <a:path w="2070" h="2263" extrusionOk="0">
                  <a:moveTo>
                    <a:pt x="523" y="0"/>
                  </a:moveTo>
                  <a:cubicBezTo>
                    <a:pt x="385" y="0"/>
                    <a:pt x="235" y="19"/>
                    <a:pt x="68" y="60"/>
                  </a:cubicBezTo>
                  <a:cubicBezTo>
                    <a:pt x="1" y="461"/>
                    <a:pt x="34" y="761"/>
                    <a:pt x="101" y="1028"/>
                  </a:cubicBezTo>
                  <a:cubicBezTo>
                    <a:pt x="168" y="1261"/>
                    <a:pt x="268" y="1461"/>
                    <a:pt x="435" y="1628"/>
                  </a:cubicBezTo>
                  <a:cubicBezTo>
                    <a:pt x="568" y="1795"/>
                    <a:pt x="735" y="1928"/>
                    <a:pt x="968" y="2062"/>
                  </a:cubicBezTo>
                  <a:cubicBezTo>
                    <a:pt x="1202" y="2162"/>
                    <a:pt x="1502" y="2229"/>
                    <a:pt x="1902" y="2262"/>
                  </a:cubicBezTo>
                  <a:cubicBezTo>
                    <a:pt x="2069" y="1862"/>
                    <a:pt x="2069" y="1562"/>
                    <a:pt x="2036" y="1295"/>
                  </a:cubicBezTo>
                  <a:cubicBezTo>
                    <a:pt x="1969" y="994"/>
                    <a:pt x="1869" y="761"/>
                    <a:pt x="1702" y="561"/>
                  </a:cubicBezTo>
                  <a:cubicBezTo>
                    <a:pt x="1535" y="361"/>
                    <a:pt x="1302" y="194"/>
                    <a:pt x="1035" y="94"/>
                  </a:cubicBezTo>
                  <a:cubicBezTo>
                    <a:pt x="880" y="36"/>
                    <a:pt x="714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4678841" y="3299527"/>
              <a:ext cx="200943" cy="83757"/>
            </a:xfrm>
            <a:custGeom>
              <a:avLst/>
              <a:gdLst/>
              <a:ahLst/>
              <a:cxnLst/>
              <a:rect l="l" t="t" r="r" b="b"/>
              <a:pathLst>
                <a:path w="4304" h="1794" extrusionOk="0">
                  <a:moveTo>
                    <a:pt x="2000" y="1"/>
                  </a:moveTo>
                  <a:cubicBezTo>
                    <a:pt x="1658" y="1"/>
                    <a:pt x="1301" y="76"/>
                    <a:pt x="1001" y="226"/>
                  </a:cubicBezTo>
                  <a:cubicBezTo>
                    <a:pt x="567" y="426"/>
                    <a:pt x="200" y="759"/>
                    <a:pt x="0" y="1226"/>
                  </a:cubicBezTo>
                  <a:cubicBezTo>
                    <a:pt x="500" y="1360"/>
                    <a:pt x="867" y="1460"/>
                    <a:pt x="1201" y="1527"/>
                  </a:cubicBezTo>
                  <a:cubicBezTo>
                    <a:pt x="1535" y="1593"/>
                    <a:pt x="1835" y="1627"/>
                    <a:pt x="2135" y="1693"/>
                  </a:cubicBezTo>
                  <a:cubicBezTo>
                    <a:pt x="2435" y="1727"/>
                    <a:pt x="2735" y="1727"/>
                    <a:pt x="3069" y="1760"/>
                  </a:cubicBezTo>
                  <a:cubicBezTo>
                    <a:pt x="3436" y="1760"/>
                    <a:pt x="3803" y="1793"/>
                    <a:pt x="4303" y="1793"/>
                  </a:cubicBezTo>
                  <a:cubicBezTo>
                    <a:pt x="4236" y="1260"/>
                    <a:pt x="3970" y="859"/>
                    <a:pt x="3603" y="559"/>
                  </a:cubicBezTo>
                  <a:cubicBezTo>
                    <a:pt x="3236" y="259"/>
                    <a:pt x="2802" y="92"/>
                    <a:pt x="2335" y="26"/>
                  </a:cubicBezTo>
                  <a:cubicBezTo>
                    <a:pt x="2227" y="9"/>
                    <a:pt x="2114" y="1"/>
                    <a:pt x="2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4928018" y="3184159"/>
              <a:ext cx="105934" cy="147719"/>
            </a:xfrm>
            <a:custGeom>
              <a:avLst/>
              <a:gdLst/>
              <a:ahLst/>
              <a:cxnLst/>
              <a:rect l="l" t="t" r="r" b="b"/>
              <a:pathLst>
                <a:path w="2269" h="3164" extrusionOk="0">
                  <a:moveTo>
                    <a:pt x="1768" y="0"/>
                  </a:moveTo>
                  <a:cubicBezTo>
                    <a:pt x="1512" y="0"/>
                    <a:pt x="1271" y="73"/>
                    <a:pt x="1068" y="195"/>
                  </a:cubicBezTo>
                  <a:cubicBezTo>
                    <a:pt x="734" y="362"/>
                    <a:pt x="434" y="662"/>
                    <a:pt x="267" y="995"/>
                  </a:cubicBezTo>
                  <a:cubicBezTo>
                    <a:pt x="67" y="1329"/>
                    <a:pt x="0" y="1729"/>
                    <a:pt x="34" y="2130"/>
                  </a:cubicBezTo>
                  <a:cubicBezTo>
                    <a:pt x="100" y="2530"/>
                    <a:pt x="267" y="2897"/>
                    <a:pt x="634" y="3164"/>
                  </a:cubicBezTo>
                  <a:cubicBezTo>
                    <a:pt x="968" y="2830"/>
                    <a:pt x="1168" y="2597"/>
                    <a:pt x="1335" y="2396"/>
                  </a:cubicBezTo>
                  <a:cubicBezTo>
                    <a:pt x="1501" y="2163"/>
                    <a:pt x="1635" y="1996"/>
                    <a:pt x="1735" y="1763"/>
                  </a:cubicBezTo>
                  <a:cubicBezTo>
                    <a:pt x="1835" y="1563"/>
                    <a:pt x="1935" y="1362"/>
                    <a:pt x="2002" y="1096"/>
                  </a:cubicBezTo>
                  <a:cubicBezTo>
                    <a:pt x="2068" y="829"/>
                    <a:pt x="2168" y="528"/>
                    <a:pt x="2269" y="95"/>
                  </a:cubicBezTo>
                  <a:cubicBezTo>
                    <a:pt x="2100" y="30"/>
                    <a:pt x="1931" y="0"/>
                    <a:pt x="1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4985632" y="3187661"/>
              <a:ext cx="124656" cy="128671"/>
            </a:xfrm>
            <a:custGeom>
              <a:avLst/>
              <a:gdLst/>
              <a:ahLst/>
              <a:cxnLst/>
              <a:rect l="l" t="t" r="r" b="b"/>
              <a:pathLst>
                <a:path w="2670" h="2756" extrusionOk="0">
                  <a:moveTo>
                    <a:pt x="1740" y="0"/>
                  </a:moveTo>
                  <a:cubicBezTo>
                    <a:pt x="1660" y="0"/>
                    <a:pt x="1580" y="7"/>
                    <a:pt x="1502" y="20"/>
                  </a:cubicBezTo>
                  <a:cubicBezTo>
                    <a:pt x="1135" y="87"/>
                    <a:pt x="768" y="253"/>
                    <a:pt x="467" y="554"/>
                  </a:cubicBezTo>
                  <a:cubicBezTo>
                    <a:pt x="201" y="854"/>
                    <a:pt x="34" y="1254"/>
                    <a:pt x="0" y="1654"/>
                  </a:cubicBezTo>
                  <a:cubicBezTo>
                    <a:pt x="0" y="2021"/>
                    <a:pt x="101" y="2455"/>
                    <a:pt x="434" y="2755"/>
                  </a:cubicBezTo>
                  <a:cubicBezTo>
                    <a:pt x="801" y="2455"/>
                    <a:pt x="1035" y="2288"/>
                    <a:pt x="1235" y="2121"/>
                  </a:cubicBezTo>
                  <a:cubicBezTo>
                    <a:pt x="1435" y="1988"/>
                    <a:pt x="1568" y="1854"/>
                    <a:pt x="1702" y="1688"/>
                  </a:cubicBezTo>
                  <a:cubicBezTo>
                    <a:pt x="1835" y="1554"/>
                    <a:pt x="1969" y="1387"/>
                    <a:pt x="2102" y="1187"/>
                  </a:cubicBezTo>
                  <a:lnTo>
                    <a:pt x="2669" y="353"/>
                  </a:lnTo>
                  <a:cubicBezTo>
                    <a:pt x="2401" y="112"/>
                    <a:pt x="2068" y="0"/>
                    <a:pt x="1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4829879" y="3248916"/>
              <a:ext cx="116859" cy="98557"/>
            </a:xfrm>
            <a:custGeom>
              <a:avLst/>
              <a:gdLst/>
              <a:ahLst/>
              <a:cxnLst/>
              <a:rect l="l" t="t" r="r" b="b"/>
              <a:pathLst>
                <a:path w="2503" h="2111" extrusionOk="0">
                  <a:moveTo>
                    <a:pt x="850" y="1"/>
                  </a:moveTo>
                  <a:cubicBezTo>
                    <a:pt x="567" y="1"/>
                    <a:pt x="284" y="88"/>
                    <a:pt x="1" y="342"/>
                  </a:cubicBezTo>
                  <a:cubicBezTo>
                    <a:pt x="168" y="743"/>
                    <a:pt x="301" y="976"/>
                    <a:pt x="434" y="1176"/>
                  </a:cubicBezTo>
                  <a:cubicBezTo>
                    <a:pt x="568" y="1376"/>
                    <a:pt x="668" y="1510"/>
                    <a:pt x="835" y="1643"/>
                  </a:cubicBezTo>
                  <a:cubicBezTo>
                    <a:pt x="1001" y="1743"/>
                    <a:pt x="1168" y="1843"/>
                    <a:pt x="1402" y="1910"/>
                  </a:cubicBezTo>
                  <a:cubicBezTo>
                    <a:pt x="1602" y="1977"/>
                    <a:pt x="1869" y="2044"/>
                    <a:pt x="2302" y="2110"/>
                  </a:cubicBezTo>
                  <a:cubicBezTo>
                    <a:pt x="2503" y="1743"/>
                    <a:pt x="2469" y="1376"/>
                    <a:pt x="2369" y="1076"/>
                  </a:cubicBezTo>
                  <a:cubicBezTo>
                    <a:pt x="2302" y="776"/>
                    <a:pt x="2102" y="509"/>
                    <a:pt x="1869" y="309"/>
                  </a:cubicBezTo>
                  <a:cubicBezTo>
                    <a:pt x="1602" y="142"/>
                    <a:pt x="1302" y="9"/>
                    <a:pt x="1001" y="9"/>
                  </a:cubicBezTo>
                  <a:cubicBezTo>
                    <a:pt x="951" y="4"/>
                    <a:pt x="900" y="1"/>
                    <a:pt x="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4741124" y="3258254"/>
              <a:ext cx="154209" cy="97017"/>
            </a:xfrm>
            <a:custGeom>
              <a:avLst/>
              <a:gdLst/>
              <a:ahLst/>
              <a:cxnLst/>
              <a:rect l="l" t="t" r="r" b="b"/>
              <a:pathLst>
                <a:path w="3303" h="2078" extrusionOk="0">
                  <a:moveTo>
                    <a:pt x="1226" y="0"/>
                  </a:moveTo>
                  <a:cubicBezTo>
                    <a:pt x="1161" y="0"/>
                    <a:pt x="1097" y="3"/>
                    <a:pt x="1034" y="9"/>
                  </a:cubicBezTo>
                  <a:cubicBezTo>
                    <a:pt x="668" y="76"/>
                    <a:pt x="267" y="242"/>
                    <a:pt x="0" y="643"/>
                  </a:cubicBezTo>
                  <a:cubicBezTo>
                    <a:pt x="334" y="943"/>
                    <a:pt x="601" y="1143"/>
                    <a:pt x="801" y="1310"/>
                  </a:cubicBezTo>
                  <a:cubicBezTo>
                    <a:pt x="1034" y="1477"/>
                    <a:pt x="1235" y="1610"/>
                    <a:pt x="1435" y="1710"/>
                  </a:cubicBezTo>
                  <a:cubicBezTo>
                    <a:pt x="1668" y="1777"/>
                    <a:pt x="1868" y="1877"/>
                    <a:pt x="2135" y="1910"/>
                  </a:cubicBezTo>
                  <a:cubicBezTo>
                    <a:pt x="2435" y="1977"/>
                    <a:pt x="2736" y="2044"/>
                    <a:pt x="3169" y="2077"/>
                  </a:cubicBezTo>
                  <a:cubicBezTo>
                    <a:pt x="3303" y="1643"/>
                    <a:pt x="3169" y="1243"/>
                    <a:pt x="2969" y="910"/>
                  </a:cubicBezTo>
                  <a:cubicBezTo>
                    <a:pt x="2769" y="609"/>
                    <a:pt x="2469" y="342"/>
                    <a:pt x="2135" y="176"/>
                  </a:cubicBezTo>
                  <a:cubicBezTo>
                    <a:pt x="1859" y="65"/>
                    <a:pt x="1537" y="0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4901546" y="3144941"/>
              <a:ext cx="77921" cy="129324"/>
            </a:xfrm>
            <a:custGeom>
              <a:avLst/>
              <a:gdLst/>
              <a:ahLst/>
              <a:cxnLst/>
              <a:rect l="l" t="t" r="r" b="b"/>
              <a:pathLst>
                <a:path w="1669" h="2770" extrusionOk="0">
                  <a:moveTo>
                    <a:pt x="1001" y="1"/>
                  </a:moveTo>
                  <a:cubicBezTo>
                    <a:pt x="601" y="101"/>
                    <a:pt x="367" y="368"/>
                    <a:pt x="200" y="601"/>
                  </a:cubicBezTo>
                  <a:cubicBezTo>
                    <a:pt x="67" y="835"/>
                    <a:pt x="0" y="1102"/>
                    <a:pt x="0" y="1368"/>
                  </a:cubicBezTo>
                  <a:cubicBezTo>
                    <a:pt x="0" y="1635"/>
                    <a:pt x="67" y="1902"/>
                    <a:pt x="200" y="2136"/>
                  </a:cubicBezTo>
                  <a:cubicBezTo>
                    <a:pt x="367" y="2369"/>
                    <a:pt x="567" y="2636"/>
                    <a:pt x="968" y="2769"/>
                  </a:cubicBezTo>
                  <a:cubicBezTo>
                    <a:pt x="1234" y="2469"/>
                    <a:pt x="1401" y="2236"/>
                    <a:pt x="1501" y="2002"/>
                  </a:cubicBezTo>
                  <a:cubicBezTo>
                    <a:pt x="1601" y="1802"/>
                    <a:pt x="1635" y="1602"/>
                    <a:pt x="1635" y="1402"/>
                  </a:cubicBezTo>
                  <a:cubicBezTo>
                    <a:pt x="1668" y="1168"/>
                    <a:pt x="1601" y="968"/>
                    <a:pt x="1501" y="768"/>
                  </a:cubicBezTo>
                  <a:cubicBezTo>
                    <a:pt x="1401" y="535"/>
                    <a:pt x="1268" y="30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5026111" y="3228840"/>
              <a:ext cx="102853" cy="99911"/>
            </a:xfrm>
            <a:custGeom>
              <a:avLst/>
              <a:gdLst/>
              <a:ahLst/>
              <a:cxnLst/>
              <a:rect l="l" t="t" r="r" b="b"/>
              <a:pathLst>
                <a:path w="2203" h="2140" extrusionOk="0">
                  <a:moveTo>
                    <a:pt x="1503" y="0"/>
                  </a:moveTo>
                  <a:cubicBezTo>
                    <a:pt x="1386" y="0"/>
                    <a:pt x="1273" y="15"/>
                    <a:pt x="1168" y="38"/>
                  </a:cubicBezTo>
                  <a:cubicBezTo>
                    <a:pt x="868" y="105"/>
                    <a:pt x="635" y="272"/>
                    <a:pt x="434" y="472"/>
                  </a:cubicBezTo>
                  <a:cubicBezTo>
                    <a:pt x="268" y="672"/>
                    <a:pt x="134" y="906"/>
                    <a:pt x="67" y="1173"/>
                  </a:cubicBezTo>
                  <a:cubicBezTo>
                    <a:pt x="1" y="1473"/>
                    <a:pt x="34" y="1773"/>
                    <a:pt x="168" y="2140"/>
                  </a:cubicBezTo>
                  <a:cubicBezTo>
                    <a:pt x="601" y="2140"/>
                    <a:pt x="868" y="2073"/>
                    <a:pt x="1102" y="1973"/>
                  </a:cubicBezTo>
                  <a:cubicBezTo>
                    <a:pt x="1335" y="1873"/>
                    <a:pt x="1502" y="1740"/>
                    <a:pt x="1635" y="1606"/>
                  </a:cubicBezTo>
                  <a:cubicBezTo>
                    <a:pt x="1802" y="1439"/>
                    <a:pt x="1869" y="1273"/>
                    <a:pt x="1969" y="1073"/>
                  </a:cubicBezTo>
                  <a:cubicBezTo>
                    <a:pt x="2036" y="872"/>
                    <a:pt x="2102" y="606"/>
                    <a:pt x="2202" y="205"/>
                  </a:cubicBezTo>
                  <a:cubicBezTo>
                    <a:pt x="1963" y="53"/>
                    <a:pt x="1724" y="0"/>
                    <a:pt x="1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4685051" y="3292664"/>
              <a:ext cx="507727" cy="154489"/>
            </a:xfrm>
            <a:custGeom>
              <a:avLst/>
              <a:gdLst/>
              <a:ahLst/>
              <a:cxnLst/>
              <a:rect l="l" t="t" r="r" b="b"/>
              <a:pathLst>
                <a:path w="10875" h="3309" extrusionOk="0">
                  <a:moveTo>
                    <a:pt x="6700" y="1"/>
                  </a:moveTo>
                  <a:cubicBezTo>
                    <a:pt x="6637" y="1"/>
                    <a:pt x="6572" y="2"/>
                    <a:pt x="6505" y="6"/>
                  </a:cubicBezTo>
                  <a:cubicBezTo>
                    <a:pt x="4570" y="106"/>
                    <a:pt x="3236" y="1907"/>
                    <a:pt x="3236" y="1907"/>
                  </a:cubicBezTo>
                  <a:cubicBezTo>
                    <a:pt x="3236" y="1907"/>
                    <a:pt x="2627" y="1557"/>
                    <a:pt x="1919" y="1557"/>
                  </a:cubicBezTo>
                  <a:cubicBezTo>
                    <a:pt x="1210" y="1557"/>
                    <a:pt x="401" y="1907"/>
                    <a:pt x="1" y="3308"/>
                  </a:cubicBezTo>
                  <a:lnTo>
                    <a:pt x="10508" y="3308"/>
                  </a:lnTo>
                  <a:cubicBezTo>
                    <a:pt x="10508" y="3308"/>
                    <a:pt x="10875" y="1640"/>
                    <a:pt x="9841" y="1073"/>
                  </a:cubicBezTo>
                  <a:cubicBezTo>
                    <a:pt x="9565" y="931"/>
                    <a:pt x="9337" y="879"/>
                    <a:pt x="9150" y="879"/>
                  </a:cubicBezTo>
                  <a:cubicBezTo>
                    <a:pt x="8637" y="879"/>
                    <a:pt x="8440" y="1273"/>
                    <a:pt x="8440" y="1273"/>
                  </a:cubicBezTo>
                  <a:cubicBezTo>
                    <a:pt x="8440" y="1273"/>
                    <a:pt x="8409" y="1"/>
                    <a:pt x="6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4731786" y="3342480"/>
              <a:ext cx="445445" cy="152528"/>
            </a:xfrm>
            <a:custGeom>
              <a:avLst/>
              <a:gdLst/>
              <a:ahLst/>
              <a:cxnLst/>
              <a:rect l="l" t="t" r="r" b="b"/>
              <a:pathLst>
                <a:path w="9541" h="3267" extrusionOk="0">
                  <a:moveTo>
                    <a:pt x="5694" y="1"/>
                  </a:moveTo>
                  <a:cubicBezTo>
                    <a:pt x="5633" y="1"/>
                    <a:pt x="5570" y="3"/>
                    <a:pt x="5504" y="6"/>
                  </a:cubicBezTo>
                  <a:cubicBezTo>
                    <a:pt x="4237" y="73"/>
                    <a:pt x="3203" y="907"/>
                    <a:pt x="2669" y="1441"/>
                  </a:cubicBezTo>
                  <a:cubicBezTo>
                    <a:pt x="2470" y="1639"/>
                    <a:pt x="2216" y="1745"/>
                    <a:pt x="1961" y="1745"/>
                  </a:cubicBezTo>
                  <a:cubicBezTo>
                    <a:pt x="1874" y="1745"/>
                    <a:pt x="1787" y="1733"/>
                    <a:pt x="1701" y="1707"/>
                  </a:cubicBezTo>
                  <a:cubicBezTo>
                    <a:pt x="1489" y="1630"/>
                    <a:pt x="1231" y="1575"/>
                    <a:pt x="955" y="1575"/>
                  </a:cubicBezTo>
                  <a:cubicBezTo>
                    <a:pt x="754" y="1575"/>
                    <a:pt x="544" y="1604"/>
                    <a:pt x="334" y="1674"/>
                  </a:cubicBezTo>
                  <a:cubicBezTo>
                    <a:pt x="0" y="1774"/>
                    <a:pt x="100" y="2241"/>
                    <a:pt x="434" y="2241"/>
                  </a:cubicBezTo>
                  <a:cubicBezTo>
                    <a:pt x="1885" y="2925"/>
                    <a:pt x="3403" y="3267"/>
                    <a:pt x="4933" y="3267"/>
                  </a:cubicBezTo>
                  <a:cubicBezTo>
                    <a:pt x="6463" y="3267"/>
                    <a:pt x="8006" y="2925"/>
                    <a:pt x="9507" y="2241"/>
                  </a:cubicBezTo>
                  <a:cubicBezTo>
                    <a:pt x="9507" y="2241"/>
                    <a:pt x="9507" y="2208"/>
                    <a:pt x="9540" y="2141"/>
                  </a:cubicBezTo>
                  <a:cubicBezTo>
                    <a:pt x="9440" y="1707"/>
                    <a:pt x="9274" y="1307"/>
                    <a:pt x="8840" y="1107"/>
                  </a:cubicBezTo>
                  <a:cubicBezTo>
                    <a:pt x="8563" y="951"/>
                    <a:pt x="8330" y="894"/>
                    <a:pt x="8138" y="894"/>
                  </a:cubicBezTo>
                  <a:cubicBezTo>
                    <a:pt x="7961" y="894"/>
                    <a:pt x="7818" y="943"/>
                    <a:pt x="7706" y="1007"/>
                  </a:cubicBezTo>
                  <a:cubicBezTo>
                    <a:pt x="7661" y="1040"/>
                    <a:pt x="7613" y="1055"/>
                    <a:pt x="7566" y="1055"/>
                  </a:cubicBezTo>
                  <a:cubicBezTo>
                    <a:pt x="7472" y="1055"/>
                    <a:pt x="7383" y="996"/>
                    <a:pt x="7339" y="907"/>
                  </a:cubicBezTo>
                  <a:cubicBezTo>
                    <a:pt x="7181" y="528"/>
                    <a:pt x="6755" y="1"/>
                    <a:pt x="5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5107116" y="3828443"/>
              <a:ext cx="199402" cy="154489"/>
            </a:xfrm>
            <a:custGeom>
              <a:avLst/>
              <a:gdLst/>
              <a:ahLst/>
              <a:cxnLst/>
              <a:rect l="l" t="t" r="r" b="b"/>
              <a:pathLst>
                <a:path w="4271" h="3309" extrusionOk="0">
                  <a:moveTo>
                    <a:pt x="1662" y="0"/>
                  </a:moveTo>
                  <a:cubicBezTo>
                    <a:pt x="1598" y="0"/>
                    <a:pt x="1533" y="2"/>
                    <a:pt x="1468" y="6"/>
                  </a:cubicBezTo>
                  <a:cubicBezTo>
                    <a:pt x="968" y="39"/>
                    <a:pt x="434" y="206"/>
                    <a:pt x="0" y="673"/>
                  </a:cubicBezTo>
                  <a:cubicBezTo>
                    <a:pt x="434" y="1140"/>
                    <a:pt x="768" y="1440"/>
                    <a:pt x="1068" y="1674"/>
                  </a:cubicBezTo>
                  <a:cubicBezTo>
                    <a:pt x="1368" y="1907"/>
                    <a:pt x="1601" y="2108"/>
                    <a:pt x="1868" y="2274"/>
                  </a:cubicBezTo>
                  <a:cubicBezTo>
                    <a:pt x="2135" y="2408"/>
                    <a:pt x="2369" y="2541"/>
                    <a:pt x="2669" y="2675"/>
                  </a:cubicBezTo>
                  <a:cubicBezTo>
                    <a:pt x="3036" y="2808"/>
                    <a:pt x="3369" y="3042"/>
                    <a:pt x="3936" y="3308"/>
                  </a:cubicBezTo>
                  <a:cubicBezTo>
                    <a:pt x="4237" y="2775"/>
                    <a:pt x="4270" y="2174"/>
                    <a:pt x="4070" y="1641"/>
                  </a:cubicBezTo>
                  <a:cubicBezTo>
                    <a:pt x="3870" y="1107"/>
                    <a:pt x="3503" y="640"/>
                    <a:pt x="3002" y="373"/>
                  </a:cubicBezTo>
                  <a:cubicBezTo>
                    <a:pt x="2592" y="109"/>
                    <a:pt x="2130" y="0"/>
                    <a:pt x="1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5473107" y="3759811"/>
              <a:ext cx="129278" cy="139035"/>
            </a:xfrm>
            <a:custGeom>
              <a:avLst/>
              <a:gdLst/>
              <a:ahLst/>
              <a:cxnLst/>
              <a:rect l="l" t="t" r="r" b="b"/>
              <a:pathLst>
                <a:path w="2769" h="2978" extrusionOk="0">
                  <a:moveTo>
                    <a:pt x="2093" y="0"/>
                  </a:moveTo>
                  <a:cubicBezTo>
                    <a:pt x="1820" y="0"/>
                    <a:pt x="1588" y="48"/>
                    <a:pt x="1368" y="108"/>
                  </a:cubicBezTo>
                  <a:cubicBezTo>
                    <a:pt x="1034" y="242"/>
                    <a:pt x="734" y="475"/>
                    <a:pt x="501" y="742"/>
                  </a:cubicBezTo>
                  <a:cubicBezTo>
                    <a:pt x="267" y="976"/>
                    <a:pt x="134" y="1309"/>
                    <a:pt x="67" y="1676"/>
                  </a:cubicBezTo>
                  <a:cubicBezTo>
                    <a:pt x="0" y="2043"/>
                    <a:pt x="0" y="2477"/>
                    <a:pt x="234" y="2977"/>
                  </a:cubicBezTo>
                  <a:cubicBezTo>
                    <a:pt x="767" y="2944"/>
                    <a:pt x="1134" y="2844"/>
                    <a:pt x="1468" y="2710"/>
                  </a:cubicBezTo>
                  <a:cubicBezTo>
                    <a:pt x="1768" y="2544"/>
                    <a:pt x="2002" y="2377"/>
                    <a:pt x="2202" y="2143"/>
                  </a:cubicBezTo>
                  <a:cubicBezTo>
                    <a:pt x="2402" y="1943"/>
                    <a:pt x="2535" y="1676"/>
                    <a:pt x="2602" y="1343"/>
                  </a:cubicBezTo>
                  <a:cubicBezTo>
                    <a:pt x="2702" y="1009"/>
                    <a:pt x="2769" y="609"/>
                    <a:pt x="2702" y="75"/>
                  </a:cubicBezTo>
                  <a:cubicBezTo>
                    <a:pt x="2475" y="22"/>
                    <a:pt x="2275" y="0"/>
                    <a:pt x="20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5554065" y="3912576"/>
              <a:ext cx="266352" cy="109949"/>
            </a:xfrm>
            <a:custGeom>
              <a:avLst/>
              <a:gdLst/>
              <a:ahLst/>
              <a:cxnLst/>
              <a:rect l="l" t="t" r="r" b="b"/>
              <a:pathLst>
                <a:path w="5705" h="2355" extrusionOk="0">
                  <a:moveTo>
                    <a:pt x="3068" y="1"/>
                  </a:moveTo>
                  <a:cubicBezTo>
                    <a:pt x="2912" y="1"/>
                    <a:pt x="2756" y="13"/>
                    <a:pt x="2603" y="39"/>
                  </a:cubicBezTo>
                  <a:cubicBezTo>
                    <a:pt x="2002" y="105"/>
                    <a:pt x="1402" y="339"/>
                    <a:pt x="935" y="739"/>
                  </a:cubicBezTo>
                  <a:cubicBezTo>
                    <a:pt x="468" y="1140"/>
                    <a:pt x="101" y="1673"/>
                    <a:pt x="1" y="2340"/>
                  </a:cubicBezTo>
                  <a:cubicBezTo>
                    <a:pt x="206" y="2350"/>
                    <a:pt x="391" y="2354"/>
                    <a:pt x="562" y="2354"/>
                  </a:cubicBezTo>
                  <a:cubicBezTo>
                    <a:pt x="975" y="2354"/>
                    <a:pt x="1305" y="2331"/>
                    <a:pt x="1635" y="2307"/>
                  </a:cubicBezTo>
                  <a:cubicBezTo>
                    <a:pt x="2069" y="2307"/>
                    <a:pt x="2503" y="2274"/>
                    <a:pt x="2870" y="2207"/>
                  </a:cubicBezTo>
                  <a:cubicBezTo>
                    <a:pt x="3270" y="2174"/>
                    <a:pt x="3670" y="2107"/>
                    <a:pt x="4104" y="2007"/>
                  </a:cubicBezTo>
                  <a:cubicBezTo>
                    <a:pt x="4571" y="1907"/>
                    <a:pt x="5038" y="1807"/>
                    <a:pt x="5705" y="1640"/>
                  </a:cubicBezTo>
                  <a:cubicBezTo>
                    <a:pt x="5471" y="973"/>
                    <a:pt x="4971" y="539"/>
                    <a:pt x="4404" y="306"/>
                  </a:cubicBezTo>
                  <a:cubicBezTo>
                    <a:pt x="3982" y="107"/>
                    <a:pt x="3523" y="1"/>
                    <a:pt x="3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5350083" y="3759858"/>
              <a:ext cx="140203" cy="196601"/>
            </a:xfrm>
            <a:custGeom>
              <a:avLst/>
              <a:gdLst/>
              <a:ahLst/>
              <a:cxnLst/>
              <a:rect l="l" t="t" r="r" b="b"/>
              <a:pathLst>
                <a:path w="3003" h="4211" extrusionOk="0">
                  <a:moveTo>
                    <a:pt x="627" y="0"/>
                  </a:moveTo>
                  <a:cubicBezTo>
                    <a:pt x="422" y="0"/>
                    <a:pt x="211" y="33"/>
                    <a:pt x="0" y="107"/>
                  </a:cubicBezTo>
                  <a:cubicBezTo>
                    <a:pt x="133" y="708"/>
                    <a:pt x="234" y="1108"/>
                    <a:pt x="367" y="1442"/>
                  </a:cubicBezTo>
                  <a:cubicBezTo>
                    <a:pt x="467" y="1809"/>
                    <a:pt x="567" y="2076"/>
                    <a:pt x="701" y="2342"/>
                  </a:cubicBezTo>
                  <a:cubicBezTo>
                    <a:pt x="867" y="2609"/>
                    <a:pt x="1034" y="2876"/>
                    <a:pt x="1268" y="3143"/>
                  </a:cubicBezTo>
                  <a:cubicBezTo>
                    <a:pt x="1468" y="3443"/>
                    <a:pt x="1735" y="3743"/>
                    <a:pt x="2135" y="4210"/>
                  </a:cubicBezTo>
                  <a:cubicBezTo>
                    <a:pt x="2669" y="3843"/>
                    <a:pt x="2869" y="3343"/>
                    <a:pt x="2935" y="2809"/>
                  </a:cubicBezTo>
                  <a:cubicBezTo>
                    <a:pt x="3002" y="2309"/>
                    <a:pt x="2902" y="1775"/>
                    <a:pt x="2669" y="1308"/>
                  </a:cubicBezTo>
                  <a:cubicBezTo>
                    <a:pt x="2435" y="875"/>
                    <a:pt x="2068" y="474"/>
                    <a:pt x="1601" y="241"/>
                  </a:cubicBezTo>
                  <a:cubicBezTo>
                    <a:pt x="1308" y="94"/>
                    <a:pt x="975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5248816" y="3763967"/>
              <a:ext cx="166721" cy="170689"/>
            </a:xfrm>
            <a:custGeom>
              <a:avLst/>
              <a:gdLst/>
              <a:ahLst/>
              <a:cxnLst/>
              <a:rect l="l" t="t" r="r" b="b"/>
              <a:pathLst>
                <a:path w="3571" h="3656" extrusionOk="0">
                  <a:moveTo>
                    <a:pt x="1240" y="1"/>
                  </a:moveTo>
                  <a:cubicBezTo>
                    <a:pt x="798" y="1"/>
                    <a:pt x="355" y="132"/>
                    <a:pt x="1" y="486"/>
                  </a:cubicBezTo>
                  <a:lnTo>
                    <a:pt x="768" y="1587"/>
                  </a:lnTo>
                  <a:cubicBezTo>
                    <a:pt x="968" y="1854"/>
                    <a:pt x="1102" y="2088"/>
                    <a:pt x="1302" y="2254"/>
                  </a:cubicBezTo>
                  <a:cubicBezTo>
                    <a:pt x="1469" y="2455"/>
                    <a:pt x="1669" y="2621"/>
                    <a:pt x="1936" y="2821"/>
                  </a:cubicBezTo>
                  <a:cubicBezTo>
                    <a:pt x="2202" y="3022"/>
                    <a:pt x="2503" y="3288"/>
                    <a:pt x="2970" y="3655"/>
                  </a:cubicBezTo>
                  <a:cubicBezTo>
                    <a:pt x="3403" y="3255"/>
                    <a:pt x="3570" y="2688"/>
                    <a:pt x="3537" y="2188"/>
                  </a:cubicBezTo>
                  <a:cubicBezTo>
                    <a:pt x="3503" y="1654"/>
                    <a:pt x="3270" y="1154"/>
                    <a:pt x="2903" y="753"/>
                  </a:cubicBezTo>
                  <a:cubicBezTo>
                    <a:pt x="2536" y="353"/>
                    <a:pt x="2036" y="86"/>
                    <a:pt x="1535" y="19"/>
                  </a:cubicBezTo>
                  <a:cubicBezTo>
                    <a:pt x="1437" y="7"/>
                    <a:pt x="1339" y="1"/>
                    <a:pt x="1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5466851" y="3845578"/>
              <a:ext cx="154256" cy="131145"/>
            </a:xfrm>
            <a:custGeom>
              <a:avLst/>
              <a:gdLst/>
              <a:ahLst/>
              <a:cxnLst/>
              <a:rect l="l" t="t" r="r" b="b"/>
              <a:pathLst>
                <a:path w="3304" h="2809" extrusionOk="0">
                  <a:moveTo>
                    <a:pt x="2156" y="0"/>
                  </a:moveTo>
                  <a:cubicBezTo>
                    <a:pt x="2105" y="0"/>
                    <a:pt x="2053" y="2"/>
                    <a:pt x="2002" y="6"/>
                  </a:cubicBezTo>
                  <a:cubicBezTo>
                    <a:pt x="1569" y="6"/>
                    <a:pt x="1168" y="173"/>
                    <a:pt x="835" y="406"/>
                  </a:cubicBezTo>
                  <a:cubicBezTo>
                    <a:pt x="535" y="673"/>
                    <a:pt x="268" y="1007"/>
                    <a:pt x="134" y="1440"/>
                  </a:cubicBezTo>
                  <a:cubicBezTo>
                    <a:pt x="1" y="1841"/>
                    <a:pt x="1" y="2308"/>
                    <a:pt x="234" y="2808"/>
                  </a:cubicBezTo>
                  <a:cubicBezTo>
                    <a:pt x="801" y="2708"/>
                    <a:pt x="1168" y="2641"/>
                    <a:pt x="1469" y="2541"/>
                  </a:cubicBezTo>
                  <a:cubicBezTo>
                    <a:pt x="1769" y="2441"/>
                    <a:pt x="2002" y="2308"/>
                    <a:pt x="2202" y="2174"/>
                  </a:cubicBezTo>
                  <a:cubicBezTo>
                    <a:pt x="2403" y="2007"/>
                    <a:pt x="2569" y="1807"/>
                    <a:pt x="2736" y="1574"/>
                  </a:cubicBezTo>
                  <a:cubicBezTo>
                    <a:pt x="2903" y="1307"/>
                    <a:pt x="3070" y="973"/>
                    <a:pt x="3303" y="440"/>
                  </a:cubicBezTo>
                  <a:cubicBezTo>
                    <a:pt x="2921" y="116"/>
                    <a:pt x="2538" y="0"/>
                    <a:pt x="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5535390" y="3857157"/>
              <a:ext cx="202484" cy="130445"/>
            </a:xfrm>
            <a:custGeom>
              <a:avLst/>
              <a:gdLst/>
              <a:ahLst/>
              <a:cxnLst/>
              <a:rect l="l" t="t" r="r" b="b"/>
              <a:pathLst>
                <a:path w="4337" h="2794" extrusionOk="0">
                  <a:moveTo>
                    <a:pt x="2606" y="0"/>
                  </a:moveTo>
                  <a:cubicBezTo>
                    <a:pt x="2228" y="0"/>
                    <a:pt x="1855" y="82"/>
                    <a:pt x="1502" y="258"/>
                  </a:cubicBezTo>
                  <a:cubicBezTo>
                    <a:pt x="1068" y="459"/>
                    <a:pt x="668" y="792"/>
                    <a:pt x="401" y="1226"/>
                  </a:cubicBezTo>
                  <a:cubicBezTo>
                    <a:pt x="134" y="1659"/>
                    <a:pt x="1" y="2193"/>
                    <a:pt x="134" y="2794"/>
                  </a:cubicBezTo>
                  <a:cubicBezTo>
                    <a:pt x="734" y="2727"/>
                    <a:pt x="1135" y="2660"/>
                    <a:pt x="1502" y="2560"/>
                  </a:cubicBezTo>
                  <a:cubicBezTo>
                    <a:pt x="1869" y="2493"/>
                    <a:pt x="2135" y="2393"/>
                    <a:pt x="2436" y="2260"/>
                  </a:cubicBezTo>
                  <a:cubicBezTo>
                    <a:pt x="2702" y="2126"/>
                    <a:pt x="2969" y="1960"/>
                    <a:pt x="3270" y="1759"/>
                  </a:cubicBezTo>
                  <a:cubicBezTo>
                    <a:pt x="3570" y="1526"/>
                    <a:pt x="3870" y="1259"/>
                    <a:pt x="4337" y="859"/>
                  </a:cubicBezTo>
                  <a:cubicBezTo>
                    <a:pt x="3970" y="358"/>
                    <a:pt x="3470" y="125"/>
                    <a:pt x="2969" y="25"/>
                  </a:cubicBezTo>
                  <a:cubicBezTo>
                    <a:pt x="2848" y="9"/>
                    <a:pt x="2727" y="0"/>
                    <a:pt x="2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5423244" y="3705652"/>
              <a:ext cx="102853" cy="172931"/>
            </a:xfrm>
            <a:custGeom>
              <a:avLst/>
              <a:gdLst/>
              <a:ahLst/>
              <a:cxnLst/>
              <a:rect l="l" t="t" r="r" b="b"/>
              <a:pathLst>
                <a:path w="2203" h="3704" extrusionOk="0">
                  <a:moveTo>
                    <a:pt x="868" y="1"/>
                  </a:moveTo>
                  <a:cubicBezTo>
                    <a:pt x="501" y="435"/>
                    <a:pt x="301" y="735"/>
                    <a:pt x="168" y="1035"/>
                  </a:cubicBezTo>
                  <a:cubicBezTo>
                    <a:pt x="34" y="1302"/>
                    <a:pt x="1" y="1602"/>
                    <a:pt x="1" y="1869"/>
                  </a:cubicBezTo>
                  <a:cubicBezTo>
                    <a:pt x="1" y="2136"/>
                    <a:pt x="68" y="2403"/>
                    <a:pt x="201" y="2703"/>
                  </a:cubicBezTo>
                  <a:cubicBezTo>
                    <a:pt x="334" y="3003"/>
                    <a:pt x="535" y="3303"/>
                    <a:pt x="901" y="3704"/>
                  </a:cubicBezTo>
                  <a:cubicBezTo>
                    <a:pt x="1435" y="3537"/>
                    <a:pt x="1735" y="3203"/>
                    <a:pt x="1936" y="2870"/>
                  </a:cubicBezTo>
                  <a:cubicBezTo>
                    <a:pt x="2136" y="2536"/>
                    <a:pt x="2202" y="2202"/>
                    <a:pt x="2202" y="1836"/>
                  </a:cubicBezTo>
                  <a:cubicBezTo>
                    <a:pt x="2202" y="1502"/>
                    <a:pt x="2102" y="1168"/>
                    <a:pt x="1902" y="835"/>
                  </a:cubicBezTo>
                  <a:cubicBezTo>
                    <a:pt x="1702" y="501"/>
                    <a:pt x="1402" y="168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5223931" y="3818219"/>
              <a:ext cx="135534" cy="133573"/>
            </a:xfrm>
            <a:custGeom>
              <a:avLst/>
              <a:gdLst/>
              <a:ahLst/>
              <a:cxnLst/>
              <a:rect l="l" t="t" r="r" b="b"/>
              <a:pathLst>
                <a:path w="2903" h="2861" extrusionOk="0">
                  <a:moveTo>
                    <a:pt x="902" y="0"/>
                  </a:moveTo>
                  <a:cubicBezTo>
                    <a:pt x="618" y="0"/>
                    <a:pt x="302" y="76"/>
                    <a:pt x="0" y="292"/>
                  </a:cubicBezTo>
                  <a:cubicBezTo>
                    <a:pt x="134" y="826"/>
                    <a:pt x="200" y="1159"/>
                    <a:pt x="300" y="1426"/>
                  </a:cubicBezTo>
                  <a:cubicBezTo>
                    <a:pt x="434" y="1726"/>
                    <a:pt x="534" y="1960"/>
                    <a:pt x="734" y="2126"/>
                  </a:cubicBezTo>
                  <a:cubicBezTo>
                    <a:pt x="901" y="2327"/>
                    <a:pt x="1134" y="2493"/>
                    <a:pt x="1468" y="2627"/>
                  </a:cubicBezTo>
                  <a:cubicBezTo>
                    <a:pt x="1768" y="2760"/>
                    <a:pt x="2135" y="2860"/>
                    <a:pt x="2702" y="2860"/>
                  </a:cubicBezTo>
                  <a:cubicBezTo>
                    <a:pt x="2902" y="2360"/>
                    <a:pt x="2902" y="1960"/>
                    <a:pt x="2835" y="1559"/>
                  </a:cubicBezTo>
                  <a:cubicBezTo>
                    <a:pt x="2735" y="1192"/>
                    <a:pt x="2602" y="892"/>
                    <a:pt x="2335" y="625"/>
                  </a:cubicBezTo>
                  <a:cubicBezTo>
                    <a:pt x="2102" y="359"/>
                    <a:pt x="1768" y="158"/>
                    <a:pt x="1334" y="58"/>
                  </a:cubicBezTo>
                  <a:cubicBezTo>
                    <a:pt x="1205" y="23"/>
                    <a:pt x="1058" y="0"/>
                    <a:pt x="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5138257" y="3903145"/>
              <a:ext cx="674401" cy="205939"/>
            </a:xfrm>
            <a:custGeom>
              <a:avLst/>
              <a:gdLst/>
              <a:ahLst/>
              <a:cxnLst/>
              <a:rect l="l" t="t" r="r" b="b"/>
              <a:pathLst>
                <a:path w="14445" h="4411" extrusionOk="0">
                  <a:moveTo>
                    <a:pt x="5580" y="0"/>
                  </a:moveTo>
                  <a:cubicBezTo>
                    <a:pt x="3301" y="0"/>
                    <a:pt x="3269" y="1708"/>
                    <a:pt x="3269" y="1708"/>
                  </a:cubicBezTo>
                  <a:cubicBezTo>
                    <a:pt x="3269" y="1708"/>
                    <a:pt x="2984" y="1173"/>
                    <a:pt x="2295" y="1173"/>
                  </a:cubicBezTo>
                  <a:cubicBezTo>
                    <a:pt x="2042" y="1173"/>
                    <a:pt x="1735" y="1245"/>
                    <a:pt x="1368" y="1442"/>
                  </a:cubicBezTo>
                  <a:cubicBezTo>
                    <a:pt x="0" y="2175"/>
                    <a:pt x="501" y="4410"/>
                    <a:pt x="501" y="4410"/>
                  </a:cubicBezTo>
                  <a:lnTo>
                    <a:pt x="14444" y="4410"/>
                  </a:lnTo>
                  <a:cubicBezTo>
                    <a:pt x="13910" y="2542"/>
                    <a:pt x="12835" y="2075"/>
                    <a:pt x="11892" y="2075"/>
                  </a:cubicBezTo>
                  <a:cubicBezTo>
                    <a:pt x="10950" y="2075"/>
                    <a:pt x="10141" y="2542"/>
                    <a:pt x="10141" y="2542"/>
                  </a:cubicBezTo>
                  <a:cubicBezTo>
                    <a:pt x="10141" y="2542"/>
                    <a:pt x="8373" y="141"/>
                    <a:pt x="5838" y="7"/>
                  </a:cubicBezTo>
                  <a:cubicBezTo>
                    <a:pt x="5749" y="3"/>
                    <a:pt x="5663" y="0"/>
                    <a:pt x="5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5160061" y="3970003"/>
              <a:ext cx="590270" cy="139082"/>
            </a:xfrm>
            <a:custGeom>
              <a:avLst/>
              <a:gdLst/>
              <a:ahLst/>
              <a:cxnLst/>
              <a:rect l="l" t="t" r="r" b="b"/>
              <a:pathLst>
                <a:path w="12643" h="2979" extrusionOk="0">
                  <a:moveTo>
                    <a:pt x="5077" y="0"/>
                  </a:moveTo>
                  <a:cubicBezTo>
                    <a:pt x="3663" y="0"/>
                    <a:pt x="3124" y="677"/>
                    <a:pt x="2936" y="1177"/>
                  </a:cubicBezTo>
                  <a:cubicBezTo>
                    <a:pt x="2867" y="1315"/>
                    <a:pt x="2734" y="1390"/>
                    <a:pt x="2604" y="1390"/>
                  </a:cubicBezTo>
                  <a:cubicBezTo>
                    <a:pt x="2545" y="1390"/>
                    <a:pt x="2487" y="1375"/>
                    <a:pt x="2436" y="1344"/>
                  </a:cubicBezTo>
                  <a:cubicBezTo>
                    <a:pt x="2285" y="1244"/>
                    <a:pt x="2085" y="1169"/>
                    <a:pt x="1831" y="1169"/>
                  </a:cubicBezTo>
                  <a:cubicBezTo>
                    <a:pt x="1577" y="1169"/>
                    <a:pt x="1268" y="1244"/>
                    <a:pt x="901" y="1444"/>
                  </a:cubicBezTo>
                  <a:cubicBezTo>
                    <a:pt x="367" y="1744"/>
                    <a:pt x="101" y="2278"/>
                    <a:pt x="0" y="2812"/>
                  </a:cubicBezTo>
                  <a:cubicBezTo>
                    <a:pt x="34" y="2912"/>
                    <a:pt x="34" y="2978"/>
                    <a:pt x="34" y="2978"/>
                  </a:cubicBezTo>
                  <a:lnTo>
                    <a:pt x="12076" y="2945"/>
                  </a:lnTo>
                  <a:cubicBezTo>
                    <a:pt x="12543" y="2945"/>
                    <a:pt x="12643" y="2311"/>
                    <a:pt x="12209" y="2178"/>
                  </a:cubicBezTo>
                  <a:cubicBezTo>
                    <a:pt x="11951" y="2096"/>
                    <a:pt x="11688" y="2065"/>
                    <a:pt x="11432" y="2065"/>
                  </a:cubicBezTo>
                  <a:cubicBezTo>
                    <a:pt x="11060" y="2065"/>
                    <a:pt x="10705" y="2132"/>
                    <a:pt x="10408" y="2211"/>
                  </a:cubicBezTo>
                  <a:cubicBezTo>
                    <a:pt x="10274" y="2259"/>
                    <a:pt x="10140" y="2282"/>
                    <a:pt x="10008" y="2282"/>
                  </a:cubicBezTo>
                  <a:cubicBezTo>
                    <a:pt x="9681" y="2282"/>
                    <a:pt x="9369" y="2139"/>
                    <a:pt x="9107" y="1878"/>
                  </a:cubicBezTo>
                  <a:cubicBezTo>
                    <a:pt x="8406" y="1177"/>
                    <a:pt x="7039" y="76"/>
                    <a:pt x="5371" y="10"/>
                  </a:cubicBezTo>
                  <a:cubicBezTo>
                    <a:pt x="5269" y="3"/>
                    <a:pt x="5171" y="0"/>
                    <a:pt x="5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4473225" y="3965521"/>
              <a:ext cx="230543" cy="179373"/>
            </a:xfrm>
            <a:custGeom>
              <a:avLst/>
              <a:gdLst/>
              <a:ahLst/>
              <a:cxnLst/>
              <a:rect l="l" t="t" r="r" b="b"/>
              <a:pathLst>
                <a:path w="4938" h="3842" extrusionOk="0">
                  <a:moveTo>
                    <a:pt x="1881" y="1"/>
                  </a:moveTo>
                  <a:cubicBezTo>
                    <a:pt x="1821" y="1"/>
                    <a:pt x="1762" y="2"/>
                    <a:pt x="1702" y="6"/>
                  </a:cubicBezTo>
                  <a:cubicBezTo>
                    <a:pt x="1102" y="39"/>
                    <a:pt x="468" y="272"/>
                    <a:pt x="1" y="806"/>
                  </a:cubicBezTo>
                  <a:cubicBezTo>
                    <a:pt x="468" y="1340"/>
                    <a:pt x="868" y="1673"/>
                    <a:pt x="1202" y="1974"/>
                  </a:cubicBezTo>
                  <a:cubicBezTo>
                    <a:pt x="1569" y="2240"/>
                    <a:pt x="1869" y="2474"/>
                    <a:pt x="2136" y="2641"/>
                  </a:cubicBezTo>
                  <a:cubicBezTo>
                    <a:pt x="2436" y="2808"/>
                    <a:pt x="2736" y="2941"/>
                    <a:pt x="3103" y="3141"/>
                  </a:cubicBezTo>
                  <a:cubicBezTo>
                    <a:pt x="3503" y="3308"/>
                    <a:pt x="3904" y="3541"/>
                    <a:pt x="4571" y="3842"/>
                  </a:cubicBezTo>
                  <a:cubicBezTo>
                    <a:pt x="4904" y="3241"/>
                    <a:pt x="4938" y="2541"/>
                    <a:pt x="4704" y="1940"/>
                  </a:cubicBezTo>
                  <a:cubicBezTo>
                    <a:pt x="4504" y="1306"/>
                    <a:pt x="4037" y="773"/>
                    <a:pt x="3470" y="439"/>
                  </a:cubicBezTo>
                  <a:cubicBezTo>
                    <a:pt x="2989" y="139"/>
                    <a:pt x="2427" y="1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4898418" y="3886057"/>
              <a:ext cx="149540" cy="162286"/>
            </a:xfrm>
            <a:custGeom>
              <a:avLst/>
              <a:gdLst/>
              <a:ahLst/>
              <a:cxnLst/>
              <a:rect l="l" t="t" r="r" b="b"/>
              <a:pathLst>
                <a:path w="3203" h="3476" extrusionOk="0">
                  <a:moveTo>
                    <a:pt x="2466" y="0"/>
                  </a:moveTo>
                  <a:cubicBezTo>
                    <a:pt x="2135" y="0"/>
                    <a:pt x="1849" y="57"/>
                    <a:pt x="1602" y="140"/>
                  </a:cubicBezTo>
                  <a:cubicBezTo>
                    <a:pt x="1201" y="307"/>
                    <a:pt x="834" y="540"/>
                    <a:pt x="601" y="840"/>
                  </a:cubicBezTo>
                  <a:cubicBezTo>
                    <a:pt x="334" y="1140"/>
                    <a:pt x="167" y="1541"/>
                    <a:pt x="67" y="1974"/>
                  </a:cubicBezTo>
                  <a:cubicBezTo>
                    <a:pt x="0" y="2408"/>
                    <a:pt x="0" y="2875"/>
                    <a:pt x="267" y="3475"/>
                  </a:cubicBezTo>
                  <a:cubicBezTo>
                    <a:pt x="901" y="3442"/>
                    <a:pt x="1335" y="3309"/>
                    <a:pt x="1702" y="3142"/>
                  </a:cubicBezTo>
                  <a:cubicBezTo>
                    <a:pt x="2069" y="2975"/>
                    <a:pt x="2335" y="2775"/>
                    <a:pt x="2569" y="2508"/>
                  </a:cubicBezTo>
                  <a:cubicBezTo>
                    <a:pt x="2769" y="2241"/>
                    <a:pt x="2936" y="1941"/>
                    <a:pt x="3036" y="1541"/>
                  </a:cubicBezTo>
                  <a:cubicBezTo>
                    <a:pt x="3136" y="1174"/>
                    <a:pt x="3203" y="740"/>
                    <a:pt x="3136" y="73"/>
                  </a:cubicBezTo>
                  <a:cubicBezTo>
                    <a:pt x="2894" y="22"/>
                    <a:pt x="2671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4993429" y="4063661"/>
              <a:ext cx="308371" cy="127970"/>
            </a:xfrm>
            <a:custGeom>
              <a:avLst/>
              <a:gdLst/>
              <a:ahLst/>
              <a:cxnLst/>
              <a:rect l="l" t="t" r="r" b="b"/>
              <a:pathLst>
                <a:path w="6605" h="2741" extrusionOk="0">
                  <a:moveTo>
                    <a:pt x="3532" y="1"/>
                  </a:moveTo>
                  <a:cubicBezTo>
                    <a:pt x="3355" y="1"/>
                    <a:pt x="3178" y="13"/>
                    <a:pt x="3002" y="38"/>
                  </a:cubicBezTo>
                  <a:cubicBezTo>
                    <a:pt x="2302" y="138"/>
                    <a:pt x="1635" y="405"/>
                    <a:pt x="1068" y="872"/>
                  </a:cubicBezTo>
                  <a:cubicBezTo>
                    <a:pt x="501" y="1339"/>
                    <a:pt x="67" y="1940"/>
                    <a:pt x="0" y="2740"/>
                  </a:cubicBezTo>
                  <a:cubicBezTo>
                    <a:pt x="767" y="2740"/>
                    <a:pt x="1335" y="2707"/>
                    <a:pt x="1868" y="2707"/>
                  </a:cubicBezTo>
                  <a:cubicBezTo>
                    <a:pt x="2402" y="2674"/>
                    <a:pt x="2869" y="2640"/>
                    <a:pt x="3336" y="2574"/>
                  </a:cubicBezTo>
                  <a:cubicBezTo>
                    <a:pt x="3803" y="2540"/>
                    <a:pt x="4270" y="2440"/>
                    <a:pt x="4770" y="2340"/>
                  </a:cubicBezTo>
                  <a:cubicBezTo>
                    <a:pt x="5304" y="2240"/>
                    <a:pt x="5838" y="2107"/>
                    <a:pt x="6605" y="1906"/>
                  </a:cubicBezTo>
                  <a:cubicBezTo>
                    <a:pt x="6338" y="1139"/>
                    <a:pt x="5738" y="639"/>
                    <a:pt x="5104" y="339"/>
                  </a:cubicBezTo>
                  <a:cubicBezTo>
                    <a:pt x="4604" y="113"/>
                    <a:pt x="4066" y="1"/>
                    <a:pt x="3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755131" y="3885777"/>
              <a:ext cx="163593" cy="227975"/>
            </a:xfrm>
            <a:custGeom>
              <a:avLst/>
              <a:gdLst/>
              <a:ahLst/>
              <a:cxnLst/>
              <a:rect l="l" t="t" r="r" b="b"/>
              <a:pathLst>
                <a:path w="3504" h="4883" extrusionOk="0">
                  <a:moveTo>
                    <a:pt x="747" y="0"/>
                  </a:moveTo>
                  <a:cubicBezTo>
                    <a:pt x="505" y="0"/>
                    <a:pt x="255" y="44"/>
                    <a:pt x="1" y="146"/>
                  </a:cubicBezTo>
                  <a:cubicBezTo>
                    <a:pt x="167" y="846"/>
                    <a:pt x="267" y="1280"/>
                    <a:pt x="401" y="1680"/>
                  </a:cubicBezTo>
                  <a:cubicBezTo>
                    <a:pt x="534" y="2080"/>
                    <a:pt x="668" y="2414"/>
                    <a:pt x="835" y="2748"/>
                  </a:cubicBezTo>
                  <a:cubicBezTo>
                    <a:pt x="1001" y="3048"/>
                    <a:pt x="1201" y="3348"/>
                    <a:pt x="1435" y="3682"/>
                  </a:cubicBezTo>
                  <a:cubicBezTo>
                    <a:pt x="1702" y="4015"/>
                    <a:pt x="2035" y="4382"/>
                    <a:pt x="2502" y="4882"/>
                  </a:cubicBezTo>
                  <a:cubicBezTo>
                    <a:pt x="3069" y="4482"/>
                    <a:pt x="3336" y="3882"/>
                    <a:pt x="3436" y="3281"/>
                  </a:cubicBezTo>
                  <a:cubicBezTo>
                    <a:pt x="3503" y="2681"/>
                    <a:pt x="3370" y="2080"/>
                    <a:pt x="3103" y="1547"/>
                  </a:cubicBezTo>
                  <a:cubicBezTo>
                    <a:pt x="2803" y="1013"/>
                    <a:pt x="2402" y="579"/>
                    <a:pt x="1835" y="279"/>
                  </a:cubicBezTo>
                  <a:cubicBezTo>
                    <a:pt x="1505" y="114"/>
                    <a:pt x="1137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636775" y="3891100"/>
              <a:ext cx="193146" cy="199309"/>
            </a:xfrm>
            <a:custGeom>
              <a:avLst/>
              <a:gdLst/>
              <a:ahLst/>
              <a:cxnLst/>
              <a:rect l="l" t="t" r="r" b="b"/>
              <a:pathLst>
                <a:path w="4137" h="4269" extrusionOk="0">
                  <a:moveTo>
                    <a:pt x="1401" y="1"/>
                  </a:moveTo>
                  <a:cubicBezTo>
                    <a:pt x="915" y="1"/>
                    <a:pt x="426" y="166"/>
                    <a:pt x="0" y="565"/>
                  </a:cubicBezTo>
                  <a:lnTo>
                    <a:pt x="901" y="1833"/>
                  </a:lnTo>
                  <a:cubicBezTo>
                    <a:pt x="1101" y="2167"/>
                    <a:pt x="1301" y="2400"/>
                    <a:pt x="1502" y="2634"/>
                  </a:cubicBezTo>
                  <a:cubicBezTo>
                    <a:pt x="1702" y="2834"/>
                    <a:pt x="1935" y="3034"/>
                    <a:pt x="2235" y="3267"/>
                  </a:cubicBezTo>
                  <a:cubicBezTo>
                    <a:pt x="2536" y="3534"/>
                    <a:pt x="2903" y="3801"/>
                    <a:pt x="3436" y="4268"/>
                  </a:cubicBezTo>
                  <a:cubicBezTo>
                    <a:pt x="3970" y="3768"/>
                    <a:pt x="4137" y="3134"/>
                    <a:pt x="4103" y="2534"/>
                  </a:cubicBezTo>
                  <a:cubicBezTo>
                    <a:pt x="4070" y="1933"/>
                    <a:pt x="3803" y="1333"/>
                    <a:pt x="3370" y="866"/>
                  </a:cubicBezTo>
                  <a:cubicBezTo>
                    <a:pt x="2969" y="432"/>
                    <a:pt x="2402" y="98"/>
                    <a:pt x="1768" y="32"/>
                  </a:cubicBezTo>
                  <a:cubicBezTo>
                    <a:pt x="1647" y="12"/>
                    <a:pt x="1524" y="1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4890621" y="3985784"/>
              <a:ext cx="179140" cy="152902"/>
            </a:xfrm>
            <a:custGeom>
              <a:avLst/>
              <a:gdLst/>
              <a:ahLst/>
              <a:cxnLst/>
              <a:rect l="l" t="t" r="r" b="b"/>
              <a:pathLst>
                <a:path w="3837" h="3275" extrusionOk="0">
                  <a:moveTo>
                    <a:pt x="2448" y="0"/>
                  </a:moveTo>
                  <a:cubicBezTo>
                    <a:pt x="2399" y="0"/>
                    <a:pt x="2351" y="2"/>
                    <a:pt x="2302" y="5"/>
                  </a:cubicBezTo>
                  <a:cubicBezTo>
                    <a:pt x="1835" y="5"/>
                    <a:pt x="1368" y="205"/>
                    <a:pt x="968" y="472"/>
                  </a:cubicBezTo>
                  <a:cubicBezTo>
                    <a:pt x="601" y="772"/>
                    <a:pt x="301" y="1173"/>
                    <a:pt x="167" y="1640"/>
                  </a:cubicBezTo>
                  <a:cubicBezTo>
                    <a:pt x="1" y="2140"/>
                    <a:pt x="1" y="2674"/>
                    <a:pt x="301" y="3274"/>
                  </a:cubicBezTo>
                  <a:cubicBezTo>
                    <a:pt x="935" y="3174"/>
                    <a:pt x="1335" y="3074"/>
                    <a:pt x="1702" y="2941"/>
                  </a:cubicBezTo>
                  <a:cubicBezTo>
                    <a:pt x="2035" y="2841"/>
                    <a:pt x="2302" y="2707"/>
                    <a:pt x="2536" y="2507"/>
                  </a:cubicBezTo>
                  <a:cubicBezTo>
                    <a:pt x="2769" y="2340"/>
                    <a:pt x="2969" y="2107"/>
                    <a:pt x="3170" y="1806"/>
                  </a:cubicBezTo>
                  <a:cubicBezTo>
                    <a:pt x="3370" y="1506"/>
                    <a:pt x="3570" y="1139"/>
                    <a:pt x="3837" y="539"/>
                  </a:cubicBezTo>
                  <a:cubicBezTo>
                    <a:pt x="3385" y="147"/>
                    <a:pt x="2905" y="0"/>
                    <a:pt x="2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4970038" y="3999791"/>
              <a:ext cx="235212" cy="151361"/>
            </a:xfrm>
            <a:custGeom>
              <a:avLst/>
              <a:gdLst/>
              <a:ahLst/>
              <a:cxnLst/>
              <a:rect l="l" t="t" r="r" b="b"/>
              <a:pathLst>
                <a:path w="5038" h="3242" extrusionOk="0">
                  <a:moveTo>
                    <a:pt x="3012" y="1"/>
                  </a:moveTo>
                  <a:cubicBezTo>
                    <a:pt x="2569" y="1"/>
                    <a:pt x="2141" y="107"/>
                    <a:pt x="1769" y="306"/>
                  </a:cubicBezTo>
                  <a:cubicBezTo>
                    <a:pt x="1235" y="539"/>
                    <a:pt x="768" y="939"/>
                    <a:pt x="468" y="1440"/>
                  </a:cubicBezTo>
                  <a:cubicBezTo>
                    <a:pt x="168" y="1940"/>
                    <a:pt x="1" y="2541"/>
                    <a:pt x="168" y="3241"/>
                  </a:cubicBezTo>
                  <a:cubicBezTo>
                    <a:pt x="868" y="3141"/>
                    <a:pt x="1335" y="3074"/>
                    <a:pt x="1735" y="2974"/>
                  </a:cubicBezTo>
                  <a:cubicBezTo>
                    <a:pt x="2169" y="2874"/>
                    <a:pt x="2503" y="2774"/>
                    <a:pt x="2836" y="2607"/>
                  </a:cubicBezTo>
                  <a:cubicBezTo>
                    <a:pt x="3170" y="2474"/>
                    <a:pt x="3470" y="2274"/>
                    <a:pt x="3804" y="2040"/>
                  </a:cubicBezTo>
                  <a:cubicBezTo>
                    <a:pt x="4137" y="1773"/>
                    <a:pt x="4504" y="1473"/>
                    <a:pt x="5038" y="973"/>
                  </a:cubicBezTo>
                  <a:cubicBezTo>
                    <a:pt x="4604" y="406"/>
                    <a:pt x="4037" y="139"/>
                    <a:pt x="3470" y="39"/>
                  </a:cubicBezTo>
                  <a:cubicBezTo>
                    <a:pt x="3317" y="13"/>
                    <a:pt x="3163" y="1"/>
                    <a:pt x="3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4839217" y="3824055"/>
              <a:ext cx="121528" cy="200943"/>
            </a:xfrm>
            <a:custGeom>
              <a:avLst/>
              <a:gdLst/>
              <a:ahLst/>
              <a:cxnLst/>
              <a:rect l="l" t="t" r="r" b="b"/>
              <a:pathLst>
                <a:path w="2603" h="4304" extrusionOk="0">
                  <a:moveTo>
                    <a:pt x="1035" y="0"/>
                  </a:moveTo>
                  <a:cubicBezTo>
                    <a:pt x="601" y="500"/>
                    <a:pt x="401" y="834"/>
                    <a:pt x="234" y="1168"/>
                  </a:cubicBezTo>
                  <a:cubicBezTo>
                    <a:pt x="68" y="1501"/>
                    <a:pt x="1" y="1835"/>
                    <a:pt x="34" y="2168"/>
                  </a:cubicBezTo>
                  <a:cubicBezTo>
                    <a:pt x="34" y="2468"/>
                    <a:pt x="101" y="2802"/>
                    <a:pt x="268" y="3136"/>
                  </a:cubicBezTo>
                  <a:cubicBezTo>
                    <a:pt x="435" y="3469"/>
                    <a:pt x="668" y="3803"/>
                    <a:pt x="1068" y="4303"/>
                  </a:cubicBezTo>
                  <a:cubicBezTo>
                    <a:pt x="1669" y="4103"/>
                    <a:pt x="2036" y="3703"/>
                    <a:pt x="2269" y="3336"/>
                  </a:cubicBezTo>
                  <a:cubicBezTo>
                    <a:pt x="2469" y="2935"/>
                    <a:pt x="2603" y="2535"/>
                    <a:pt x="2569" y="2135"/>
                  </a:cubicBezTo>
                  <a:cubicBezTo>
                    <a:pt x="2569" y="1735"/>
                    <a:pt x="2469" y="1334"/>
                    <a:pt x="2236" y="934"/>
                  </a:cubicBezTo>
                  <a:cubicBezTo>
                    <a:pt x="2002" y="567"/>
                    <a:pt x="1635" y="200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4608762" y="3953756"/>
              <a:ext cx="157337" cy="156870"/>
            </a:xfrm>
            <a:custGeom>
              <a:avLst/>
              <a:gdLst/>
              <a:ahLst/>
              <a:cxnLst/>
              <a:rect l="l" t="t" r="r" b="b"/>
              <a:pathLst>
                <a:path w="3370" h="3360" extrusionOk="0">
                  <a:moveTo>
                    <a:pt x="1057" y="1"/>
                  </a:moveTo>
                  <a:cubicBezTo>
                    <a:pt x="716" y="1"/>
                    <a:pt x="351" y="83"/>
                    <a:pt x="0" y="324"/>
                  </a:cubicBezTo>
                  <a:cubicBezTo>
                    <a:pt x="133" y="958"/>
                    <a:pt x="234" y="1358"/>
                    <a:pt x="334" y="1692"/>
                  </a:cubicBezTo>
                  <a:cubicBezTo>
                    <a:pt x="467" y="1992"/>
                    <a:pt x="634" y="2259"/>
                    <a:pt x="834" y="2492"/>
                  </a:cubicBezTo>
                  <a:cubicBezTo>
                    <a:pt x="1034" y="2726"/>
                    <a:pt x="1334" y="2893"/>
                    <a:pt x="1668" y="3060"/>
                  </a:cubicBezTo>
                  <a:cubicBezTo>
                    <a:pt x="2035" y="3226"/>
                    <a:pt x="2468" y="3326"/>
                    <a:pt x="3136" y="3360"/>
                  </a:cubicBezTo>
                  <a:cubicBezTo>
                    <a:pt x="3369" y="2726"/>
                    <a:pt x="3369" y="2259"/>
                    <a:pt x="3269" y="1825"/>
                  </a:cubicBezTo>
                  <a:cubicBezTo>
                    <a:pt x="3202" y="1425"/>
                    <a:pt x="3002" y="1025"/>
                    <a:pt x="2702" y="725"/>
                  </a:cubicBezTo>
                  <a:cubicBezTo>
                    <a:pt x="2402" y="424"/>
                    <a:pt x="2035" y="191"/>
                    <a:pt x="1568" y="57"/>
                  </a:cubicBezTo>
                  <a:cubicBezTo>
                    <a:pt x="1408" y="23"/>
                    <a:pt x="1236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4509082" y="4052689"/>
              <a:ext cx="783370" cy="238620"/>
            </a:xfrm>
            <a:custGeom>
              <a:avLst/>
              <a:gdLst/>
              <a:ahLst/>
              <a:cxnLst/>
              <a:rect l="l" t="t" r="r" b="b"/>
              <a:pathLst>
                <a:path w="16779" h="5111" extrusionOk="0">
                  <a:moveTo>
                    <a:pt x="6509" y="0"/>
                  </a:moveTo>
                  <a:cubicBezTo>
                    <a:pt x="3832" y="0"/>
                    <a:pt x="3770" y="1975"/>
                    <a:pt x="3770" y="1975"/>
                  </a:cubicBezTo>
                  <a:cubicBezTo>
                    <a:pt x="3770" y="1975"/>
                    <a:pt x="3449" y="1368"/>
                    <a:pt x="2650" y="1368"/>
                  </a:cubicBezTo>
                  <a:cubicBezTo>
                    <a:pt x="2356" y="1368"/>
                    <a:pt x="1998" y="1450"/>
                    <a:pt x="1568" y="1674"/>
                  </a:cubicBezTo>
                  <a:cubicBezTo>
                    <a:pt x="0" y="2542"/>
                    <a:pt x="567" y="5110"/>
                    <a:pt x="567" y="5110"/>
                  </a:cubicBezTo>
                  <a:lnTo>
                    <a:pt x="16779" y="5110"/>
                  </a:lnTo>
                  <a:cubicBezTo>
                    <a:pt x="16162" y="2942"/>
                    <a:pt x="14919" y="2400"/>
                    <a:pt x="13831" y="2400"/>
                  </a:cubicBezTo>
                  <a:cubicBezTo>
                    <a:pt x="12743" y="2400"/>
                    <a:pt x="11809" y="2942"/>
                    <a:pt x="11809" y="2942"/>
                  </a:cubicBezTo>
                  <a:cubicBezTo>
                    <a:pt x="11809" y="2942"/>
                    <a:pt x="9740" y="173"/>
                    <a:pt x="6772" y="7"/>
                  </a:cubicBezTo>
                  <a:cubicBezTo>
                    <a:pt x="6681" y="2"/>
                    <a:pt x="6594" y="0"/>
                    <a:pt x="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4533967" y="4130472"/>
              <a:ext cx="685326" cy="195294"/>
            </a:xfrm>
            <a:custGeom>
              <a:avLst/>
              <a:gdLst/>
              <a:ahLst/>
              <a:cxnLst/>
              <a:rect l="l" t="t" r="r" b="b"/>
              <a:pathLst>
                <a:path w="14679" h="4183" extrusionOk="0">
                  <a:moveTo>
                    <a:pt x="5934" y="0"/>
                  </a:moveTo>
                  <a:cubicBezTo>
                    <a:pt x="4265" y="0"/>
                    <a:pt x="3655" y="777"/>
                    <a:pt x="3403" y="1376"/>
                  </a:cubicBezTo>
                  <a:cubicBezTo>
                    <a:pt x="3338" y="1529"/>
                    <a:pt x="3200" y="1611"/>
                    <a:pt x="3056" y="1611"/>
                  </a:cubicBezTo>
                  <a:cubicBezTo>
                    <a:pt x="2981" y="1611"/>
                    <a:pt x="2905" y="1589"/>
                    <a:pt x="2836" y="1543"/>
                  </a:cubicBezTo>
                  <a:cubicBezTo>
                    <a:pt x="2653" y="1443"/>
                    <a:pt x="2419" y="1359"/>
                    <a:pt x="2123" y="1359"/>
                  </a:cubicBezTo>
                  <a:cubicBezTo>
                    <a:pt x="1827" y="1359"/>
                    <a:pt x="1469" y="1443"/>
                    <a:pt x="1035" y="1676"/>
                  </a:cubicBezTo>
                  <a:cubicBezTo>
                    <a:pt x="401" y="2010"/>
                    <a:pt x="134" y="2644"/>
                    <a:pt x="1" y="3277"/>
                  </a:cubicBezTo>
                  <a:cubicBezTo>
                    <a:pt x="34" y="3378"/>
                    <a:pt x="34" y="3444"/>
                    <a:pt x="34" y="3444"/>
                  </a:cubicBezTo>
                  <a:cubicBezTo>
                    <a:pt x="2316" y="3940"/>
                    <a:pt x="4615" y="4182"/>
                    <a:pt x="6930" y="4182"/>
                  </a:cubicBezTo>
                  <a:cubicBezTo>
                    <a:pt x="9284" y="4182"/>
                    <a:pt x="11656" y="3932"/>
                    <a:pt x="14044" y="3444"/>
                  </a:cubicBezTo>
                  <a:cubicBezTo>
                    <a:pt x="14578" y="3444"/>
                    <a:pt x="14678" y="2710"/>
                    <a:pt x="14211" y="2544"/>
                  </a:cubicBezTo>
                  <a:cubicBezTo>
                    <a:pt x="13888" y="2445"/>
                    <a:pt x="13565" y="2406"/>
                    <a:pt x="13257" y="2406"/>
                  </a:cubicBezTo>
                  <a:cubicBezTo>
                    <a:pt x="12834" y="2406"/>
                    <a:pt x="12438" y="2480"/>
                    <a:pt x="12110" y="2577"/>
                  </a:cubicBezTo>
                  <a:cubicBezTo>
                    <a:pt x="11959" y="2624"/>
                    <a:pt x="11806" y="2647"/>
                    <a:pt x="11654" y="2647"/>
                  </a:cubicBezTo>
                  <a:cubicBezTo>
                    <a:pt x="11269" y="2647"/>
                    <a:pt x="10896" y="2497"/>
                    <a:pt x="10608" y="2210"/>
                  </a:cubicBezTo>
                  <a:cubicBezTo>
                    <a:pt x="9775" y="1376"/>
                    <a:pt x="8207" y="109"/>
                    <a:pt x="6239" y="8"/>
                  </a:cubicBezTo>
                  <a:cubicBezTo>
                    <a:pt x="6133" y="3"/>
                    <a:pt x="6032" y="0"/>
                    <a:pt x="5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5867299" y="3363052"/>
              <a:ext cx="833045" cy="379383"/>
            </a:xfrm>
            <a:custGeom>
              <a:avLst/>
              <a:gdLst/>
              <a:ahLst/>
              <a:cxnLst/>
              <a:rect l="l" t="t" r="r" b="b"/>
              <a:pathLst>
                <a:path w="17843" h="8126" extrusionOk="0">
                  <a:moveTo>
                    <a:pt x="14107" y="0"/>
                  </a:moveTo>
                  <a:lnTo>
                    <a:pt x="1164" y="5037"/>
                  </a:lnTo>
                  <a:cubicBezTo>
                    <a:pt x="1" y="6047"/>
                    <a:pt x="1225" y="8125"/>
                    <a:pt x="2492" y="8125"/>
                  </a:cubicBezTo>
                  <a:cubicBezTo>
                    <a:pt x="2606" y="8125"/>
                    <a:pt x="2719" y="8108"/>
                    <a:pt x="2832" y="8073"/>
                  </a:cubicBezTo>
                  <a:cubicBezTo>
                    <a:pt x="7502" y="6205"/>
                    <a:pt x="11838" y="6705"/>
                    <a:pt x="16375" y="4504"/>
                  </a:cubicBezTo>
                  <a:cubicBezTo>
                    <a:pt x="17476" y="3970"/>
                    <a:pt x="17843" y="2535"/>
                    <a:pt x="17109" y="1568"/>
                  </a:cubicBezTo>
                  <a:cubicBezTo>
                    <a:pt x="16041" y="134"/>
                    <a:pt x="14107" y="0"/>
                    <a:pt x="14107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6314109" y="3363052"/>
              <a:ext cx="386246" cy="264811"/>
            </a:xfrm>
            <a:custGeom>
              <a:avLst/>
              <a:gdLst/>
              <a:ahLst/>
              <a:cxnLst/>
              <a:rect l="l" t="t" r="r" b="b"/>
              <a:pathLst>
                <a:path w="8273" h="5672" extrusionOk="0">
                  <a:moveTo>
                    <a:pt x="4537" y="0"/>
                  </a:moveTo>
                  <a:lnTo>
                    <a:pt x="0" y="1768"/>
                  </a:lnTo>
                  <a:cubicBezTo>
                    <a:pt x="1801" y="3103"/>
                    <a:pt x="2936" y="4570"/>
                    <a:pt x="3636" y="5671"/>
                  </a:cubicBezTo>
                  <a:cubicBezTo>
                    <a:pt x="4670" y="5371"/>
                    <a:pt x="5738" y="5004"/>
                    <a:pt x="6805" y="4504"/>
                  </a:cubicBezTo>
                  <a:cubicBezTo>
                    <a:pt x="7906" y="3970"/>
                    <a:pt x="8273" y="2535"/>
                    <a:pt x="7539" y="1568"/>
                  </a:cubicBezTo>
                  <a:cubicBezTo>
                    <a:pt x="6471" y="134"/>
                    <a:pt x="4537" y="0"/>
                    <a:pt x="4537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6490078" y="2771227"/>
              <a:ext cx="450114" cy="629207"/>
            </a:xfrm>
            <a:custGeom>
              <a:avLst/>
              <a:gdLst/>
              <a:ahLst/>
              <a:cxnLst/>
              <a:rect l="l" t="t" r="r" b="b"/>
              <a:pathLst>
                <a:path w="9641" h="13477" extrusionOk="0">
                  <a:moveTo>
                    <a:pt x="2736" y="1"/>
                  </a:moveTo>
                  <a:lnTo>
                    <a:pt x="0" y="13010"/>
                  </a:lnTo>
                  <a:lnTo>
                    <a:pt x="9641" y="13477"/>
                  </a:lnTo>
                  <a:cubicBezTo>
                    <a:pt x="9641" y="13477"/>
                    <a:pt x="5905" y="2436"/>
                    <a:pt x="2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5663083" y="3578239"/>
              <a:ext cx="361361" cy="435454"/>
            </a:xfrm>
            <a:custGeom>
              <a:avLst/>
              <a:gdLst/>
              <a:ahLst/>
              <a:cxnLst/>
              <a:rect l="l" t="t" r="r" b="b"/>
              <a:pathLst>
                <a:path w="7740" h="9327" extrusionOk="0">
                  <a:moveTo>
                    <a:pt x="5856" y="1"/>
                  </a:moveTo>
                  <a:cubicBezTo>
                    <a:pt x="5800" y="1"/>
                    <a:pt x="5747" y="19"/>
                    <a:pt x="5705" y="61"/>
                  </a:cubicBezTo>
                  <a:lnTo>
                    <a:pt x="5071" y="462"/>
                  </a:lnTo>
                  <a:cubicBezTo>
                    <a:pt x="2469" y="895"/>
                    <a:pt x="501" y="3130"/>
                    <a:pt x="501" y="3130"/>
                  </a:cubicBezTo>
                  <a:cubicBezTo>
                    <a:pt x="334" y="3230"/>
                    <a:pt x="301" y="3464"/>
                    <a:pt x="434" y="3597"/>
                  </a:cubicBezTo>
                  <a:lnTo>
                    <a:pt x="535" y="3664"/>
                  </a:lnTo>
                  <a:cubicBezTo>
                    <a:pt x="624" y="3753"/>
                    <a:pt x="742" y="3797"/>
                    <a:pt x="861" y="3797"/>
                  </a:cubicBezTo>
                  <a:cubicBezTo>
                    <a:pt x="920" y="3797"/>
                    <a:pt x="979" y="3786"/>
                    <a:pt x="1035" y="3764"/>
                  </a:cubicBezTo>
                  <a:lnTo>
                    <a:pt x="2269" y="3297"/>
                  </a:lnTo>
                  <a:cubicBezTo>
                    <a:pt x="2294" y="3285"/>
                    <a:pt x="2318" y="3279"/>
                    <a:pt x="2341" y="3279"/>
                  </a:cubicBezTo>
                  <a:cubicBezTo>
                    <a:pt x="2445" y="3279"/>
                    <a:pt x="2524" y="3388"/>
                    <a:pt x="2469" y="3497"/>
                  </a:cubicBezTo>
                  <a:cubicBezTo>
                    <a:pt x="2469" y="3530"/>
                    <a:pt x="2469" y="3530"/>
                    <a:pt x="2469" y="3530"/>
                  </a:cubicBezTo>
                  <a:cubicBezTo>
                    <a:pt x="2302" y="4064"/>
                    <a:pt x="2036" y="4598"/>
                    <a:pt x="1702" y="5065"/>
                  </a:cubicBezTo>
                  <a:lnTo>
                    <a:pt x="101" y="7266"/>
                  </a:lnTo>
                  <a:cubicBezTo>
                    <a:pt x="1" y="7433"/>
                    <a:pt x="34" y="7600"/>
                    <a:pt x="134" y="7733"/>
                  </a:cubicBezTo>
                  <a:cubicBezTo>
                    <a:pt x="204" y="7838"/>
                    <a:pt x="310" y="7888"/>
                    <a:pt x="420" y="7888"/>
                  </a:cubicBezTo>
                  <a:cubicBezTo>
                    <a:pt x="519" y="7888"/>
                    <a:pt x="622" y="7846"/>
                    <a:pt x="701" y="7767"/>
                  </a:cubicBezTo>
                  <a:lnTo>
                    <a:pt x="2769" y="5765"/>
                  </a:lnTo>
                  <a:lnTo>
                    <a:pt x="1368" y="8601"/>
                  </a:lnTo>
                  <a:cubicBezTo>
                    <a:pt x="1302" y="8768"/>
                    <a:pt x="1368" y="9001"/>
                    <a:pt x="1535" y="9068"/>
                  </a:cubicBezTo>
                  <a:cubicBezTo>
                    <a:pt x="1589" y="9100"/>
                    <a:pt x="1649" y="9115"/>
                    <a:pt x="1710" y="9115"/>
                  </a:cubicBezTo>
                  <a:cubicBezTo>
                    <a:pt x="1838" y="9115"/>
                    <a:pt x="1968" y="9048"/>
                    <a:pt x="2036" y="8934"/>
                  </a:cubicBezTo>
                  <a:lnTo>
                    <a:pt x="3537" y="6433"/>
                  </a:lnTo>
                  <a:lnTo>
                    <a:pt x="3537" y="6433"/>
                  </a:lnTo>
                  <a:lnTo>
                    <a:pt x="2769" y="8868"/>
                  </a:lnTo>
                  <a:cubicBezTo>
                    <a:pt x="2703" y="9034"/>
                    <a:pt x="2803" y="9235"/>
                    <a:pt x="2970" y="9301"/>
                  </a:cubicBezTo>
                  <a:cubicBezTo>
                    <a:pt x="3020" y="9318"/>
                    <a:pt x="3070" y="9326"/>
                    <a:pt x="3118" y="9326"/>
                  </a:cubicBezTo>
                  <a:cubicBezTo>
                    <a:pt x="3262" y="9326"/>
                    <a:pt x="3387" y="9251"/>
                    <a:pt x="3437" y="9101"/>
                  </a:cubicBezTo>
                  <a:lnTo>
                    <a:pt x="4471" y="6566"/>
                  </a:lnTo>
                  <a:lnTo>
                    <a:pt x="4170" y="8534"/>
                  </a:lnTo>
                  <a:cubicBezTo>
                    <a:pt x="4137" y="8667"/>
                    <a:pt x="4237" y="8801"/>
                    <a:pt x="4337" y="8868"/>
                  </a:cubicBezTo>
                  <a:cubicBezTo>
                    <a:pt x="4365" y="8873"/>
                    <a:pt x="4393" y="8876"/>
                    <a:pt x="4420" y="8876"/>
                  </a:cubicBezTo>
                  <a:cubicBezTo>
                    <a:pt x="4556" y="8876"/>
                    <a:pt x="4676" y="8806"/>
                    <a:pt x="4704" y="8667"/>
                  </a:cubicBezTo>
                  <a:lnTo>
                    <a:pt x="5505" y="6099"/>
                  </a:lnTo>
                  <a:cubicBezTo>
                    <a:pt x="6405" y="5098"/>
                    <a:pt x="6606" y="3964"/>
                    <a:pt x="6606" y="3964"/>
                  </a:cubicBezTo>
                  <a:lnTo>
                    <a:pt x="7540" y="3464"/>
                  </a:lnTo>
                  <a:cubicBezTo>
                    <a:pt x="7673" y="3397"/>
                    <a:pt x="7740" y="3264"/>
                    <a:pt x="7706" y="3130"/>
                  </a:cubicBezTo>
                  <a:cubicBezTo>
                    <a:pt x="7573" y="2596"/>
                    <a:pt x="7173" y="1262"/>
                    <a:pt x="6072" y="95"/>
                  </a:cubicBezTo>
                  <a:cubicBezTo>
                    <a:pt x="6014" y="37"/>
                    <a:pt x="5933" y="1"/>
                    <a:pt x="5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7709537" y="2984594"/>
              <a:ext cx="344227" cy="353378"/>
            </a:xfrm>
            <a:custGeom>
              <a:avLst/>
              <a:gdLst/>
              <a:ahLst/>
              <a:cxnLst/>
              <a:rect l="l" t="t" r="r" b="b"/>
              <a:pathLst>
                <a:path w="7373" h="7569" extrusionOk="0">
                  <a:moveTo>
                    <a:pt x="3669" y="1"/>
                  </a:moveTo>
                  <a:lnTo>
                    <a:pt x="0" y="3737"/>
                  </a:lnTo>
                  <a:lnTo>
                    <a:pt x="2735" y="6572"/>
                  </a:lnTo>
                  <a:cubicBezTo>
                    <a:pt x="3542" y="7315"/>
                    <a:pt x="4305" y="7568"/>
                    <a:pt x="4970" y="7568"/>
                  </a:cubicBezTo>
                  <a:cubicBezTo>
                    <a:pt x="6395" y="7568"/>
                    <a:pt x="7372" y="6405"/>
                    <a:pt x="7372" y="6405"/>
                  </a:cubicBezTo>
                  <a:cubicBezTo>
                    <a:pt x="7372" y="5338"/>
                    <a:pt x="7039" y="4337"/>
                    <a:pt x="6405" y="3503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7731340" y="3185915"/>
              <a:ext cx="325272" cy="784817"/>
            </a:xfrm>
            <a:custGeom>
              <a:avLst/>
              <a:gdLst/>
              <a:ahLst/>
              <a:cxnLst/>
              <a:rect l="l" t="t" r="r" b="b"/>
              <a:pathLst>
                <a:path w="6967" h="16810" extrusionOk="0">
                  <a:moveTo>
                    <a:pt x="5003" y="0"/>
                  </a:moveTo>
                  <a:cubicBezTo>
                    <a:pt x="4904" y="0"/>
                    <a:pt x="4804" y="8"/>
                    <a:pt x="4704" y="25"/>
                  </a:cubicBezTo>
                  <a:cubicBezTo>
                    <a:pt x="2936" y="258"/>
                    <a:pt x="1901" y="1893"/>
                    <a:pt x="1901" y="1893"/>
                  </a:cubicBezTo>
                  <a:lnTo>
                    <a:pt x="0" y="15669"/>
                  </a:lnTo>
                  <a:cubicBezTo>
                    <a:pt x="177" y="16455"/>
                    <a:pt x="924" y="16809"/>
                    <a:pt x="1685" y="16809"/>
                  </a:cubicBezTo>
                  <a:cubicBezTo>
                    <a:pt x="2508" y="16809"/>
                    <a:pt x="3347" y="16397"/>
                    <a:pt x="3503" y="15669"/>
                  </a:cubicBezTo>
                  <a:cubicBezTo>
                    <a:pt x="4103" y="10666"/>
                    <a:pt x="6638" y="7130"/>
                    <a:pt x="6905" y="2093"/>
                  </a:cubicBezTo>
                  <a:cubicBezTo>
                    <a:pt x="6966" y="963"/>
                    <a:pt x="6076" y="0"/>
                    <a:pt x="5003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7295269" y="2476902"/>
              <a:ext cx="660348" cy="730426"/>
            </a:xfrm>
            <a:custGeom>
              <a:avLst/>
              <a:gdLst/>
              <a:ahLst/>
              <a:cxnLst/>
              <a:rect l="l" t="t" r="r" b="b"/>
              <a:pathLst>
                <a:path w="14144" h="15645" extrusionOk="0">
                  <a:moveTo>
                    <a:pt x="0" y="0"/>
                  </a:moveTo>
                  <a:lnTo>
                    <a:pt x="500" y="9207"/>
                  </a:lnTo>
                  <a:lnTo>
                    <a:pt x="8840" y="15645"/>
                  </a:lnTo>
                  <a:cubicBezTo>
                    <a:pt x="11542" y="14544"/>
                    <a:pt x="14144" y="10441"/>
                    <a:pt x="14144" y="10441"/>
                  </a:cubicBezTo>
                  <a:cubicBezTo>
                    <a:pt x="14144" y="10441"/>
                    <a:pt x="8873" y="500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7692402" y="3862433"/>
              <a:ext cx="375368" cy="424483"/>
            </a:xfrm>
            <a:custGeom>
              <a:avLst/>
              <a:gdLst/>
              <a:ahLst/>
              <a:cxnLst/>
              <a:rect l="l" t="t" r="r" b="b"/>
              <a:pathLst>
                <a:path w="8040" h="9092" extrusionOk="0">
                  <a:moveTo>
                    <a:pt x="2697" y="1"/>
                  </a:moveTo>
                  <a:cubicBezTo>
                    <a:pt x="2192" y="1"/>
                    <a:pt x="1623" y="55"/>
                    <a:pt x="1034" y="212"/>
                  </a:cubicBezTo>
                  <a:cubicBezTo>
                    <a:pt x="867" y="245"/>
                    <a:pt x="767" y="379"/>
                    <a:pt x="801" y="546"/>
                  </a:cubicBezTo>
                  <a:lnTo>
                    <a:pt x="834" y="1246"/>
                  </a:lnTo>
                  <a:cubicBezTo>
                    <a:pt x="0" y="3748"/>
                    <a:pt x="1068" y="6550"/>
                    <a:pt x="1068" y="6550"/>
                  </a:cubicBezTo>
                  <a:cubicBezTo>
                    <a:pt x="1068" y="6715"/>
                    <a:pt x="1181" y="6834"/>
                    <a:pt x="1332" y="6834"/>
                  </a:cubicBezTo>
                  <a:cubicBezTo>
                    <a:pt x="1365" y="6834"/>
                    <a:pt x="1399" y="6829"/>
                    <a:pt x="1435" y="6817"/>
                  </a:cubicBezTo>
                  <a:lnTo>
                    <a:pt x="1535" y="6784"/>
                  </a:lnTo>
                  <a:cubicBezTo>
                    <a:pt x="1701" y="6717"/>
                    <a:pt x="1835" y="6583"/>
                    <a:pt x="1868" y="6383"/>
                  </a:cubicBezTo>
                  <a:lnTo>
                    <a:pt x="2035" y="5082"/>
                  </a:lnTo>
                  <a:cubicBezTo>
                    <a:pt x="2035" y="4993"/>
                    <a:pt x="2109" y="4934"/>
                    <a:pt x="2188" y="4934"/>
                  </a:cubicBezTo>
                  <a:cubicBezTo>
                    <a:pt x="2228" y="4934"/>
                    <a:pt x="2268" y="4949"/>
                    <a:pt x="2302" y="4982"/>
                  </a:cubicBezTo>
                  <a:lnTo>
                    <a:pt x="2335" y="5016"/>
                  </a:lnTo>
                  <a:cubicBezTo>
                    <a:pt x="2735" y="5416"/>
                    <a:pt x="3069" y="5916"/>
                    <a:pt x="3303" y="6417"/>
                  </a:cubicBezTo>
                  <a:lnTo>
                    <a:pt x="4503" y="8885"/>
                  </a:lnTo>
                  <a:cubicBezTo>
                    <a:pt x="4590" y="9001"/>
                    <a:pt x="4728" y="9092"/>
                    <a:pt x="4871" y="9092"/>
                  </a:cubicBezTo>
                  <a:cubicBezTo>
                    <a:pt x="4893" y="9092"/>
                    <a:pt x="4915" y="9090"/>
                    <a:pt x="4937" y="9085"/>
                  </a:cubicBezTo>
                  <a:cubicBezTo>
                    <a:pt x="5171" y="9052"/>
                    <a:pt x="5304" y="8818"/>
                    <a:pt x="5237" y="8585"/>
                  </a:cubicBezTo>
                  <a:lnTo>
                    <a:pt x="4437" y="5816"/>
                  </a:lnTo>
                  <a:lnTo>
                    <a:pt x="6271" y="8385"/>
                  </a:lnTo>
                  <a:cubicBezTo>
                    <a:pt x="6354" y="8467"/>
                    <a:pt x="6462" y="8524"/>
                    <a:pt x="6572" y="8524"/>
                  </a:cubicBezTo>
                  <a:cubicBezTo>
                    <a:pt x="6639" y="8524"/>
                    <a:pt x="6708" y="8502"/>
                    <a:pt x="6772" y="8451"/>
                  </a:cubicBezTo>
                  <a:cubicBezTo>
                    <a:pt x="6939" y="8351"/>
                    <a:pt x="6972" y="8151"/>
                    <a:pt x="6905" y="7984"/>
                  </a:cubicBezTo>
                  <a:lnTo>
                    <a:pt x="5404" y="5449"/>
                  </a:lnTo>
                  <a:lnTo>
                    <a:pt x="7172" y="7284"/>
                  </a:lnTo>
                  <a:cubicBezTo>
                    <a:pt x="7247" y="7359"/>
                    <a:pt x="7343" y="7402"/>
                    <a:pt x="7442" y="7402"/>
                  </a:cubicBezTo>
                  <a:cubicBezTo>
                    <a:pt x="7520" y="7402"/>
                    <a:pt x="7599" y="7376"/>
                    <a:pt x="7672" y="7317"/>
                  </a:cubicBezTo>
                  <a:cubicBezTo>
                    <a:pt x="7806" y="7184"/>
                    <a:pt x="7839" y="6950"/>
                    <a:pt x="7706" y="6817"/>
                  </a:cubicBezTo>
                  <a:lnTo>
                    <a:pt x="5971" y="4715"/>
                  </a:lnTo>
                  <a:lnTo>
                    <a:pt x="7539" y="5916"/>
                  </a:lnTo>
                  <a:cubicBezTo>
                    <a:pt x="7599" y="5946"/>
                    <a:pt x="7666" y="5963"/>
                    <a:pt x="7730" y="5963"/>
                  </a:cubicBezTo>
                  <a:cubicBezTo>
                    <a:pt x="7809" y="5963"/>
                    <a:pt x="7884" y="5938"/>
                    <a:pt x="7939" y="5883"/>
                  </a:cubicBezTo>
                  <a:cubicBezTo>
                    <a:pt x="8039" y="5783"/>
                    <a:pt x="8039" y="5583"/>
                    <a:pt x="7939" y="5483"/>
                  </a:cubicBezTo>
                  <a:lnTo>
                    <a:pt x="6038" y="3548"/>
                  </a:lnTo>
                  <a:cubicBezTo>
                    <a:pt x="5571" y="2314"/>
                    <a:pt x="4670" y="1613"/>
                    <a:pt x="4670" y="1613"/>
                  </a:cubicBezTo>
                  <a:lnTo>
                    <a:pt x="4670" y="512"/>
                  </a:lnTo>
                  <a:cubicBezTo>
                    <a:pt x="4670" y="379"/>
                    <a:pt x="4570" y="245"/>
                    <a:pt x="4437" y="212"/>
                  </a:cubicBezTo>
                  <a:cubicBezTo>
                    <a:pt x="4112" y="131"/>
                    <a:pt x="3480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6309440" y="4089993"/>
              <a:ext cx="901722" cy="483169"/>
            </a:xfrm>
            <a:custGeom>
              <a:avLst/>
              <a:gdLst/>
              <a:ahLst/>
              <a:cxnLst/>
              <a:rect l="l" t="t" r="r" b="b"/>
              <a:pathLst>
                <a:path w="19314" h="10349" extrusionOk="0">
                  <a:moveTo>
                    <a:pt x="13412" y="1"/>
                  </a:moveTo>
                  <a:cubicBezTo>
                    <a:pt x="11906" y="1"/>
                    <a:pt x="10059" y="38"/>
                    <a:pt x="7839" y="142"/>
                  </a:cubicBezTo>
                  <a:cubicBezTo>
                    <a:pt x="0" y="508"/>
                    <a:pt x="167" y="9882"/>
                    <a:pt x="4470" y="10349"/>
                  </a:cubicBezTo>
                  <a:cubicBezTo>
                    <a:pt x="11642" y="9815"/>
                    <a:pt x="19314" y="7180"/>
                    <a:pt x="19314" y="7180"/>
                  </a:cubicBezTo>
                  <a:lnTo>
                    <a:pt x="18880" y="242"/>
                  </a:lnTo>
                  <a:cubicBezTo>
                    <a:pt x="18880" y="242"/>
                    <a:pt x="17247" y="1"/>
                    <a:pt x="13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7142644" y="4070804"/>
              <a:ext cx="816098" cy="394043"/>
            </a:xfrm>
            <a:custGeom>
              <a:avLst/>
              <a:gdLst/>
              <a:ahLst/>
              <a:cxnLst/>
              <a:rect l="l" t="t" r="r" b="b"/>
              <a:pathLst>
                <a:path w="17480" h="8440" extrusionOk="0">
                  <a:moveTo>
                    <a:pt x="9593" y="0"/>
                  </a:moveTo>
                  <a:cubicBezTo>
                    <a:pt x="8847" y="0"/>
                    <a:pt x="7706" y="653"/>
                    <a:pt x="7706" y="653"/>
                  </a:cubicBezTo>
                  <a:lnTo>
                    <a:pt x="867" y="419"/>
                  </a:lnTo>
                  <a:cubicBezTo>
                    <a:pt x="601" y="419"/>
                    <a:pt x="400" y="586"/>
                    <a:pt x="367" y="819"/>
                  </a:cubicBezTo>
                  <a:cubicBezTo>
                    <a:pt x="0" y="2854"/>
                    <a:pt x="167" y="5156"/>
                    <a:pt x="834" y="7691"/>
                  </a:cubicBezTo>
                  <a:cubicBezTo>
                    <a:pt x="922" y="8102"/>
                    <a:pt x="1294" y="8409"/>
                    <a:pt x="1723" y="8409"/>
                  </a:cubicBezTo>
                  <a:cubicBezTo>
                    <a:pt x="1781" y="8409"/>
                    <a:pt x="1841" y="8404"/>
                    <a:pt x="1901" y="8392"/>
                  </a:cubicBezTo>
                  <a:lnTo>
                    <a:pt x="8740" y="7324"/>
                  </a:lnTo>
                  <a:lnTo>
                    <a:pt x="16278" y="8425"/>
                  </a:lnTo>
                  <a:cubicBezTo>
                    <a:pt x="16332" y="8435"/>
                    <a:pt x="16386" y="8439"/>
                    <a:pt x="16440" y="8439"/>
                  </a:cubicBezTo>
                  <a:cubicBezTo>
                    <a:pt x="16758" y="8439"/>
                    <a:pt x="17075" y="8276"/>
                    <a:pt x="17246" y="7991"/>
                  </a:cubicBezTo>
                  <a:cubicBezTo>
                    <a:pt x="17479" y="7591"/>
                    <a:pt x="17413" y="7124"/>
                    <a:pt x="17079" y="6790"/>
                  </a:cubicBezTo>
                  <a:cubicBezTo>
                    <a:pt x="15211" y="4922"/>
                    <a:pt x="11575" y="1086"/>
                    <a:pt x="9974" y="86"/>
                  </a:cubicBezTo>
                  <a:cubicBezTo>
                    <a:pt x="9870" y="25"/>
                    <a:pt x="9739" y="0"/>
                    <a:pt x="9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6192625" y="3538321"/>
              <a:ext cx="1144684" cy="1034828"/>
            </a:xfrm>
            <a:custGeom>
              <a:avLst/>
              <a:gdLst/>
              <a:ahLst/>
              <a:cxnLst/>
              <a:rect l="l" t="t" r="r" b="b"/>
              <a:pathLst>
                <a:path w="24518" h="22165" extrusionOk="0">
                  <a:moveTo>
                    <a:pt x="15986" y="0"/>
                  </a:moveTo>
                  <a:cubicBezTo>
                    <a:pt x="15185" y="0"/>
                    <a:pt x="14411" y="240"/>
                    <a:pt x="13710" y="816"/>
                  </a:cubicBezTo>
                  <a:cubicBezTo>
                    <a:pt x="10174" y="3685"/>
                    <a:pt x="3002" y="12658"/>
                    <a:pt x="901" y="15293"/>
                  </a:cubicBezTo>
                  <a:cubicBezTo>
                    <a:pt x="534" y="15760"/>
                    <a:pt x="300" y="16361"/>
                    <a:pt x="267" y="16961"/>
                  </a:cubicBezTo>
                  <a:cubicBezTo>
                    <a:pt x="0" y="19763"/>
                    <a:pt x="2202" y="22165"/>
                    <a:pt x="5004" y="22165"/>
                  </a:cubicBezTo>
                  <a:lnTo>
                    <a:pt x="6972" y="22165"/>
                  </a:lnTo>
                  <a:cubicBezTo>
                    <a:pt x="7772" y="22165"/>
                    <a:pt x="8506" y="21865"/>
                    <a:pt x="9107" y="21298"/>
                  </a:cubicBezTo>
                  <a:cubicBezTo>
                    <a:pt x="11542" y="19029"/>
                    <a:pt x="18413" y="12491"/>
                    <a:pt x="24518" y="5753"/>
                  </a:cubicBezTo>
                  <a:cubicBezTo>
                    <a:pt x="24518" y="5753"/>
                    <a:pt x="19916" y="0"/>
                    <a:pt x="15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6617771" y="2475175"/>
              <a:ext cx="1147812" cy="1263224"/>
            </a:xfrm>
            <a:custGeom>
              <a:avLst/>
              <a:gdLst/>
              <a:ahLst/>
              <a:cxnLst/>
              <a:rect l="l" t="t" r="r" b="b"/>
              <a:pathLst>
                <a:path w="24585" h="27057" extrusionOk="0">
                  <a:moveTo>
                    <a:pt x="13404" y="0"/>
                  </a:moveTo>
                  <a:cubicBezTo>
                    <a:pt x="5056" y="0"/>
                    <a:pt x="1" y="6342"/>
                    <a:pt x="1" y="6342"/>
                  </a:cubicBezTo>
                  <a:lnTo>
                    <a:pt x="9107" y="27056"/>
                  </a:lnTo>
                  <a:lnTo>
                    <a:pt x="24585" y="21986"/>
                  </a:lnTo>
                  <a:lnTo>
                    <a:pt x="14511" y="37"/>
                  </a:lnTo>
                  <a:cubicBezTo>
                    <a:pt x="14136" y="12"/>
                    <a:pt x="13767" y="0"/>
                    <a:pt x="13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6638034" y="2525178"/>
              <a:ext cx="700873" cy="339558"/>
            </a:xfrm>
            <a:custGeom>
              <a:avLst/>
              <a:gdLst/>
              <a:ahLst/>
              <a:cxnLst/>
              <a:rect l="l" t="t" r="r" b="b"/>
              <a:pathLst>
                <a:path w="15012" h="7273" extrusionOk="0">
                  <a:moveTo>
                    <a:pt x="14544" y="0"/>
                  </a:moveTo>
                  <a:cubicBezTo>
                    <a:pt x="7706" y="1401"/>
                    <a:pt x="2269" y="4704"/>
                    <a:pt x="0" y="6271"/>
                  </a:cubicBezTo>
                  <a:lnTo>
                    <a:pt x="434" y="7272"/>
                  </a:lnTo>
                  <a:cubicBezTo>
                    <a:pt x="2569" y="5804"/>
                    <a:pt x="8140" y="2335"/>
                    <a:pt x="15011" y="1001"/>
                  </a:cubicBezTo>
                  <a:lnTo>
                    <a:pt x="14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6701904" y="2685554"/>
              <a:ext cx="710164" cy="324011"/>
            </a:xfrm>
            <a:custGeom>
              <a:avLst/>
              <a:gdLst/>
              <a:ahLst/>
              <a:cxnLst/>
              <a:rect l="l" t="t" r="r" b="b"/>
              <a:pathLst>
                <a:path w="15211" h="6940" extrusionOk="0">
                  <a:moveTo>
                    <a:pt x="14744" y="1"/>
                  </a:moveTo>
                  <a:cubicBezTo>
                    <a:pt x="7772" y="1235"/>
                    <a:pt x="2235" y="4471"/>
                    <a:pt x="0" y="5905"/>
                  </a:cubicBezTo>
                  <a:lnTo>
                    <a:pt x="434" y="6939"/>
                  </a:lnTo>
                  <a:cubicBezTo>
                    <a:pt x="2535" y="5572"/>
                    <a:pt x="8239" y="2203"/>
                    <a:pt x="15211" y="1035"/>
                  </a:cubicBezTo>
                  <a:lnTo>
                    <a:pt x="147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6764187" y="2845976"/>
              <a:ext cx="722676" cy="306877"/>
            </a:xfrm>
            <a:custGeom>
              <a:avLst/>
              <a:gdLst/>
              <a:ahLst/>
              <a:cxnLst/>
              <a:rect l="l" t="t" r="r" b="b"/>
              <a:pathLst>
                <a:path w="15479" h="6573" extrusionOk="0">
                  <a:moveTo>
                    <a:pt x="15011" y="1"/>
                  </a:moveTo>
                  <a:cubicBezTo>
                    <a:pt x="7873" y="1068"/>
                    <a:pt x="2202" y="4204"/>
                    <a:pt x="0" y="5571"/>
                  </a:cubicBezTo>
                  <a:lnTo>
                    <a:pt x="467" y="6572"/>
                  </a:lnTo>
                  <a:cubicBezTo>
                    <a:pt x="2469" y="5305"/>
                    <a:pt x="8340" y="2002"/>
                    <a:pt x="15478" y="1035"/>
                  </a:cubicBezTo>
                  <a:lnTo>
                    <a:pt x="15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0"/>
            <p:cNvSpPr/>
            <p:nvPr/>
          </p:nvSpPr>
          <p:spPr>
            <a:xfrm>
              <a:off x="6954162" y="3327242"/>
              <a:ext cx="753816" cy="255427"/>
            </a:xfrm>
            <a:custGeom>
              <a:avLst/>
              <a:gdLst/>
              <a:ahLst/>
              <a:cxnLst/>
              <a:rect l="l" t="t" r="r" b="b"/>
              <a:pathLst>
                <a:path w="16146" h="5471" extrusionOk="0">
                  <a:moveTo>
                    <a:pt x="15679" y="0"/>
                  </a:moveTo>
                  <a:cubicBezTo>
                    <a:pt x="8073" y="500"/>
                    <a:pt x="1869" y="3469"/>
                    <a:pt x="1" y="4470"/>
                  </a:cubicBezTo>
                  <a:lnTo>
                    <a:pt x="435" y="5471"/>
                  </a:lnTo>
                  <a:cubicBezTo>
                    <a:pt x="2169" y="4537"/>
                    <a:pt x="8574" y="1468"/>
                    <a:pt x="16146" y="1034"/>
                  </a:cubicBezTo>
                  <a:lnTo>
                    <a:pt x="156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0"/>
            <p:cNvSpPr/>
            <p:nvPr/>
          </p:nvSpPr>
          <p:spPr>
            <a:xfrm>
              <a:off x="6828010" y="3006398"/>
              <a:ext cx="732013" cy="289696"/>
            </a:xfrm>
            <a:custGeom>
              <a:avLst/>
              <a:gdLst/>
              <a:ahLst/>
              <a:cxnLst/>
              <a:rect l="l" t="t" r="r" b="b"/>
              <a:pathLst>
                <a:path w="15679" h="6205" extrusionOk="0">
                  <a:moveTo>
                    <a:pt x="15212" y="1"/>
                  </a:moveTo>
                  <a:cubicBezTo>
                    <a:pt x="7940" y="868"/>
                    <a:pt x="2102" y="3970"/>
                    <a:pt x="1" y="5204"/>
                  </a:cubicBezTo>
                  <a:lnTo>
                    <a:pt x="435" y="6205"/>
                  </a:lnTo>
                  <a:cubicBezTo>
                    <a:pt x="2403" y="5071"/>
                    <a:pt x="8407" y="1835"/>
                    <a:pt x="15679" y="1035"/>
                  </a:cubicBezTo>
                  <a:lnTo>
                    <a:pt x="15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0"/>
            <p:cNvSpPr/>
            <p:nvPr/>
          </p:nvSpPr>
          <p:spPr>
            <a:xfrm>
              <a:off x="6891880" y="3166820"/>
              <a:ext cx="742891" cy="272562"/>
            </a:xfrm>
            <a:custGeom>
              <a:avLst/>
              <a:gdLst/>
              <a:ahLst/>
              <a:cxnLst/>
              <a:rect l="l" t="t" r="r" b="b"/>
              <a:pathLst>
                <a:path w="15912" h="5838" extrusionOk="0">
                  <a:moveTo>
                    <a:pt x="15412" y="0"/>
                  </a:moveTo>
                  <a:cubicBezTo>
                    <a:pt x="8006" y="701"/>
                    <a:pt x="2002" y="3736"/>
                    <a:pt x="1" y="4837"/>
                  </a:cubicBezTo>
                  <a:lnTo>
                    <a:pt x="434" y="5838"/>
                  </a:lnTo>
                  <a:cubicBezTo>
                    <a:pt x="2269" y="4804"/>
                    <a:pt x="8473" y="1668"/>
                    <a:pt x="15912" y="1034"/>
                  </a:cubicBezTo>
                  <a:lnTo>
                    <a:pt x="15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0"/>
            <p:cNvSpPr/>
            <p:nvPr/>
          </p:nvSpPr>
          <p:spPr>
            <a:xfrm>
              <a:off x="6798456" y="2501787"/>
              <a:ext cx="311499" cy="285074"/>
            </a:xfrm>
            <a:custGeom>
              <a:avLst/>
              <a:gdLst/>
              <a:ahLst/>
              <a:cxnLst/>
              <a:rect l="l" t="t" r="r" b="b"/>
              <a:pathLst>
                <a:path w="6672" h="6106" extrusionOk="0">
                  <a:moveTo>
                    <a:pt x="5204" y="1"/>
                  </a:moveTo>
                  <a:cubicBezTo>
                    <a:pt x="3136" y="568"/>
                    <a:pt x="1401" y="1469"/>
                    <a:pt x="0" y="2403"/>
                  </a:cubicBezTo>
                  <a:lnTo>
                    <a:pt x="701" y="4204"/>
                  </a:lnTo>
                  <a:cubicBezTo>
                    <a:pt x="1168" y="5371"/>
                    <a:pt x="2268" y="6105"/>
                    <a:pt x="3536" y="6105"/>
                  </a:cubicBezTo>
                  <a:cubicBezTo>
                    <a:pt x="4003" y="6105"/>
                    <a:pt x="4437" y="6005"/>
                    <a:pt x="4870" y="5805"/>
                  </a:cubicBezTo>
                  <a:cubicBezTo>
                    <a:pt x="5638" y="5438"/>
                    <a:pt x="6205" y="4771"/>
                    <a:pt x="6438" y="3937"/>
                  </a:cubicBezTo>
                  <a:cubicBezTo>
                    <a:pt x="6672" y="3103"/>
                    <a:pt x="6572" y="2236"/>
                    <a:pt x="6105" y="1502"/>
                  </a:cubicBezTo>
                  <a:lnTo>
                    <a:pt x="5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0"/>
            <p:cNvSpPr/>
            <p:nvPr/>
          </p:nvSpPr>
          <p:spPr>
            <a:xfrm>
              <a:off x="6740796" y="2319562"/>
              <a:ext cx="342686" cy="431159"/>
            </a:xfrm>
            <a:custGeom>
              <a:avLst/>
              <a:gdLst/>
              <a:ahLst/>
              <a:cxnLst/>
              <a:rect l="l" t="t" r="r" b="b"/>
              <a:pathLst>
                <a:path w="7340" h="9235" extrusionOk="0">
                  <a:moveTo>
                    <a:pt x="3070" y="1"/>
                  </a:moveTo>
                  <a:lnTo>
                    <a:pt x="1" y="1035"/>
                  </a:lnTo>
                  <a:lnTo>
                    <a:pt x="2703" y="7840"/>
                  </a:lnTo>
                  <a:cubicBezTo>
                    <a:pt x="3067" y="8714"/>
                    <a:pt x="3908" y="9235"/>
                    <a:pt x="4777" y="9235"/>
                  </a:cubicBezTo>
                  <a:cubicBezTo>
                    <a:pt x="5101" y="9235"/>
                    <a:pt x="5430" y="9162"/>
                    <a:pt x="5738" y="9007"/>
                  </a:cubicBezTo>
                  <a:cubicBezTo>
                    <a:pt x="6939" y="8407"/>
                    <a:pt x="7340" y="6939"/>
                    <a:pt x="6672" y="5839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0"/>
            <p:cNvSpPr/>
            <p:nvPr/>
          </p:nvSpPr>
          <p:spPr>
            <a:xfrm>
              <a:off x="6795328" y="2106942"/>
              <a:ext cx="176012" cy="345067"/>
            </a:xfrm>
            <a:custGeom>
              <a:avLst/>
              <a:gdLst/>
              <a:ahLst/>
              <a:cxnLst/>
              <a:rect l="l" t="t" r="r" b="b"/>
              <a:pathLst>
                <a:path w="3770" h="7391" extrusionOk="0">
                  <a:moveTo>
                    <a:pt x="1835" y="1"/>
                  </a:moveTo>
                  <a:cubicBezTo>
                    <a:pt x="1769" y="1"/>
                    <a:pt x="1702" y="7"/>
                    <a:pt x="1635" y="18"/>
                  </a:cubicBezTo>
                  <a:lnTo>
                    <a:pt x="1435" y="85"/>
                  </a:lnTo>
                  <a:lnTo>
                    <a:pt x="0" y="352"/>
                  </a:lnTo>
                  <a:lnTo>
                    <a:pt x="1768" y="7390"/>
                  </a:lnTo>
                  <a:lnTo>
                    <a:pt x="2102" y="7224"/>
                  </a:lnTo>
                  <a:cubicBezTo>
                    <a:pt x="2869" y="6857"/>
                    <a:pt x="3269" y="6023"/>
                    <a:pt x="3103" y="5222"/>
                  </a:cubicBezTo>
                  <a:cubicBezTo>
                    <a:pt x="3536" y="5022"/>
                    <a:pt x="3770" y="4522"/>
                    <a:pt x="3670" y="4055"/>
                  </a:cubicBezTo>
                  <a:lnTo>
                    <a:pt x="2869" y="819"/>
                  </a:lnTo>
                  <a:cubicBezTo>
                    <a:pt x="2752" y="319"/>
                    <a:pt x="2323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0"/>
            <p:cNvSpPr/>
            <p:nvPr/>
          </p:nvSpPr>
          <p:spPr>
            <a:xfrm>
              <a:off x="6591299" y="2223150"/>
              <a:ext cx="333349" cy="204771"/>
            </a:xfrm>
            <a:custGeom>
              <a:avLst/>
              <a:gdLst/>
              <a:ahLst/>
              <a:cxnLst/>
              <a:rect l="l" t="t" r="r" b="b"/>
              <a:pathLst>
                <a:path w="7140" h="4386" extrusionOk="0">
                  <a:moveTo>
                    <a:pt x="6045" y="1"/>
                  </a:moveTo>
                  <a:cubicBezTo>
                    <a:pt x="5909" y="1"/>
                    <a:pt x="5769" y="32"/>
                    <a:pt x="5638" y="98"/>
                  </a:cubicBezTo>
                  <a:lnTo>
                    <a:pt x="601" y="2766"/>
                  </a:lnTo>
                  <a:cubicBezTo>
                    <a:pt x="167" y="3000"/>
                    <a:pt x="1" y="3534"/>
                    <a:pt x="234" y="3934"/>
                  </a:cubicBezTo>
                  <a:cubicBezTo>
                    <a:pt x="377" y="4219"/>
                    <a:pt x="672" y="4386"/>
                    <a:pt x="974" y="4386"/>
                  </a:cubicBezTo>
                  <a:cubicBezTo>
                    <a:pt x="1096" y="4386"/>
                    <a:pt x="1220" y="4359"/>
                    <a:pt x="1335" y="4301"/>
                  </a:cubicBezTo>
                  <a:lnTo>
                    <a:pt x="6505" y="1966"/>
                  </a:lnTo>
                  <a:cubicBezTo>
                    <a:pt x="6939" y="1766"/>
                    <a:pt x="7139" y="1299"/>
                    <a:pt x="6972" y="865"/>
                  </a:cubicBezTo>
                  <a:lnTo>
                    <a:pt x="6839" y="565"/>
                  </a:lnTo>
                  <a:cubicBezTo>
                    <a:pt x="6719" y="205"/>
                    <a:pt x="6393" y="1"/>
                    <a:pt x="6045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6575751" y="2123750"/>
              <a:ext cx="333302" cy="384985"/>
            </a:xfrm>
            <a:custGeom>
              <a:avLst/>
              <a:gdLst/>
              <a:ahLst/>
              <a:cxnLst/>
              <a:rect l="l" t="t" r="r" b="b"/>
              <a:pathLst>
                <a:path w="7139" h="8246" extrusionOk="0">
                  <a:moveTo>
                    <a:pt x="3589" y="0"/>
                  </a:moveTo>
                  <a:cubicBezTo>
                    <a:pt x="2569" y="0"/>
                    <a:pt x="1650" y="401"/>
                    <a:pt x="834" y="1159"/>
                  </a:cubicBezTo>
                  <a:cubicBezTo>
                    <a:pt x="167" y="1760"/>
                    <a:pt x="0" y="2727"/>
                    <a:pt x="367" y="3528"/>
                  </a:cubicBezTo>
                  <a:lnTo>
                    <a:pt x="1801" y="6663"/>
                  </a:lnTo>
                  <a:cubicBezTo>
                    <a:pt x="2250" y="7655"/>
                    <a:pt x="3217" y="8246"/>
                    <a:pt x="4229" y="8246"/>
                  </a:cubicBezTo>
                  <a:cubicBezTo>
                    <a:pt x="4646" y="8246"/>
                    <a:pt x="5071" y="8145"/>
                    <a:pt x="5471" y="7931"/>
                  </a:cubicBezTo>
                  <a:cubicBezTo>
                    <a:pt x="6571" y="7364"/>
                    <a:pt x="7139" y="6096"/>
                    <a:pt x="6838" y="4895"/>
                  </a:cubicBezTo>
                  <a:lnTo>
                    <a:pt x="6038" y="1793"/>
                  </a:lnTo>
                  <a:cubicBezTo>
                    <a:pt x="5804" y="859"/>
                    <a:pt x="5004" y="125"/>
                    <a:pt x="4036" y="25"/>
                  </a:cubicBezTo>
                  <a:cubicBezTo>
                    <a:pt x="3885" y="9"/>
                    <a:pt x="3736" y="0"/>
                    <a:pt x="3589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0"/>
            <p:cNvSpPr/>
            <p:nvPr/>
          </p:nvSpPr>
          <p:spPr>
            <a:xfrm>
              <a:off x="6476071" y="2075801"/>
              <a:ext cx="384705" cy="209067"/>
            </a:xfrm>
            <a:custGeom>
              <a:avLst/>
              <a:gdLst/>
              <a:ahLst/>
              <a:cxnLst/>
              <a:rect l="l" t="t" r="r" b="b"/>
              <a:pathLst>
                <a:path w="8240" h="4478" extrusionOk="0">
                  <a:moveTo>
                    <a:pt x="3389" y="0"/>
                  </a:moveTo>
                  <a:cubicBezTo>
                    <a:pt x="3078" y="0"/>
                    <a:pt x="2764" y="71"/>
                    <a:pt x="2469" y="218"/>
                  </a:cubicBezTo>
                  <a:lnTo>
                    <a:pt x="1468" y="685"/>
                  </a:lnTo>
                  <a:cubicBezTo>
                    <a:pt x="434" y="1152"/>
                    <a:pt x="0" y="2387"/>
                    <a:pt x="534" y="3421"/>
                  </a:cubicBezTo>
                  <a:cubicBezTo>
                    <a:pt x="883" y="4095"/>
                    <a:pt x="1573" y="4478"/>
                    <a:pt x="2286" y="4478"/>
                  </a:cubicBezTo>
                  <a:cubicBezTo>
                    <a:pt x="2596" y="4478"/>
                    <a:pt x="2910" y="4406"/>
                    <a:pt x="3203" y="4255"/>
                  </a:cubicBezTo>
                  <a:lnTo>
                    <a:pt x="5671" y="2987"/>
                  </a:lnTo>
                  <a:cubicBezTo>
                    <a:pt x="5671" y="2987"/>
                    <a:pt x="6099" y="3483"/>
                    <a:pt x="6978" y="3483"/>
                  </a:cubicBezTo>
                  <a:cubicBezTo>
                    <a:pt x="7327" y="3483"/>
                    <a:pt x="7747" y="3405"/>
                    <a:pt x="8239" y="3187"/>
                  </a:cubicBezTo>
                  <a:lnTo>
                    <a:pt x="8239" y="1219"/>
                  </a:lnTo>
                  <a:cubicBezTo>
                    <a:pt x="8239" y="852"/>
                    <a:pt x="8073" y="519"/>
                    <a:pt x="7772" y="352"/>
                  </a:cubicBezTo>
                  <a:cubicBezTo>
                    <a:pt x="7481" y="180"/>
                    <a:pt x="7075" y="18"/>
                    <a:pt x="6569" y="18"/>
                  </a:cubicBezTo>
                  <a:cubicBezTo>
                    <a:pt x="6089" y="18"/>
                    <a:pt x="5519" y="164"/>
                    <a:pt x="4870" y="585"/>
                  </a:cubicBezTo>
                  <a:cubicBezTo>
                    <a:pt x="4449" y="206"/>
                    <a:pt x="3922" y="0"/>
                    <a:pt x="3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0"/>
            <p:cNvSpPr/>
            <p:nvPr/>
          </p:nvSpPr>
          <p:spPr>
            <a:xfrm>
              <a:off x="6483868" y="3322619"/>
              <a:ext cx="1288295" cy="506233"/>
            </a:xfrm>
            <a:custGeom>
              <a:avLst/>
              <a:gdLst/>
              <a:ahLst/>
              <a:cxnLst/>
              <a:rect l="l" t="t" r="r" b="b"/>
              <a:pathLst>
                <a:path w="27594" h="10843" extrusionOk="0">
                  <a:moveTo>
                    <a:pt x="10205" y="1"/>
                  </a:moveTo>
                  <a:cubicBezTo>
                    <a:pt x="7896" y="1"/>
                    <a:pt x="5739" y="105"/>
                    <a:pt x="3970" y="233"/>
                  </a:cubicBezTo>
                  <a:cubicBezTo>
                    <a:pt x="1635" y="399"/>
                    <a:pt x="0" y="2734"/>
                    <a:pt x="667" y="5003"/>
                  </a:cubicBezTo>
                  <a:lnTo>
                    <a:pt x="1968" y="9439"/>
                  </a:lnTo>
                  <a:cubicBezTo>
                    <a:pt x="5412" y="10388"/>
                    <a:pt x="9095" y="10843"/>
                    <a:pt x="12561" y="10843"/>
                  </a:cubicBezTo>
                  <a:cubicBezTo>
                    <a:pt x="20674" y="10843"/>
                    <a:pt x="27593" y="8346"/>
                    <a:pt x="27453" y="3835"/>
                  </a:cubicBezTo>
                  <a:cubicBezTo>
                    <a:pt x="23641" y="751"/>
                    <a:pt x="16381" y="1"/>
                    <a:pt x="10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0"/>
            <p:cNvSpPr/>
            <p:nvPr/>
          </p:nvSpPr>
          <p:spPr>
            <a:xfrm>
              <a:off x="6575751" y="3613396"/>
              <a:ext cx="551333" cy="894346"/>
            </a:xfrm>
            <a:custGeom>
              <a:avLst/>
              <a:gdLst/>
              <a:ahLst/>
              <a:cxnLst/>
              <a:rect l="l" t="t" r="r" b="b"/>
              <a:pathLst>
                <a:path w="11809" h="19156" extrusionOk="0">
                  <a:moveTo>
                    <a:pt x="3975" y="0"/>
                  </a:moveTo>
                  <a:cubicBezTo>
                    <a:pt x="2406" y="0"/>
                    <a:pt x="932" y="950"/>
                    <a:pt x="300" y="2444"/>
                  </a:cubicBezTo>
                  <a:lnTo>
                    <a:pt x="0" y="3211"/>
                  </a:lnTo>
                  <a:lnTo>
                    <a:pt x="4804" y="19156"/>
                  </a:lnTo>
                  <a:lnTo>
                    <a:pt x="11809" y="18389"/>
                  </a:lnTo>
                  <a:lnTo>
                    <a:pt x="8906" y="4178"/>
                  </a:lnTo>
                  <a:cubicBezTo>
                    <a:pt x="8473" y="2110"/>
                    <a:pt x="6838" y="476"/>
                    <a:pt x="4737" y="76"/>
                  </a:cubicBezTo>
                  <a:cubicBezTo>
                    <a:pt x="4483" y="25"/>
                    <a:pt x="4228" y="0"/>
                    <a:pt x="3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0"/>
            <p:cNvSpPr/>
            <p:nvPr/>
          </p:nvSpPr>
          <p:spPr>
            <a:xfrm>
              <a:off x="6494747" y="3981815"/>
              <a:ext cx="668145" cy="634950"/>
            </a:xfrm>
            <a:custGeom>
              <a:avLst/>
              <a:gdLst/>
              <a:ahLst/>
              <a:cxnLst/>
              <a:rect l="l" t="t" r="r" b="b"/>
              <a:pathLst>
                <a:path w="14311" h="13600" extrusionOk="0">
                  <a:moveTo>
                    <a:pt x="6598" y="0"/>
                  </a:moveTo>
                  <a:cubicBezTo>
                    <a:pt x="5434" y="0"/>
                    <a:pt x="4307" y="187"/>
                    <a:pt x="3470" y="724"/>
                  </a:cubicBezTo>
                  <a:cubicBezTo>
                    <a:pt x="3103" y="957"/>
                    <a:pt x="2936" y="1391"/>
                    <a:pt x="3069" y="1758"/>
                  </a:cubicBezTo>
                  <a:lnTo>
                    <a:pt x="5271" y="9297"/>
                  </a:lnTo>
                  <a:lnTo>
                    <a:pt x="267" y="12999"/>
                  </a:lnTo>
                  <a:cubicBezTo>
                    <a:pt x="1" y="13166"/>
                    <a:pt x="134" y="13600"/>
                    <a:pt x="468" y="13600"/>
                  </a:cubicBezTo>
                  <a:lnTo>
                    <a:pt x="14311" y="13600"/>
                  </a:lnTo>
                  <a:lnTo>
                    <a:pt x="13744" y="10731"/>
                  </a:lnTo>
                  <a:lnTo>
                    <a:pt x="12209" y="1525"/>
                  </a:lnTo>
                  <a:cubicBezTo>
                    <a:pt x="12143" y="1191"/>
                    <a:pt x="11909" y="891"/>
                    <a:pt x="11542" y="791"/>
                  </a:cubicBezTo>
                  <a:cubicBezTo>
                    <a:pt x="10583" y="520"/>
                    <a:pt x="8540" y="0"/>
                    <a:pt x="65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60"/>
          <p:cNvGrpSpPr/>
          <p:nvPr/>
        </p:nvGrpSpPr>
        <p:grpSpPr>
          <a:xfrm>
            <a:off x="5606350" y="1824575"/>
            <a:ext cx="467000" cy="431100"/>
            <a:chOff x="1849650" y="1202325"/>
            <a:chExt cx="467000" cy="431100"/>
          </a:xfrm>
        </p:grpSpPr>
        <p:sp>
          <p:nvSpPr>
            <p:cNvPr id="1560" name="Google Shape;1560;p60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0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0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0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0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0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0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0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0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0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0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0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61"/>
          <p:cNvSpPr txBox="1">
            <a:spLocks noGrp="1"/>
          </p:cNvSpPr>
          <p:nvPr>
            <p:ph type="title"/>
          </p:nvPr>
        </p:nvSpPr>
        <p:spPr>
          <a:xfrm>
            <a:off x="713225" y="292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Notre Prototype</a:t>
            </a:r>
            <a:endParaRPr sz="3900"/>
          </a:p>
        </p:txBody>
      </p:sp>
      <p:grpSp>
        <p:nvGrpSpPr>
          <p:cNvPr id="1579" name="Google Shape;1579;p61"/>
          <p:cNvGrpSpPr/>
          <p:nvPr/>
        </p:nvGrpSpPr>
        <p:grpSpPr>
          <a:xfrm>
            <a:off x="1574909" y="1520935"/>
            <a:ext cx="2230305" cy="2916068"/>
            <a:chOff x="2644457" y="3481824"/>
            <a:chExt cx="464105" cy="635475"/>
          </a:xfrm>
        </p:grpSpPr>
        <p:sp>
          <p:nvSpPr>
            <p:cNvPr id="1580" name="Google Shape;1580;p61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2" name="Google Shape;1582;p61"/>
          <p:cNvPicPr preferRelativeResize="0"/>
          <p:nvPr/>
        </p:nvPicPr>
        <p:blipFill rotWithShape="1">
          <a:blip r:embed="rId3">
            <a:alphaModFix/>
          </a:blip>
          <a:srcRect l="2677" r="7184" b="11551"/>
          <a:stretch/>
        </p:blipFill>
        <p:spPr>
          <a:xfrm>
            <a:off x="1658650" y="1626800"/>
            <a:ext cx="2066801" cy="270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61"/>
          <p:cNvSpPr/>
          <p:nvPr/>
        </p:nvSpPr>
        <p:spPr>
          <a:xfrm>
            <a:off x="4741125" y="3785450"/>
            <a:ext cx="16323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4" name="Google Shape;1584;p61"/>
          <p:cNvSpPr txBox="1"/>
          <p:nvPr/>
        </p:nvSpPr>
        <p:spPr>
          <a:xfrm>
            <a:off x="4191000" y="1520925"/>
            <a:ext cx="4589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panneau solaire convertit l'énergie solaire en énergie électrique, puis le chargeur de batterie transfère cette énergie électrique vers la batterie pour la charger.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Ensuite, le relais joue le rôle d'un interrupteur lorsqu'il reçoit un signal indiquant l'absence de lumière, permettant d'allumer la diode.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Notre Prototype</a:t>
            </a:r>
            <a:endParaRPr sz="3900"/>
          </a:p>
        </p:txBody>
      </p:sp>
      <p:sp>
        <p:nvSpPr>
          <p:cNvPr id="1590" name="Google Shape;1590;p62"/>
          <p:cNvSpPr/>
          <p:nvPr/>
        </p:nvSpPr>
        <p:spPr>
          <a:xfrm>
            <a:off x="4741125" y="3785450"/>
            <a:ext cx="16323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1" name="Google Shape;15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00" y="1701450"/>
            <a:ext cx="2201850" cy="29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573" y="1701444"/>
            <a:ext cx="2201850" cy="293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7650" y="1701444"/>
            <a:ext cx="2201850" cy="293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circuit :  </a:t>
            </a:r>
            <a:endParaRPr/>
          </a:p>
        </p:txBody>
      </p:sp>
      <p:grpSp>
        <p:nvGrpSpPr>
          <p:cNvPr id="1599" name="Google Shape;1599;p63"/>
          <p:cNvGrpSpPr/>
          <p:nvPr/>
        </p:nvGrpSpPr>
        <p:grpSpPr>
          <a:xfrm>
            <a:off x="3218063" y="3326038"/>
            <a:ext cx="467000" cy="431100"/>
            <a:chOff x="1849650" y="1202325"/>
            <a:chExt cx="467000" cy="431100"/>
          </a:xfrm>
        </p:grpSpPr>
        <p:sp>
          <p:nvSpPr>
            <p:cNvPr id="1600" name="Google Shape;1600;p63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3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3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14" name="Google Shape;16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5" y="1541100"/>
            <a:ext cx="3713850" cy="35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850" y="1630777"/>
            <a:ext cx="4267200" cy="33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4"/>
          <p:cNvSpPr txBox="1">
            <a:spLocks noGrp="1"/>
          </p:cNvSpPr>
          <p:nvPr>
            <p:ph type="title"/>
          </p:nvPr>
        </p:nvSpPr>
        <p:spPr>
          <a:xfrm>
            <a:off x="789425" y="2164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Le code : </a:t>
            </a:r>
            <a:endParaRPr sz="4300"/>
          </a:p>
        </p:txBody>
      </p:sp>
      <p:pic>
        <p:nvPicPr>
          <p:cNvPr id="1621" name="Google Shape;16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00" y="1132525"/>
            <a:ext cx="71924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65"/>
          <p:cNvSpPr txBox="1">
            <a:spLocks noGrp="1"/>
          </p:cNvSpPr>
          <p:nvPr>
            <p:ph type="title"/>
          </p:nvPr>
        </p:nvSpPr>
        <p:spPr>
          <a:xfrm>
            <a:off x="4357300" y="1563500"/>
            <a:ext cx="40341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</a:t>
            </a:r>
            <a:endParaRPr sz="4200"/>
          </a:p>
        </p:txBody>
      </p:sp>
      <p:pic>
        <p:nvPicPr>
          <p:cNvPr id="1627" name="Google Shape;1627;p65"/>
          <p:cNvPicPr preferRelativeResize="0"/>
          <p:nvPr/>
        </p:nvPicPr>
        <p:blipFill rotWithShape="1">
          <a:blip r:embed="rId3">
            <a:alphaModFix/>
          </a:blip>
          <a:srcRect l="14552" r="16510"/>
          <a:stretch/>
        </p:blipFill>
        <p:spPr>
          <a:xfrm>
            <a:off x="713225" y="1329600"/>
            <a:ext cx="3036900" cy="294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28" name="Google Shape;1628;p65"/>
          <p:cNvSpPr/>
          <p:nvPr/>
        </p:nvSpPr>
        <p:spPr>
          <a:xfrm>
            <a:off x="3425350" y="3614550"/>
            <a:ext cx="4632300" cy="147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9" name="Google Shape;1629;p65"/>
          <p:cNvSpPr txBox="1">
            <a:spLocks noGrp="1"/>
          </p:cNvSpPr>
          <p:nvPr>
            <p:ph type="subTitle" idx="1"/>
          </p:nvPr>
        </p:nvSpPr>
        <p:spPr>
          <a:xfrm>
            <a:off x="4403375" y="2255525"/>
            <a:ext cx="41865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</a:rPr>
              <a:t>En conclusion, le "Système d'éclairage solaire pour serres agricoles" représente une étape cruciale vers une agriculture plus durable et économiquement viable. </a:t>
            </a:r>
            <a:endParaRPr sz="14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</a:rPr>
              <a:t>Son impact positif sur l'environnement, combiné à ses avantages économiques, en fait une solution phare pour l'avenir de l'agriculture.</a:t>
            </a:r>
            <a:endParaRPr sz="1800"/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66"/>
          <p:cNvGrpSpPr/>
          <p:nvPr/>
        </p:nvGrpSpPr>
        <p:grpSpPr>
          <a:xfrm>
            <a:off x="548421" y="1314200"/>
            <a:ext cx="3258683" cy="3581865"/>
            <a:chOff x="1081800" y="1216801"/>
            <a:chExt cx="2931261" cy="3221971"/>
          </a:xfrm>
        </p:grpSpPr>
        <p:sp>
          <p:nvSpPr>
            <p:cNvPr id="1635" name="Google Shape;1635;p66"/>
            <p:cNvSpPr/>
            <p:nvPr/>
          </p:nvSpPr>
          <p:spPr>
            <a:xfrm>
              <a:off x="2115920" y="3353885"/>
              <a:ext cx="283512" cy="385461"/>
            </a:xfrm>
            <a:custGeom>
              <a:avLst/>
              <a:gdLst/>
              <a:ahLst/>
              <a:cxnLst/>
              <a:rect l="l" t="t" r="r" b="b"/>
              <a:pathLst>
                <a:path w="7106" h="9458" extrusionOk="0">
                  <a:moveTo>
                    <a:pt x="1011" y="2588"/>
                  </a:moveTo>
                  <a:cubicBezTo>
                    <a:pt x="1154" y="2588"/>
                    <a:pt x="1303" y="2612"/>
                    <a:pt x="1468" y="2635"/>
                  </a:cubicBezTo>
                  <a:cubicBezTo>
                    <a:pt x="1901" y="2735"/>
                    <a:pt x="2335" y="2902"/>
                    <a:pt x="2735" y="3169"/>
                  </a:cubicBezTo>
                  <a:cubicBezTo>
                    <a:pt x="3279" y="3486"/>
                    <a:pt x="3746" y="3927"/>
                    <a:pt x="4073" y="4438"/>
                  </a:cubicBezTo>
                  <a:lnTo>
                    <a:pt x="4073" y="4438"/>
                  </a:lnTo>
                  <a:cubicBezTo>
                    <a:pt x="3763" y="4536"/>
                    <a:pt x="3444" y="4588"/>
                    <a:pt x="3122" y="4588"/>
                  </a:cubicBezTo>
                  <a:cubicBezTo>
                    <a:pt x="2849" y="4588"/>
                    <a:pt x="2574" y="4550"/>
                    <a:pt x="2302" y="4470"/>
                  </a:cubicBezTo>
                  <a:cubicBezTo>
                    <a:pt x="1868" y="4336"/>
                    <a:pt x="1468" y="4136"/>
                    <a:pt x="1134" y="3836"/>
                  </a:cubicBezTo>
                  <a:cubicBezTo>
                    <a:pt x="967" y="3669"/>
                    <a:pt x="801" y="3503"/>
                    <a:pt x="701" y="3336"/>
                  </a:cubicBezTo>
                  <a:cubicBezTo>
                    <a:pt x="567" y="3169"/>
                    <a:pt x="500" y="2935"/>
                    <a:pt x="534" y="2802"/>
                  </a:cubicBezTo>
                  <a:cubicBezTo>
                    <a:pt x="534" y="2735"/>
                    <a:pt x="567" y="2702"/>
                    <a:pt x="600" y="2669"/>
                  </a:cubicBezTo>
                  <a:cubicBezTo>
                    <a:pt x="667" y="2635"/>
                    <a:pt x="734" y="2602"/>
                    <a:pt x="834" y="2602"/>
                  </a:cubicBezTo>
                  <a:cubicBezTo>
                    <a:pt x="893" y="2592"/>
                    <a:pt x="951" y="2588"/>
                    <a:pt x="1011" y="2588"/>
                  </a:cubicBezTo>
                  <a:close/>
                  <a:moveTo>
                    <a:pt x="5037" y="0"/>
                  </a:moveTo>
                  <a:lnTo>
                    <a:pt x="5037" y="0"/>
                  </a:lnTo>
                  <a:cubicBezTo>
                    <a:pt x="5471" y="234"/>
                    <a:pt x="5871" y="500"/>
                    <a:pt x="6204" y="834"/>
                  </a:cubicBezTo>
                  <a:cubicBezTo>
                    <a:pt x="6505" y="1168"/>
                    <a:pt x="6705" y="1601"/>
                    <a:pt x="6605" y="2035"/>
                  </a:cubicBezTo>
                  <a:cubicBezTo>
                    <a:pt x="6538" y="2435"/>
                    <a:pt x="6305" y="2835"/>
                    <a:pt x="6004" y="3169"/>
                  </a:cubicBezTo>
                  <a:cubicBezTo>
                    <a:pt x="5671" y="3503"/>
                    <a:pt x="5304" y="3803"/>
                    <a:pt x="4937" y="4036"/>
                  </a:cubicBezTo>
                  <a:cubicBezTo>
                    <a:pt x="4839" y="4097"/>
                    <a:pt x="4739" y="4154"/>
                    <a:pt x="4638" y="4206"/>
                  </a:cubicBezTo>
                  <a:lnTo>
                    <a:pt x="4638" y="4206"/>
                  </a:lnTo>
                  <a:cubicBezTo>
                    <a:pt x="4229" y="3572"/>
                    <a:pt x="3658" y="3052"/>
                    <a:pt x="3036" y="2669"/>
                  </a:cubicBezTo>
                  <a:cubicBezTo>
                    <a:pt x="2569" y="2402"/>
                    <a:pt x="2068" y="2235"/>
                    <a:pt x="1568" y="2135"/>
                  </a:cubicBezTo>
                  <a:cubicBezTo>
                    <a:pt x="1397" y="2086"/>
                    <a:pt x="1208" y="2055"/>
                    <a:pt x="1001" y="2055"/>
                  </a:cubicBezTo>
                  <a:cubicBezTo>
                    <a:pt x="926" y="2055"/>
                    <a:pt x="848" y="2059"/>
                    <a:pt x="767" y="2068"/>
                  </a:cubicBezTo>
                  <a:cubicBezTo>
                    <a:pt x="600" y="2102"/>
                    <a:pt x="467" y="2135"/>
                    <a:pt x="300" y="2268"/>
                  </a:cubicBezTo>
                  <a:cubicBezTo>
                    <a:pt x="167" y="2368"/>
                    <a:pt x="33" y="2569"/>
                    <a:pt x="33" y="2735"/>
                  </a:cubicBezTo>
                  <a:cubicBezTo>
                    <a:pt x="0" y="3102"/>
                    <a:pt x="133" y="3369"/>
                    <a:pt x="267" y="3603"/>
                  </a:cubicBezTo>
                  <a:cubicBezTo>
                    <a:pt x="434" y="3836"/>
                    <a:pt x="600" y="4036"/>
                    <a:pt x="801" y="4203"/>
                  </a:cubicBezTo>
                  <a:cubicBezTo>
                    <a:pt x="1201" y="4537"/>
                    <a:pt x="1668" y="4803"/>
                    <a:pt x="2168" y="4937"/>
                  </a:cubicBezTo>
                  <a:cubicBezTo>
                    <a:pt x="2481" y="5041"/>
                    <a:pt x="2807" y="5093"/>
                    <a:pt x="3137" y="5093"/>
                  </a:cubicBezTo>
                  <a:cubicBezTo>
                    <a:pt x="3336" y="5093"/>
                    <a:pt x="3536" y="5074"/>
                    <a:pt x="3736" y="5037"/>
                  </a:cubicBezTo>
                  <a:cubicBezTo>
                    <a:pt x="3940" y="5011"/>
                    <a:pt x="4135" y="4966"/>
                    <a:pt x="4324" y="4905"/>
                  </a:cubicBezTo>
                  <a:lnTo>
                    <a:pt x="4324" y="4905"/>
                  </a:lnTo>
                  <a:cubicBezTo>
                    <a:pt x="4366" y="5003"/>
                    <a:pt x="4404" y="5103"/>
                    <a:pt x="4437" y="5204"/>
                  </a:cubicBezTo>
                  <a:cubicBezTo>
                    <a:pt x="4737" y="6038"/>
                    <a:pt x="4537" y="6972"/>
                    <a:pt x="3903" y="7572"/>
                  </a:cubicBezTo>
                  <a:cubicBezTo>
                    <a:pt x="3269" y="8173"/>
                    <a:pt x="2335" y="8473"/>
                    <a:pt x="1434" y="8640"/>
                  </a:cubicBezTo>
                  <a:lnTo>
                    <a:pt x="1401" y="8640"/>
                  </a:lnTo>
                  <a:cubicBezTo>
                    <a:pt x="1168" y="8706"/>
                    <a:pt x="1034" y="8906"/>
                    <a:pt x="1101" y="9140"/>
                  </a:cubicBezTo>
                  <a:cubicBezTo>
                    <a:pt x="1156" y="9333"/>
                    <a:pt x="1302" y="9457"/>
                    <a:pt x="1483" y="9457"/>
                  </a:cubicBezTo>
                  <a:cubicBezTo>
                    <a:pt x="1521" y="9457"/>
                    <a:pt x="1560" y="9452"/>
                    <a:pt x="1601" y="9440"/>
                  </a:cubicBezTo>
                  <a:cubicBezTo>
                    <a:pt x="2569" y="9207"/>
                    <a:pt x="3603" y="8840"/>
                    <a:pt x="4370" y="8039"/>
                  </a:cubicBezTo>
                  <a:cubicBezTo>
                    <a:pt x="4770" y="7672"/>
                    <a:pt x="5070" y="7172"/>
                    <a:pt x="5170" y="6605"/>
                  </a:cubicBezTo>
                  <a:cubicBezTo>
                    <a:pt x="5270" y="6071"/>
                    <a:pt x="5204" y="5504"/>
                    <a:pt x="5037" y="5004"/>
                  </a:cubicBezTo>
                  <a:cubicBezTo>
                    <a:pt x="4995" y="4889"/>
                    <a:pt x="4948" y="4777"/>
                    <a:pt x="4896" y="4668"/>
                  </a:cubicBezTo>
                  <a:lnTo>
                    <a:pt x="4896" y="4668"/>
                  </a:lnTo>
                  <a:cubicBezTo>
                    <a:pt x="4999" y="4617"/>
                    <a:pt x="5101" y="4562"/>
                    <a:pt x="5204" y="4503"/>
                  </a:cubicBezTo>
                  <a:cubicBezTo>
                    <a:pt x="5637" y="4236"/>
                    <a:pt x="6038" y="3903"/>
                    <a:pt x="6371" y="3503"/>
                  </a:cubicBezTo>
                  <a:cubicBezTo>
                    <a:pt x="6705" y="3102"/>
                    <a:pt x="7005" y="2635"/>
                    <a:pt x="7038" y="2068"/>
                  </a:cubicBezTo>
                  <a:cubicBezTo>
                    <a:pt x="7105" y="1501"/>
                    <a:pt x="6805" y="934"/>
                    <a:pt x="6405" y="634"/>
                  </a:cubicBezTo>
                  <a:cubicBezTo>
                    <a:pt x="6004" y="300"/>
                    <a:pt x="5504" y="133"/>
                    <a:pt x="5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6"/>
            <p:cNvSpPr/>
            <p:nvPr/>
          </p:nvSpPr>
          <p:spPr>
            <a:xfrm>
              <a:off x="1081800" y="3462618"/>
              <a:ext cx="1139273" cy="687944"/>
            </a:xfrm>
            <a:custGeom>
              <a:avLst/>
              <a:gdLst/>
              <a:ahLst/>
              <a:cxnLst/>
              <a:rect l="l" t="t" r="r" b="b"/>
              <a:pathLst>
                <a:path w="28555" h="16880" extrusionOk="0">
                  <a:moveTo>
                    <a:pt x="14277" y="1"/>
                  </a:moveTo>
                  <a:cubicBezTo>
                    <a:pt x="6405" y="1"/>
                    <a:pt x="1" y="3770"/>
                    <a:pt x="1" y="8440"/>
                  </a:cubicBezTo>
                  <a:cubicBezTo>
                    <a:pt x="1" y="13110"/>
                    <a:pt x="6405" y="16879"/>
                    <a:pt x="14277" y="16879"/>
                  </a:cubicBezTo>
                  <a:cubicBezTo>
                    <a:pt x="22183" y="16879"/>
                    <a:pt x="28554" y="13110"/>
                    <a:pt x="28554" y="8440"/>
                  </a:cubicBezTo>
                  <a:cubicBezTo>
                    <a:pt x="28554" y="3770"/>
                    <a:pt x="22183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6"/>
            <p:cNvSpPr/>
            <p:nvPr/>
          </p:nvSpPr>
          <p:spPr>
            <a:xfrm>
              <a:off x="1334674" y="3510219"/>
              <a:ext cx="201004" cy="629461"/>
            </a:xfrm>
            <a:custGeom>
              <a:avLst/>
              <a:gdLst/>
              <a:ahLst/>
              <a:cxnLst/>
              <a:rect l="l" t="t" r="r" b="b"/>
              <a:pathLst>
                <a:path w="5038" h="15445" extrusionOk="0">
                  <a:moveTo>
                    <a:pt x="668" y="0"/>
                  </a:moveTo>
                  <a:cubicBezTo>
                    <a:pt x="434" y="100"/>
                    <a:pt x="201" y="167"/>
                    <a:pt x="0" y="267"/>
                  </a:cubicBezTo>
                  <a:cubicBezTo>
                    <a:pt x="0" y="300"/>
                    <a:pt x="34" y="300"/>
                    <a:pt x="34" y="334"/>
                  </a:cubicBezTo>
                  <a:cubicBezTo>
                    <a:pt x="167" y="467"/>
                    <a:pt x="467" y="467"/>
                    <a:pt x="601" y="634"/>
                  </a:cubicBezTo>
                  <a:cubicBezTo>
                    <a:pt x="734" y="801"/>
                    <a:pt x="668" y="1068"/>
                    <a:pt x="801" y="1234"/>
                  </a:cubicBezTo>
                  <a:cubicBezTo>
                    <a:pt x="901" y="1401"/>
                    <a:pt x="1101" y="1501"/>
                    <a:pt x="1235" y="1668"/>
                  </a:cubicBezTo>
                  <a:cubicBezTo>
                    <a:pt x="1335" y="1835"/>
                    <a:pt x="1301" y="2068"/>
                    <a:pt x="1401" y="2235"/>
                  </a:cubicBezTo>
                  <a:cubicBezTo>
                    <a:pt x="1535" y="2402"/>
                    <a:pt x="1802" y="2469"/>
                    <a:pt x="1902" y="2635"/>
                  </a:cubicBezTo>
                  <a:cubicBezTo>
                    <a:pt x="2002" y="2802"/>
                    <a:pt x="2035" y="3036"/>
                    <a:pt x="2135" y="3202"/>
                  </a:cubicBezTo>
                  <a:cubicBezTo>
                    <a:pt x="2202" y="3369"/>
                    <a:pt x="2269" y="3569"/>
                    <a:pt x="2369" y="3769"/>
                  </a:cubicBezTo>
                  <a:cubicBezTo>
                    <a:pt x="2435" y="3936"/>
                    <a:pt x="2502" y="4136"/>
                    <a:pt x="2569" y="4303"/>
                  </a:cubicBezTo>
                  <a:cubicBezTo>
                    <a:pt x="2669" y="4503"/>
                    <a:pt x="3003" y="4570"/>
                    <a:pt x="3069" y="4737"/>
                  </a:cubicBezTo>
                  <a:cubicBezTo>
                    <a:pt x="3136" y="4937"/>
                    <a:pt x="3136" y="5137"/>
                    <a:pt x="3203" y="5337"/>
                  </a:cubicBezTo>
                  <a:cubicBezTo>
                    <a:pt x="3269" y="5504"/>
                    <a:pt x="3369" y="5704"/>
                    <a:pt x="3436" y="5871"/>
                  </a:cubicBezTo>
                  <a:cubicBezTo>
                    <a:pt x="3470" y="6071"/>
                    <a:pt x="3503" y="6271"/>
                    <a:pt x="3536" y="6471"/>
                  </a:cubicBezTo>
                  <a:cubicBezTo>
                    <a:pt x="3603" y="6672"/>
                    <a:pt x="3570" y="6872"/>
                    <a:pt x="3636" y="7072"/>
                  </a:cubicBezTo>
                  <a:cubicBezTo>
                    <a:pt x="3670" y="7272"/>
                    <a:pt x="3870" y="7405"/>
                    <a:pt x="3903" y="7606"/>
                  </a:cubicBezTo>
                  <a:cubicBezTo>
                    <a:pt x="3970" y="7806"/>
                    <a:pt x="3903" y="8006"/>
                    <a:pt x="3937" y="8206"/>
                  </a:cubicBezTo>
                  <a:cubicBezTo>
                    <a:pt x="3970" y="8406"/>
                    <a:pt x="4103" y="8573"/>
                    <a:pt x="4137" y="8773"/>
                  </a:cubicBezTo>
                  <a:cubicBezTo>
                    <a:pt x="4170" y="8973"/>
                    <a:pt x="3937" y="9207"/>
                    <a:pt x="3970" y="9407"/>
                  </a:cubicBezTo>
                  <a:cubicBezTo>
                    <a:pt x="3970" y="9607"/>
                    <a:pt x="4270" y="9774"/>
                    <a:pt x="4270" y="9974"/>
                  </a:cubicBezTo>
                  <a:cubicBezTo>
                    <a:pt x="4303" y="10174"/>
                    <a:pt x="4203" y="10374"/>
                    <a:pt x="4237" y="10574"/>
                  </a:cubicBezTo>
                  <a:cubicBezTo>
                    <a:pt x="4237" y="10774"/>
                    <a:pt x="4170" y="10975"/>
                    <a:pt x="4170" y="11175"/>
                  </a:cubicBezTo>
                  <a:cubicBezTo>
                    <a:pt x="4170" y="11375"/>
                    <a:pt x="4103" y="11575"/>
                    <a:pt x="4070" y="11775"/>
                  </a:cubicBezTo>
                  <a:cubicBezTo>
                    <a:pt x="4070" y="11975"/>
                    <a:pt x="4070" y="12142"/>
                    <a:pt x="4037" y="12342"/>
                  </a:cubicBezTo>
                  <a:cubicBezTo>
                    <a:pt x="4037" y="12542"/>
                    <a:pt x="4303" y="12776"/>
                    <a:pt x="4303" y="12976"/>
                  </a:cubicBezTo>
                  <a:cubicBezTo>
                    <a:pt x="4270" y="13176"/>
                    <a:pt x="4003" y="13343"/>
                    <a:pt x="3970" y="13543"/>
                  </a:cubicBezTo>
                  <a:cubicBezTo>
                    <a:pt x="3937" y="13743"/>
                    <a:pt x="3836" y="13910"/>
                    <a:pt x="3803" y="14110"/>
                  </a:cubicBezTo>
                  <a:cubicBezTo>
                    <a:pt x="3770" y="14310"/>
                    <a:pt x="3970" y="14544"/>
                    <a:pt x="3937" y="14744"/>
                  </a:cubicBezTo>
                  <a:cubicBezTo>
                    <a:pt x="3903" y="14944"/>
                    <a:pt x="3670" y="15111"/>
                    <a:pt x="3636" y="15278"/>
                  </a:cubicBezTo>
                  <a:cubicBezTo>
                    <a:pt x="3636" y="15278"/>
                    <a:pt x="3636" y="15311"/>
                    <a:pt x="3636" y="15311"/>
                  </a:cubicBezTo>
                  <a:cubicBezTo>
                    <a:pt x="3870" y="15378"/>
                    <a:pt x="4137" y="15411"/>
                    <a:pt x="4404" y="15444"/>
                  </a:cubicBezTo>
                  <a:cubicBezTo>
                    <a:pt x="4437" y="15311"/>
                    <a:pt x="4437" y="15144"/>
                    <a:pt x="4470" y="14977"/>
                  </a:cubicBezTo>
                  <a:cubicBezTo>
                    <a:pt x="4504" y="14811"/>
                    <a:pt x="4604" y="14611"/>
                    <a:pt x="4637" y="14410"/>
                  </a:cubicBezTo>
                  <a:cubicBezTo>
                    <a:pt x="4670" y="14244"/>
                    <a:pt x="4570" y="14010"/>
                    <a:pt x="4604" y="13810"/>
                  </a:cubicBezTo>
                  <a:cubicBezTo>
                    <a:pt x="4637" y="13643"/>
                    <a:pt x="4737" y="13443"/>
                    <a:pt x="4770" y="13243"/>
                  </a:cubicBezTo>
                  <a:cubicBezTo>
                    <a:pt x="4770" y="13076"/>
                    <a:pt x="4871" y="12876"/>
                    <a:pt x="4904" y="12676"/>
                  </a:cubicBezTo>
                  <a:cubicBezTo>
                    <a:pt x="4904" y="12476"/>
                    <a:pt x="5004" y="12309"/>
                    <a:pt x="5004" y="12109"/>
                  </a:cubicBezTo>
                  <a:cubicBezTo>
                    <a:pt x="5037" y="11909"/>
                    <a:pt x="4804" y="11708"/>
                    <a:pt x="4804" y="11508"/>
                  </a:cubicBezTo>
                  <a:cubicBezTo>
                    <a:pt x="4804" y="11308"/>
                    <a:pt x="4804" y="11141"/>
                    <a:pt x="4804" y="10941"/>
                  </a:cubicBezTo>
                  <a:cubicBezTo>
                    <a:pt x="4804" y="10741"/>
                    <a:pt x="4770" y="10541"/>
                    <a:pt x="4770" y="10341"/>
                  </a:cubicBezTo>
                  <a:cubicBezTo>
                    <a:pt x="4770" y="10174"/>
                    <a:pt x="4971" y="9941"/>
                    <a:pt x="4971" y="9740"/>
                  </a:cubicBezTo>
                  <a:cubicBezTo>
                    <a:pt x="4937" y="9574"/>
                    <a:pt x="4737" y="9373"/>
                    <a:pt x="4737" y="9207"/>
                  </a:cubicBezTo>
                  <a:cubicBezTo>
                    <a:pt x="4704" y="9007"/>
                    <a:pt x="4770" y="8806"/>
                    <a:pt x="4737" y="8606"/>
                  </a:cubicBezTo>
                  <a:cubicBezTo>
                    <a:pt x="4704" y="8406"/>
                    <a:pt x="4704" y="8206"/>
                    <a:pt x="4637" y="8039"/>
                  </a:cubicBezTo>
                  <a:cubicBezTo>
                    <a:pt x="4604" y="7839"/>
                    <a:pt x="4537" y="7639"/>
                    <a:pt x="4504" y="7472"/>
                  </a:cubicBezTo>
                  <a:cubicBezTo>
                    <a:pt x="4470" y="7272"/>
                    <a:pt x="4337" y="7105"/>
                    <a:pt x="4303" y="6905"/>
                  </a:cubicBezTo>
                  <a:cubicBezTo>
                    <a:pt x="4237" y="6738"/>
                    <a:pt x="4270" y="6505"/>
                    <a:pt x="4237" y="6338"/>
                  </a:cubicBezTo>
                  <a:cubicBezTo>
                    <a:pt x="4170" y="6138"/>
                    <a:pt x="4003" y="6004"/>
                    <a:pt x="3970" y="5804"/>
                  </a:cubicBezTo>
                  <a:cubicBezTo>
                    <a:pt x="3903" y="5637"/>
                    <a:pt x="3937" y="5404"/>
                    <a:pt x="3870" y="5204"/>
                  </a:cubicBezTo>
                  <a:cubicBezTo>
                    <a:pt x="3803" y="5037"/>
                    <a:pt x="3770" y="4837"/>
                    <a:pt x="3670" y="4670"/>
                  </a:cubicBezTo>
                  <a:cubicBezTo>
                    <a:pt x="3603" y="4503"/>
                    <a:pt x="3503" y="4337"/>
                    <a:pt x="3403" y="4136"/>
                  </a:cubicBezTo>
                  <a:cubicBezTo>
                    <a:pt x="3336" y="3970"/>
                    <a:pt x="3136" y="3870"/>
                    <a:pt x="3036" y="3669"/>
                  </a:cubicBezTo>
                  <a:cubicBezTo>
                    <a:pt x="2969" y="3503"/>
                    <a:pt x="2936" y="3302"/>
                    <a:pt x="2869" y="3136"/>
                  </a:cubicBezTo>
                  <a:cubicBezTo>
                    <a:pt x="2769" y="2969"/>
                    <a:pt x="2736" y="2735"/>
                    <a:pt x="2636" y="2569"/>
                  </a:cubicBezTo>
                  <a:cubicBezTo>
                    <a:pt x="2536" y="2402"/>
                    <a:pt x="2536" y="2168"/>
                    <a:pt x="2435" y="2002"/>
                  </a:cubicBezTo>
                  <a:cubicBezTo>
                    <a:pt x="2335" y="1868"/>
                    <a:pt x="2235" y="1668"/>
                    <a:pt x="2135" y="1535"/>
                  </a:cubicBezTo>
                  <a:cubicBezTo>
                    <a:pt x="2002" y="1368"/>
                    <a:pt x="1735" y="1334"/>
                    <a:pt x="1602" y="1168"/>
                  </a:cubicBezTo>
                  <a:cubicBezTo>
                    <a:pt x="1501" y="1001"/>
                    <a:pt x="1368" y="867"/>
                    <a:pt x="1235" y="734"/>
                  </a:cubicBezTo>
                  <a:cubicBezTo>
                    <a:pt x="1101" y="567"/>
                    <a:pt x="968" y="434"/>
                    <a:pt x="868" y="267"/>
                  </a:cubicBezTo>
                  <a:cubicBezTo>
                    <a:pt x="801" y="200"/>
                    <a:pt x="734" y="10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6"/>
            <p:cNvSpPr/>
            <p:nvPr/>
          </p:nvSpPr>
          <p:spPr>
            <a:xfrm>
              <a:off x="2125216" y="3639370"/>
              <a:ext cx="67906" cy="358929"/>
            </a:xfrm>
            <a:custGeom>
              <a:avLst/>
              <a:gdLst/>
              <a:ahLst/>
              <a:cxnLst/>
              <a:rect l="l" t="t" r="r" b="b"/>
              <a:pathLst>
                <a:path w="1702" h="8807" extrusionOk="0">
                  <a:moveTo>
                    <a:pt x="601" y="0"/>
                  </a:moveTo>
                  <a:cubicBezTo>
                    <a:pt x="601" y="100"/>
                    <a:pt x="634" y="167"/>
                    <a:pt x="634" y="267"/>
                  </a:cubicBezTo>
                  <a:cubicBezTo>
                    <a:pt x="668" y="467"/>
                    <a:pt x="701" y="667"/>
                    <a:pt x="734" y="867"/>
                  </a:cubicBezTo>
                  <a:cubicBezTo>
                    <a:pt x="768" y="1067"/>
                    <a:pt x="768" y="1268"/>
                    <a:pt x="801" y="1468"/>
                  </a:cubicBezTo>
                  <a:cubicBezTo>
                    <a:pt x="834" y="1668"/>
                    <a:pt x="734" y="1868"/>
                    <a:pt x="734" y="2068"/>
                  </a:cubicBezTo>
                  <a:cubicBezTo>
                    <a:pt x="768" y="2268"/>
                    <a:pt x="768" y="2468"/>
                    <a:pt x="768" y="2669"/>
                  </a:cubicBezTo>
                  <a:cubicBezTo>
                    <a:pt x="768" y="2869"/>
                    <a:pt x="868" y="3069"/>
                    <a:pt x="868" y="3269"/>
                  </a:cubicBezTo>
                  <a:cubicBezTo>
                    <a:pt x="868" y="3469"/>
                    <a:pt x="968" y="3669"/>
                    <a:pt x="935" y="3869"/>
                  </a:cubicBezTo>
                  <a:cubicBezTo>
                    <a:pt x="935" y="4070"/>
                    <a:pt x="801" y="4270"/>
                    <a:pt x="768" y="4470"/>
                  </a:cubicBezTo>
                  <a:cubicBezTo>
                    <a:pt x="768" y="4670"/>
                    <a:pt x="768" y="4870"/>
                    <a:pt x="768" y="5070"/>
                  </a:cubicBezTo>
                  <a:cubicBezTo>
                    <a:pt x="734" y="5270"/>
                    <a:pt x="734" y="5471"/>
                    <a:pt x="701" y="5671"/>
                  </a:cubicBezTo>
                  <a:cubicBezTo>
                    <a:pt x="668" y="5871"/>
                    <a:pt x="734" y="6071"/>
                    <a:pt x="668" y="6271"/>
                  </a:cubicBezTo>
                  <a:cubicBezTo>
                    <a:pt x="634" y="6471"/>
                    <a:pt x="668" y="6705"/>
                    <a:pt x="634" y="6872"/>
                  </a:cubicBezTo>
                  <a:cubicBezTo>
                    <a:pt x="601" y="7105"/>
                    <a:pt x="534" y="7272"/>
                    <a:pt x="468" y="7472"/>
                  </a:cubicBezTo>
                  <a:cubicBezTo>
                    <a:pt x="401" y="7672"/>
                    <a:pt x="167" y="7806"/>
                    <a:pt x="101" y="8006"/>
                  </a:cubicBezTo>
                  <a:cubicBezTo>
                    <a:pt x="34" y="8206"/>
                    <a:pt x="134" y="8439"/>
                    <a:pt x="67" y="8606"/>
                  </a:cubicBezTo>
                  <a:cubicBezTo>
                    <a:pt x="34" y="8673"/>
                    <a:pt x="34" y="8740"/>
                    <a:pt x="1" y="8806"/>
                  </a:cubicBezTo>
                  <a:cubicBezTo>
                    <a:pt x="334" y="8506"/>
                    <a:pt x="668" y="8173"/>
                    <a:pt x="968" y="7839"/>
                  </a:cubicBezTo>
                  <a:cubicBezTo>
                    <a:pt x="1001" y="7706"/>
                    <a:pt x="1068" y="7605"/>
                    <a:pt x="1101" y="7472"/>
                  </a:cubicBezTo>
                  <a:cubicBezTo>
                    <a:pt x="1135" y="7272"/>
                    <a:pt x="1201" y="7105"/>
                    <a:pt x="1268" y="6905"/>
                  </a:cubicBezTo>
                  <a:cubicBezTo>
                    <a:pt x="1301" y="6738"/>
                    <a:pt x="1402" y="6538"/>
                    <a:pt x="1435" y="6338"/>
                  </a:cubicBezTo>
                  <a:cubicBezTo>
                    <a:pt x="1468" y="6171"/>
                    <a:pt x="1568" y="5971"/>
                    <a:pt x="1602" y="5771"/>
                  </a:cubicBezTo>
                  <a:cubicBezTo>
                    <a:pt x="1635" y="5604"/>
                    <a:pt x="1535" y="5371"/>
                    <a:pt x="1535" y="5204"/>
                  </a:cubicBezTo>
                  <a:cubicBezTo>
                    <a:pt x="1568" y="5004"/>
                    <a:pt x="1635" y="4803"/>
                    <a:pt x="1668" y="4603"/>
                  </a:cubicBezTo>
                  <a:cubicBezTo>
                    <a:pt x="1668" y="4437"/>
                    <a:pt x="1635" y="4236"/>
                    <a:pt x="1635" y="4036"/>
                  </a:cubicBezTo>
                  <a:cubicBezTo>
                    <a:pt x="1635" y="3836"/>
                    <a:pt x="1702" y="3636"/>
                    <a:pt x="1702" y="3436"/>
                  </a:cubicBezTo>
                  <a:cubicBezTo>
                    <a:pt x="1702" y="3269"/>
                    <a:pt x="1602" y="3069"/>
                    <a:pt x="1602" y="2869"/>
                  </a:cubicBezTo>
                  <a:cubicBezTo>
                    <a:pt x="1602" y="2669"/>
                    <a:pt x="1568" y="2502"/>
                    <a:pt x="1535" y="2302"/>
                  </a:cubicBezTo>
                  <a:cubicBezTo>
                    <a:pt x="1535" y="2102"/>
                    <a:pt x="1602" y="1901"/>
                    <a:pt x="1602" y="1701"/>
                  </a:cubicBezTo>
                  <a:cubicBezTo>
                    <a:pt x="1568" y="1568"/>
                    <a:pt x="1602" y="1434"/>
                    <a:pt x="1602" y="1301"/>
                  </a:cubicBezTo>
                  <a:cubicBezTo>
                    <a:pt x="1335" y="834"/>
                    <a:pt x="1001" y="434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6"/>
            <p:cNvSpPr/>
            <p:nvPr/>
          </p:nvSpPr>
          <p:spPr>
            <a:xfrm>
              <a:off x="1880321" y="3491187"/>
              <a:ext cx="106526" cy="625385"/>
            </a:xfrm>
            <a:custGeom>
              <a:avLst/>
              <a:gdLst/>
              <a:ahLst/>
              <a:cxnLst/>
              <a:rect l="l" t="t" r="r" b="b"/>
              <a:pathLst>
                <a:path w="2670" h="15345" extrusionOk="0">
                  <a:moveTo>
                    <a:pt x="1" y="0"/>
                  </a:moveTo>
                  <a:cubicBezTo>
                    <a:pt x="1" y="33"/>
                    <a:pt x="34" y="67"/>
                    <a:pt x="34" y="134"/>
                  </a:cubicBezTo>
                  <a:cubicBezTo>
                    <a:pt x="134" y="300"/>
                    <a:pt x="168" y="500"/>
                    <a:pt x="234" y="667"/>
                  </a:cubicBezTo>
                  <a:cubicBezTo>
                    <a:pt x="334" y="867"/>
                    <a:pt x="301" y="1068"/>
                    <a:pt x="401" y="1268"/>
                  </a:cubicBezTo>
                  <a:cubicBezTo>
                    <a:pt x="468" y="1434"/>
                    <a:pt x="434" y="1668"/>
                    <a:pt x="501" y="1835"/>
                  </a:cubicBezTo>
                  <a:cubicBezTo>
                    <a:pt x="568" y="2035"/>
                    <a:pt x="801" y="2168"/>
                    <a:pt x="868" y="2335"/>
                  </a:cubicBezTo>
                  <a:cubicBezTo>
                    <a:pt x="935" y="2535"/>
                    <a:pt x="901" y="2735"/>
                    <a:pt x="968" y="2936"/>
                  </a:cubicBezTo>
                  <a:cubicBezTo>
                    <a:pt x="1002" y="3102"/>
                    <a:pt x="1135" y="3302"/>
                    <a:pt x="1168" y="3469"/>
                  </a:cubicBezTo>
                  <a:cubicBezTo>
                    <a:pt x="1235" y="3669"/>
                    <a:pt x="1235" y="3870"/>
                    <a:pt x="1268" y="4070"/>
                  </a:cubicBezTo>
                  <a:cubicBezTo>
                    <a:pt x="1302" y="4236"/>
                    <a:pt x="1435" y="4437"/>
                    <a:pt x="1502" y="4603"/>
                  </a:cubicBezTo>
                  <a:cubicBezTo>
                    <a:pt x="1535" y="4804"/>
                    <a:pt x="1602" y="5004"/>
                    <a:pt x="1635" y="5204"/>
                  </a:cubicBezTo>
                  <a:cubicBezTo>
                    <a:pt x="1669" y="5371"/>
                    <a:pt x="1569" y="5604"/>
                    <a:pt x="1602" y="5804"/>
                  </a:cubicBezTo>
                  <a:cubicBezTo>
                    <a:pt x="1602" y="6004"/>
                    <a:pt x="1535" y="6205"/>
                    <a:pt x="1569" y="6405"/>
                  </a:cubicBezTo>
                  <a:cubicBezTo>
                    <a:pt x="1569" y="6571"/>
                    <a:pt x="1769" y="6772"/>
                    <a:pt x="1802" y="6972"/>
                  </a:cubicBezTo>
                  <a:cubicBezTo>
                    <a:pt x="1802" y="7172"/>
                    <a:pt x="1602" y="7372"/>
                    <a:pt x="1635" y="7572"/>
                  </a:cubicBezTo>
                  <a:cubicBezTo>
                    <a:pt x="1635" y="7772"/>
                    <a:pt x="1702" y="7939"/>
                    <a:pt x="1702" y="8139"/>
                  </a:cubicBezTo>
                  <a:cubicBezTo>
                    <a:pt x="1702" y="8339"/>
                    <a:pt x="1936" y="8540"/>
                    <a:pt x="1936" y="8740"/>
                  </a:cubicBezTo>
                  <a:cubicBezTo>
                    <a:pt x="1936" y="8940"/>
                    <a:pt x="1936" y="9140"/>
                    <a:pt x="1936" y="9307"/>
                  </a:cubicBezTo>
                  <a:cubicBezTo>
                    <a:pt x="1936" y="9507"/>
                    <a:pt x="1936" y="9707"/>
                    <a:pt x="1902" y="9907"/>
                  </a:cubicBezTo>
                  <a:cubicBezTo>
                    <a:pt x="1902" y="10107"/>
                    <a:pt x="1802" y="10307"/>
                    <a:pt x="1769" y="10508"/>
                  </a:cubicBezTo>
                  <a:cubicBezTo>
                    <a:pt x="1735" y="10708"/>
                    <a:pt x="1802" y="10908"/>
                    <a:pt x="1802" y="11108"/>
                  </a:cubicBezTo>
                  <a:cubicBezTo>
                    <a:pt x="1769" y="11308"/>
                    <a:pt x="1635" y="11475"/>
                    <a:pt x="1602" y="11675"/>
                  </a:cubicBezTo>
                  <a:cubicBezTo>
                    <a:pt x="1569" y="11875"/>
                    <a:pt x="1502" y="12042"/>
                    <a:pt x="1469" y="12242"/>
                  </a:cubicBezTo>
                  <a:cubicBezTo>
                    <a:pt x="1435" y="12442"/>
                    <a:pt x="1368" y="12642"/>
                    <a:pt x="1302" y="12809"/>
                  </a:cubicBezTo>
                  <a:cubicBezTo>
                    <a:pt x="1268" y="13009"/>
                    <a:pt x="1068" y="13176"/>
                    <a:pt x="1002" y="13343"/>
                  </a:cubicBezTo>
                  <a:cubicBezTo>
                    <a:pt x="968" y="13543"/>
                    <a:pt x="901" y="13710"/>
                    <a:pt x="835" y="13910"/>
                  </a:cubicBezTo>
                  <a:cubicBezTo>
                    <a:pt x="768" y="14110"/>
                    <a:pt x="801" y="14310"/>
                    <a:pt x="735" y="14477"/>
                  </a:cubicBezTo>
                  <a:cubicBezTo>
                    <a:pt x="668" y="14677"/>
                    <a:pt x="701" y="14911"/>
                    <a:pt x="635" y="15078"/>
                  </a:cubicBezTo>
                  <a:cubicBezTo>
                    <a:pt x="601" y="15178"/>
                    <a:pt x="535" y="15244"/>
                    <a:pt x="501" y="15344"/>
                  </a:cubicBezTo>
                  <a:cubicBezTo>
                    <a:pt x="868" y="15244"/>
                    <a:pt x="1202" y="15144"/>
                    <a:pt x="1535" y="15011"/>
                  </a:cubicBezTo>
                  <a:cubicBezTo>
                    <a:pt x="1569" y="14977"/>
                    <a:pt x="1569" y="14977"/>
                    <a:pt x="1569" y="14977"/>
                  </a:cubicBezTo>
                  <a:cubicBezTo>
                    <a:pt x="1635" y="14811"/>
                    <a:pt x="1502" y="14577"/>
                    <a:pt x="1569" y="14377"/>
                  </a:cubicBezTo>
                  <a:cubicBezTo>
                    <a:pt x="1635" y="14210"/>
                    <a:pt x="1769" y="14043"/>
                    <a:pt x="1835" y="13877"/>
                  </a:cubicBezTo>
                  <a:cubicBezTo>
                    <a:pt x="1902" y="13677"/>
                    <a:pt x="2002" y="13510"/>
                    <a:pt x="2036" y="13343"/>
                  </a:cubicBezTo>
                  <a:cubicBezTo>
                    <a:pt x="2069" y="13143"/>
                    <a:pt x="2169" y="12976"/>
                    <a:pt x="2202" y="12776"/>
                  </a:cubicBezTo>
                  <a:cubicBezTo>
                    <a:pt x="2236" y="12609"/>
                    <a:pt x="2036" y="12376"/>
                    <a:pt x="2069" y="12175"/>
                  </a:cubicBezTo>
                  <a:cubicBezTo>
                    <a:pt x="2102" y="12009"/>
                    <a:pt x="2202" y="11842"/>
                    <a:pt x="2269" y="11642"/>
                  </a:cubicBezTo>
                  <a:cubicBezTo>
                    <a:pt x="2269" y="11475"/>
                    <a:pt x="2302" y="11275"/>
                    <a:pt x="2302" y="11108"/>
                  </a:cubicBezTo>
                  <a:cubicBezTo>
                    <a:pt x="2336" y="10908"/>
                    <a:pt x="2403" y="10741"/>
                    <a:pt x="2436" y="10541"/>
                  </a:cubicBezTo>
                  <a:cubicBezTo>
                    <a:pt x="2469" y="10341"/>
                    <a:pt x="2536" y="10174"/>
                    <a:pt x="2569" y="9974"/>
                  </a:cubicBezTo>
                  <a:cubicBezTo>
                    <a:pt x="2569" y="9774"/>
                    <a:pt x="2436" y="9574"/>
                    <a:pt x="2436" y="9373"/>
                  </a:cubicBezTo>
                  <a:cubicBezTo>
                    <a:pt x="2469" y="9207"/>
                    <a:pt x="2569" y="9007"/>
                    <a:pt x="2569" y="8806"/>
                  </a:cubicBezTo>
                  <a:cubicBezTo>
                    <a:pt x="2569" y="8640"/>
                    <a:pt x="2469" y="8439"/>
                    <a:pt x="2469" y="8239"/>
                  </a:cubicBezTo>
                  <a:cubicBezTo>
                    <a:pt x="2436" y="8039"/>
                    <a:pt x="2669" y="7839"/>
                    <a:pt x="2669" y="7639"/>
                  </a:cubicBezTo>
                  <a:cubicBezTo>
                    <a:pt x="2669" y="7472"/>
                    <a:pt x="2403" y="7272"/>
                    <a:pt x="2403" y="7072"/>
                  </a:cubicBezTo>
                  <a:cubicBezTo>
                    <a:pt x="2369" y="6905"/>
                    <a:pt x="2436" y="6705"/>
                    <a:pt x="2436" y="6505"/>
                  </a:cubicBezTo>
                  <a:cubicBezTo>
                    <a:pt x="2403" y="6305"/>
                    <a:pt x="2436" y="6104"/>
                    <a:pt x="2403" y="5938"/>
                  </a:cubicBezTo>
                  <a:cubicBezTo>
                    <a:pt x="2369" y="5738"/>
                    <a:pt x="2436" y="5537"/>
                    <a:pt x="2403" y="5337"/>
                  </a:cubicBezTo>
                  <a:cubicBezTo>
                    <a:pt x="2369" y="5137"/>
                    <a:pt x="2369" y="4970"/>
                    <a:pt x="2336" y="4770"/>
                  </a:cubicBezTo>
                  <a:cubicBezTo>
                    <a:pt x="2302" y="4570"/>
                    <a:pt x="1969" y="4437"/>
                    <a:pt x="1936" y="4270"/>
                  </a:cubicBezTo>
                  <a:cubicBezTo>
                    <a:pt x="1869" y="4070"/>
                    <a:pt x="2069" y="3836"/>
                    <a:pt x="2036" y="3636"/>
                  </a:cubicBezTo>
                  <a:cubicBezTo>
                    <a:pt x="2002" y="3436"/>
                    <a:pt x="2002" y="3236"/>
                    <a:pt x="1936" y="3069"/>
                  </a:cubicBezTo>
                  <a:cubicBezTo>
                    <a:pt x="1902" y="2869"/>
                    <a:pt x="1635" y="2735"/>
                    <a:pt x="1569" y="2569"/>
                  </a:cubicBezTo>
                  <a:cubicBezTo>
                    <a:pt x="1502" y="2368"/>
                    <a:pt x="1602" y="2135"/>
                    <a:pt x="1535" y="1968"/>
                  </a:cubicBezTo>
                  <a:cubicBezTo>
                    <a:pt x="1469" y="1768"/>
                    <a:pt x="1502" y="1568"/>
                    <a:pt x="1435" y="1401"/>
                  </a:cubicBezTo>
                  <a:cubicBezTo>
                    <a:pt x="1368" y="1201"/>
                    <a:pt x="1168" y="1068"/>
                    <a:pt x="1068" y="901"/>
                  </a:cubicBezTo>
                  <a:cubicBezTo>
                    <a:pt x="1002" y="701"/>
                    <a:pt x="1068" y="467"/>
                    <a:pt x="1002" y="300"/>
                  </a:cubicBezTo>
                  <a:cubicBezTo>
                    <a:pt x="668" y="200"/>
                    <a:pt x="334" y="10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6"/>
            <p:cNvSpPr/>
            <p:nvPr/>
          </p:nvSpPr>
          <p:spPr>
            <a:xfrm>
              <a:off x="1119065" y="3657017"/>
              <a:ext cx="175709" cy="413337"/>
            </a:xfrm>
            <a:custGeom>
              <a:avLst/>
              <a:gdLst/>
              <a:ahLst/>
              <a:cxnLst/>
              <a:rect l="l" t="t" r="r" b="b"/>
              <a:pathLst>
                <a:path w="4404" h="10142" extrusionOk="0">
                  <a:moveTo>
                    <a:pt x="501" y="1"/>
                  </a:moveTo>
                  <a:cubicBezTo>
                    <a:pt x="301" y="201"/>
                    <a:pt x="167" y="434"/>
                    <a:pt x="1" y="668"/>
                  </a:cubicBezTo>
                  <a:cubicBezTo>
                    <a:pt x="134" y="801"/>
                    <a:pt x="401" y="801"/>
                    <a:pt x="534" y="935"/>
                  </a:cubicBezTo>
                  <a:cubicBezTo>
                    <a:pt x="668" y="1068"/>
                    <a:pt x="834" y="1202"/>
                    <a:pt x="968" y="1335"/>
                  </a:cubicBezTo>
                  <a:cubicBezTo>
                    <a:pt x="1101" y="1502"/>
                    <a:pt x="1235" y="1635"/>
                    <a:pt x="1335" y="1802"/>
                  </a:cubicBezTo>
                  <a:cubicBezTo>
                    <a:pt x="1468" y="1935"/>
                    <a:pt x="1535" y="2136"/>
                    <a:pt x="1668" y="2302"/>
                  </a:cubicBezTo>
                  <a:cubicBezTo>
                    <a:pt x="1768" y="2469"/>
                    <a:pt x="1768" y="2669"/>
                    <a:pt x="1869" y="2836"/>
                  </a:cubicBezTo>
                  <a:cubicBezTo>
                    <a:pt x="1969" y="3003"/>
                    <a:pt x="2169" y="3103"/>
                    <a:pt x="2269" y="3303"/>
                  </a:cubicBezTo>
                  <a:cubicBezTo>
                    <a:pt x="2369" y="3470"/>
                    <a:pt x="2302" y="3703"/>
                    <a:pt x="2402" y="3870"/>
                  </a:cubicBezTo>
                  <a:cubicBezTo>
                    <a:pt x="2469" y="4070"/>
                    <a:pt x="2569" y="4237"/>
                    <a:pt x="2636" y="4404"/>
                  </a:cubicBezTo>
                  <a:cubicBezTo>
                    <a:pt x="2702" y="4604"/>
                    <a:pt x="2803" y="4771"/>
                    <a:pt x="2869" y="4938"/>
                  </a:cubicBezTo>
                  <a:cubicBezTo>
                    <a:pt x="2936" y="5138"/>
                    <a:pt x="3136" y="5271"/>
                    <a:pt x="3203" y="5438"/>
                  </a:cubicBezTo>
                  <a:cubicBezTo>
                    <a:pt x="3270" y="5638"/>
                    <a:pt x="3136" y="5872"/>
                    <a:pt x="3169" y="6038"/>
                  </a:cubicBezTo>
                  <a:cubicBezTo>
                    <a:pt x="3236" y="6238"/>
                    <a:pt x="3336" y="6405"/>
                    <a:pt x="3370" y="6605"/>
                  </a:cubicBezTo>
                  <a:cubicBezTo>
                    <a:pt x="3403" y="6806"/>
                    <a:pt x="3303" y="7006"/>
                    <a:pt x="3336" y="7206"/>
                  </a:cubicBezTo>
                  <a:cubicBezTo>
                    <a:pt x="3336" y="7406"/>
                    <a:pt x="3536" y="7573"/>
                    <a:pt x="3536" y="7773"/>
                  </a:cubicBezTo>
                  <a:cubicBezTo>
                    <a:pt x="3570" y="7973"/>
                    <a:pt x="3503" y="8140"/>
                    <a:pt x="3503" y="8340"/>
                  </a:cubicBezTo>
                  <a:cubicBezTo>
                    <a:pt x="3536" y="8540"/>
                    <a:pt x="3470" y="8740"/>
                    <a:pt x="3470" y="8940"/>
                  </a:cubicBezTo>
                  <a:cubicBezTo>
                    <a:pt x="3470" y="9141"/>
                    <a:pt x="3436" y="9307"/>
                    <a:pt x="3436" y="9507"/>
                  </a:cubicBezTo>
                  <a:cubicBezTo>
                    <a:pt x="3436" y="9608"/>
                    <a:pt x="3470" y="9708"/>
                    <a:pt x="3503" y="9774"/>
                  </a:cubicBezTo>
                  <a:cubicBezTo>
                    <a:pt x="3737" y="9908"/>
                    <a:pt x="3937" y="10041"/>
                    <a:pt x="4170" y="10141"/>
                  </a:cubicBezTo>
                  <a:cubicBezTo>
                    <a:pt x="4237" y="9974"/>
                    <a:pt x="4337" y="9841"/>
                    <a:pt x="4337" y="9674"/>
                  </a:cubicBezTo>
                  <a:cubicBezTo>
                    <a:pt x="4337" y="9474"/>
                    <a:pt x="4404" y="9274"/>
                    <a:pt x="4404" y="9074"/>
                  </a:cubicBezTo>
                  <a:cubicBezTo>
                    <a:pt x="4404" y="8874"/>
                    <a:pt x="4404" y="8674"/>
                    <a:pt x="4370" y="8473"/>
                  </a:cubicBezTo>
                  <a:cubicBezTo>
                    <a:pt x="4370" y="8273"/>
                    <a:pt x="4337" y="8073"/>
                    <a:pt x="4304" y="7873"/>
                  </a:cubicBezTo>
                  <a:cubicBezTo>
                    <a:pt x="4304" y="7673"/>
                    <a:pt x="4170" y="7473"/>
                    <a:pt x="4137" y="7273"/>
                  </a:cubicBezTo>
                  <a:cubicBezTo>
                    <a:pt x="4103" y="7072"/>
                    <a:pt x="4237" y="6872"/>
                    <a:pt x="4204" y="6672"/>
                  </a:cubicBezTo>
                  <a:cubicBezTo>
                    <a:pt x="4170" y="6472"/>
                    <a:pt x="3970" y="6305"/>
                    <a:pt x="3937" y="6105"/>
                  </a:cubicBezTo>
                  <a:cubicBezTo>
                    <a:pt x="3903" y="5905"/>
                    <a:pt x="3803" y="5738"/>
                    <a:pt x="3737" y="5538"/>
                  </a:cubicBezTo>
                  <a:cubicBezTo>
                    <a:pt x="3703" y="5338"/>
                    <a:pt x="3670" y="5138"/>
                    <a:pt x="3636" y="4971"/>
                  </a:cubicBezTo>
                  <a:cubicBezTo>
                    <a:pt x="3570" y="4771"/>
                    <a:pt x="3403" y="4604"/>
                    <a:pt x="3336" y="4437"/>
                  </a:cubicBezTo>
                  <a:cubicBezTo>
                    <a:pt x="3270" y="4237"/>
                    <a:pt x="3270" y="4037"/>
                    <a:pt x="3169" y="3870"/>
                  </a:cubicBezTo>
                  <a:cubicBezTo>
                    <a:pt x="3103" y="3670"/>
                    <a:pt x="3069" y="3470"/>
                    <a:pt x="2969" y="3270"/>
                  </a:cubicBezTo>
                  <a:cubicBezTo>
                    <a:pt x="2903" y="3103"/>
                    <a:pt x="2869" y="2903"/>
                    <a:pt x="2769" y="2736"/>
                  </a:cubicBezTo>
                  <a:cubicBezTo>
                    <a:pt x="2669" y="2536"/>
                    <a:pt x="2402" y="2502"/>
                    <a:pt x="2302" y="2302"/>
                  </a:cubicBezTo>
                  <a:cubicBezTo>
                    <a:pt x="2202" y="2136"/>
                    <a:pt x="2069" y="2002"/>
                    <a:pt x="1969" y="1835"/>
                  </a:cubicBezTo>
                  <a:cubicBezTo>
                    <a:pt x="1869" y="1669"/>
                    <a:pt x="1735" y="1502"/>
                    <a:pt x="1602" y="1368"/>
                  </a:cubicBezTo>
                  <a:cubicBezTo>
                    <a:pt x="1468" y="1202"/>
                    <a:pt x="1502" y="935"/>
                    <a:pt x="1368" y="768"/>
                  </a:cubicBezTo>
                  <a:cubicBezTo>
                    <a:pt x="1235" y="634"/>
                    <a:pt x="1001" y="601"/>
                    <a:pt x="868" y="434"/>
                  </a:cubicBezTo>
                  <a:cubicBezTo>
                    <a:pt x="734" y="301"/>
                    <a:pt x="634" y="1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6"/>
            <p:cNvSpPr/>
            <p:nvPr/>
          </p:nvSpPr>
          <p:spPr>
            <a:xfrm>
              <a:off x="1654099" y="3462618"/>
              <a:ext cx="130465" cy="686559"/>
            </a:xfrm>
            <a:custGeom>
              <a:avLst/>
              <a:gdLst/>
              <a:ahLst/>
              <a:cxnLst/>
              <a:rect l="l" t="t" r="r" b="b"/>
              <a:pathLst>
                <a:path w="3270" h="16846" extrusionOk="0">
                  <a:moveTo>
                    <a:pt x="0" y="1"/>
                  </a:moveTo>
                  <a:cubicBezTo>
                    <a:pt x="100" y="101"/>
                    <a:pt x="234" y="201"/>
                    <a:pt x="267" y="301"/>
                  </a:cubicBezTo>
                  <a:cubicBezTo>
                    <a:pt x="367" y="501"/>
                    <a:pt x="167" y="801"/>
                    <a:pt x="267" y="968"/>
                  </a:cubicBezTo>
                  <a:cubicBezTo>
                    <a:pt x="334" y="1135"/>
                    <a:pt x="701" y="1201"/>
                    <a:pt x="767" y="1368"/>
                  </a:cubicBezTo>
                  <a:cubicBezTo>
                    <a:pt x="834" y="1568"/>
                    <a:pt x="834" y="1802"/>
                    <a:pt x="901" y="1969"/>
                  </a:cubicBezTo>
                  <a:cubicBezTo>
                    <a:pt x="967" y="2169"/>
                    <a:pt x="967" y="2369"/>
                    <a:pt x="1034" y="2536"/>
                  </a:cubicBezTo>
                  <a:cubicBezTo>
                    <a:pt x="1101" y="2736"/>
                    <a:pt x="1068" y="2936"/>
                    <a:pt x="1134" y="3136"/>
                  </a:cubicBezTo>
                  <a:cubicBezTo>
                    <a:pt x="1201" y="3336"/>
                    <a:pt x="1234" y="3503"/>
                    <a:pt x="1301" y="3703"/>
                  </a:cubicBezTo>
                  <a:cubicBezTo>
                    <a:pt x="1334" y="3870"/>
                    <a:pt x="1735" y="3970"/>
                    <a:pt x="1801" y="4170"/>
                  </a:cubicBezTo>
                  <a:cubicBezTo>
                    <a:pt x="1835" y="4337"/>
                    <a:pt x="1601" y="4604"/>
                    <a:pt x="1635" y="4804"/>
                  </a:cubicBezTo>
                  <a:cubicBezTo>
                    <a:pt x="1701" y="5004"/>
                    <a:pt x="1668" y="5204"/>
                    <a:pt x="1701" y="5404"/>
                  </a:cubicBezTo>
                  <a:cubicBezTo>
                    <a:pt x="1735" y="5571"/>
                    <a:pt x="2068" y="5705"/>
                    <a:pt x="2102" y="5905"/>
                  </a:cubicBezTo>
                  <a:cubicBezTo>
                    <a:pt x="2135" y="6105"/>
                    <a:pt x="1968" y="6305"/>
                    <a:pt x="2002" y="6505"/>
                  </a:cubicBezTo>
                  <a:cubicBezTo>
                    <a:pt x="2035" y="6705"/>
                    <a:pt x="2002" y="6906"/>
                    <a:pt x="2035" y="7106"/>
                  </a:cubicBezTo>
                  <a:cubicBezTo>
                    <a:pt x="2035" y="7306"/>
                    <a:pt x="2235" y="7473"/>
                    <a:pt x="2268" y="7673"/>
                  </a:cubicBezTo>
                  <a:cubicBezTo>
                    <a:pt x="2302" y="7840"/>
                    <a:pt x="2135" y="8073"/>
                    <a:pt x="2168" y="8273"/>
                  </a:cubicBezTo>
                  <a:cubicBezTo>
                    <a:pt x="2202" y="8440"/>
                    <a:pt x="2235" y="8640"/>
                    <a:pt x="2235" y="8840"/>
                  </a:cubicBezTo>
                  <a:cubicBezTo>
                    <a:pt x="2235" y="9040"/>
                    <a:pt x="2602" y="9207"/>
                    <a:pt x="2602" y="9407"/>
                  </a:cubicBezTo>
                  <a:cubicBezTo>
                    <a:pt x="2602" y="9607"/>
                    <a:pt x="2635" y="9808"/>
                    <a:pt x="2635" y="10008"/>
                  </a:cubicBezTo>
                  <a:cubicBezTo>
                    <a:pt x="2635" y="10175"/>
                    <a:pt x="2569" y="10375"/>
                    <a:pt x="2569" y="10575"/>
                  </a:cubicBezTo>
                  <a:cubicBezTo>
                    <a:pt x="2569" y="10775"/>
                    <a:pt x="2535" y="10975"/>
                    <a:pt x="2502" y="11175"/>
                  </a:cubicBezTo>
                  <a:cubicBezTo>
                    <a:pt x="2502" y="11375"/>
                    <a:pt x="2402" y="11542"/>
                    <a:pt x="2368" y="11742"/>
                  </a:cubicBezTo>
                  <a:cubicBezTo>
                    <a:pt x="2368" y="11942"/>
                    <a:pt x="2235" y="12143"/>
                    <a:pt x="2235" y="12309"/>
                  </a:cubicBezTo>
                  <a:cubicBezTo>
                    <a:pt x="2202" y="12510"/>
                    <a:pt x="2435" y="12743"/>
                    <a:pt x="2402" y="12943"/>
                  </a:cubicBezTo>
                  <a:cubicBezTo>
                    <a:pt x="2368" y="13143"/>
                    <a:pt x="2235" y="13310"/>
                    <a:pt x="2235" y="13510"/>
                  </a:cubicBezTo>
                  <a:cubicBezTo>
                    <a:pt x="2202" y="13710"/>
                    <a:pt x="2235" y="13911"/>
                    <a:pt x="2202" y="14077"/>
                  </a:cubicBezTo>
                  <a:cubicBezTo>
                    <a:pt x="2168" y="14277"/>
                    <a:pt x="2102" y="14478"/>
                    <a:pt x="2068" y="14644"/>
                  </a:cubicBezTo>
                  <a:cubicBezTo>
                    <a:pt x="2002" y="14845"/>
                    <a:pt x="2102" y="15078"/>
                    <a:pt x="2068" y="15245"/>
                  </a:cubicBezTo>
                  <a:cubicBezTo>
                    <a:pt x="2002" y="15445"/>
                    <a:pt x="2002" y="15678"/>
                    <a:pt x="1968" y="15845"/>
                  </a:cubicBezTo>
                  <a:cubicBezTo>
                    <a:pt x="1935" y="16045"/>
                    <a:pt x="1701" y="16179"/>
                    <a:pt x="1668" y="16379"/>
                  </a:cubicBezTo>
                  <a:cubicBezTo>
                    <a:pt x="1601" y="16546"/>
                    <a:pt x="1434" y="16713"/>
                    <a:pt x="1368" y="16846"/>
                  </a:cubicBezTo>
                  <a:cubicBezTo>
                    <a:pt x="1735" y="16813"/>
                    <a:pt x="2068" y="16779"/>
                    <a:pt x="2435" y="16746"/>
                  </a:cubicBezTo>
                  <a:cubicBezTo>
                    <a:pt x="2435" y="16746"/>
                    <a:pt x="2469" y="16713"/>
                    <a:pt x="2469" y="16679"/>
                  </a:cubicBezTo>
                  <a:cubicBezTo>
                    <a:pt x="2502" y="16512"/>
                    <a:pt x="2335" y="16279"/>
                    <a:pt x="2402" y="16079"/>
                  </a:cubicBezTo>
                  <a:cubicBezTo>
                    <a:pt x="2435" y="15879"/>
                    <a:pt x="2602" y="15712"/>
                    <a:pt x="2635" y="15512"/>
                  </a:cubicBezTo>
                  <a:cubicBezTo>
                    <a:pt x="2702" y="15345"/>
                    <a:pt x="2735" y="15145"/>
                    <a:pt x="2769" y="14945"/>
                  </a:cubicBezTo>
                  <a:cubicBezTo>
                    <a:pt x="2835" y="14744"/>
                    <a:pt x="2835" y="14578"/>
                    <a:pt x="2869" y="14344"/>
                  </a:cubicBezTo>
                  <a:cubicBezTo>
                    <a:pt x="2869" y="14177"/>
                    <a:pt x="2835" y="13977"/>
                    <a:pt x="2835" y="13744"/>
                  </a:cubicBezTo>
                  <a:cubicBezTo>
                    <a:pt x="2869" y="13577"/>
                    <a:pt x="3002" y="13377"/>
                    <a:pt x="3036" y="13177"/>
                  </a:cubicBezTo>
                  <a:cubicBezTo>
                    <a:pt x="3036" y="13010"/>
                    <a:pt x="2936" y="12810"/>
                    <a:pt x="2969" y="12576"/>
                  </a:cubicBezTo>
                  <a:cubicBezTo>
                    <a:pt x="2969" y="12409"/>
                    <a:pt x="3136" y="12209"/>
                    <a:pt x="3136" y="12009"/>
                  </a:cubicBezTo>
                  <a:cubicBezTo>
                    <a:pt x="3169" y="11809"/>
                    <a:pt x="3169" y="11642"/>
                    <a:pt x="3202" y="11442"/>
                  </a:cubicBezTo>
                  <a:cubicBezTo>
                    <a:pt x="3202" y="11242"/>
                    <a:pt x="3169" y="11042"/>
                    <a:pt x="3169" y="10842"/>
                  </a:cubicBezTo>
                  <a:cubicBezTo>
                    <a:pt x="3169" y="10642"/>
                    <a:pt x="3002" y="10441"/>
                    <a:pt x="3002" y="10241"/>
                  </a:cubicBezTo>
                  <a:cubicBezTo>
                    <a:pt x="3002" y="10041"/>
                    <a:pt x="3102" y="9874"/>
                    <a:pt x="3069" y="9674"/>
                  </a:cubicBezTo>
                  <a:cubicBezTo>
                    <a:pt x="3069" y="9474"/>
                    <a:pt x="3169" y="9274"/>
                    <a:pt x="3136" y="9074"/>
                  </a:cubicBezTo>
                  <a:cubicBezTo>
                    <a:pt x="3136" y="8874"/>
                    <a:pt x="3269" y="8673"/>
                    <a:pt x="3236" y="8473"/>
                  </a:cubicBezTo>
                  <a:cubicBezTo>
                    <a:pt x="3236" y="8273"/>
                    <a:pt x="3202" y="8073"/>
                    <a:pt x="3202" y="7873"/>
                  </a:cubicBezTo>
                  <a:cubicBezTo>
                    <a:pt x="3169" y="7673"/>
                    <a:pt x="2902" y="7539"/>
                    <a:pt x="2869" y="7339"/>
                  </a:cubicBezTo>
                  <a:cubicBezTo>
                    <a:pt x="2835" y="7139"/>
                    <a:pt x="2769" y="6939"/>
                    <a:pt x="2735" y="6739"/>
                  </a:cubicBezTo>
                  <a:cubicBezTo>
                    <a:pt x="2702" y="6572"/>
                    <a:pt x="2669" y="6372"/>
                    <a:pt x="2635" y="6172"/>
                  </a:cubicBezTo>
                  <a:cubicBezTo>
                    <a:pt x="2602" y="5972"/>
                    <a:pt x="2635" y="5771"/>
                    <a:pt x="2569" y="5571"/>
                  </a:cubicBezTo>
                  <a:cubicBezTo>
                    <a:pt x="2535" y="5404"/>
                    <a:pt x="2669" y="5171"/>
                    <a:pt x="2635" y="4971"/>
                  </a:cubicBezTo>
                  <a:cubicBezTo>
                    <a:pt x="2569" y="4771"/>
                    <a:pt x="2368" y="4637"/>
                    <a:pt x="2302" y="4437"/>
                  </a:cubicBezTo>
                  <a:cubicBezTo>
                    <a:pt x="2268" y="4270"/>
                    <a:pt x="2402" y="4003"/>
                    <a:pt x="2368" y="3803"/>
                  </a:cubicBezTo>
                  <a:cubicBezTo>
                    <a:pt x="2302" y="3637"/>
                    <a:pt x="2268" y="3436"/>
                    <a:pt x="2202" y="3236"/>
                  </a:cubicBezTo>
                  <a:cubicBezTo>
                    <a:pt x="2135" y="3069"/>
                    <a:pt x="2068" y="2869"/>
                    <a:pt x="2002" y="2703"/>
                  </a:cubicBezTo>
                  <a:cubicBezTo>
                    <a:pt x="1935" y="2502"/>
                    <a:pt x="1635" y="2402"/>
                    <a:pt x="1568" y="2236"/>
                  </a:cubicBezTo>
                  <a:cubicBezTo>
                    <a:pt x="1501" y="2035"/>
                    <a:pt x="1668" y="1769"/>
                    <a:pt x="1568" y="1568"/>
                  </a:cubicBezTo>
                  <a:cubicBezTo>
                    <a:pt x="1501" y="1402"/>
                    <a:pt x="1334" y="1268"/>
                    <a:pt x="1268" y="1068"/>
                  </a:cubicBezTo>
                  <a:cubicBezTo>
                    <a:pt x="1201" y="901"/>
                    <a:pt x="1301" y="634"/>
                    <a:pt x="1201" y="468"/>
                  </a:cubicBezTo>
                  <a:cubicBezTo>
                    <a:pt x="1134" y="267"/>
                    <a:pt x="834" y="20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6"/>
            <p:cNvSpPr/>
            <p:nvPr/>
          </p:nvSpPr>
          <p:spPr>
            <a:xfrm>
              <a:off x="1825723" y="4142017"/>
              <a:ext cx="170402" cy="134818"/>
            </a:xfrm>
            <a:custGeom>
              <a:avLst/>
              <a:gdLst/>
              <a:ahLst/>
              <a:cxnLst/>
              <a:rect l="l" t="t" r="r" b="b"/>
              <a:pathLst>
                <a:path w="4271" h="3308" extrusionOk="0">
                  <a:moveTo>
                    <a:pt x="2641" y="0"/>
                  </a:moveTo>
                  <a:cubicBezTo>
                    <a:pt x="2162" y="0"/>
                    <a:pt x="1688" y="132"/>
                    <a:pt x="1269" y="372"/>
                  </a:cubicBezTo>
                  <a:cubicBezTo>
                    <a:pt x="768" y="672"/>
                    <a:pt x="401" y="1139"/>
                    <a:pt x="201" y="1673"/>
                  </a:cubicBezTo>
                  <a:cubicBezTo>
                    <a:pt x="1" y="2207"/>
                    <a:pt x="34" y="2807"/>
                    <a:pt x="335" y="3308"/>
                  </a:cubicBezTo>
                  <a:cubicBezTo>
                    <a:pt x="902" y="3041"/>
                    <a:pt x="1235" y="2841"/>
                    <a:pt x="1602" y="2707"/>
                  </a:cubicBezTo>
                  <a:cubicBezTo>
                    <a:pt x="1902" y="2540"/>
                    <a:pt x="2136" y="2407"/>
                    <a:pt x="2403" y="2273"/>
                  </a:cubicBezTo>
                  <a:cubicBezTo>
                    <a:pt x="2670" y="2107"/>
                    <a:pt x="2903" y="1940"/>
                    <a:pt x="3203" y="1706"/>
                  </a:cubicBezTo>
                  <a:cubicBezTo>
                    <a:pt x="3503" y="1440"/>
                    <a:pt x="3837" y="1139"/>
                    <a:pt x="4271" y="706"/>
                  </a:cubicBezTo>
                  <a:cubicBezTo>
                    <a:pt x="3837" y="239"/>
                    <a:pt x="3303" y="39"/>
                    <a:pt x="2803" y="5"/>
                  </a:cubicBezTo>
                  <a:cubicBezTo>
                    <a:pt x="2749" y="2"/>
                    <a:pt x="2695" y="0"/>
                    <a:pt x="2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6"/>
            <p:cNvSpPr/>
            <p:nvPr/>
          </p:nvSpPr>
          <p:spPr>
            <a:xfrm>
              <a:off x="1572888" y="4082149"/>
              <a:ext cx="110476" cy="122632"/>
            </a:xfrm>
            <a:custGeom>
              <a:avLst/>
              <a:gdLst/>
              <a:ahLst/>
              <a:cxnLst/>
              <a:rect l="l" t="t" r="r" b="b"/>
              <a:pathLst>
                <a:path w="2769" h="3009" extrusionOk="0">
                  <a:moveTo>
                    <a:pt x="635" y="0"/>
                  </a:moveTo>
                  <a:cubicBezTo>
                    <a:pt x="460" y="0"/>
                    <a:pt x="271" y="22"/>
                    <a:pt x="67" y="73"/>
                  </a:cubicBezTo>
                  <a:cubicBezTo>
                    <a:pt x="0" y="640"/>
                    <a:pt x="67" y="1007"/>
                    <a:pt x="134" y="1341"/>
                  </a:cubicBezTo>
                  <a:cubicBezTo>
                    <a:pt x="234" y="1674"/>
                    <a:pt x="367" y="1941"/>
                    <a:pt x="567" y="2175"/>
                  </a:cubicBezTo>
                  <a:cubicBezTo>
                    <a:pt x="767" y="2375"/>
                    <a:pt x="1001" y="2575"/>
                    <a:pt x="1301" y="2708"/>
                  </a:cubicBezTo>
                  <a:cubicBezTo>
                    <a:pt x="1601" y="2842"/>
                    <a:pt x="1968" y="2975"/>
                    <a:pt x="2535" y="3009"/>
                  </a:cubicBezTo>
                  <a:cubicBezTo>
                    <a:pt x="2735" y="2475"/>
                    <a:pt x="2769" y="2075"/>
                    <a:pt x="2702" y="1674"/>
                  </a:cubicBezTo>
                  <a:cubicBezTo>
                    <a:pt x="2635" y="1307"/>
                    <a:pt x="2469" y="1007"/>
                    <a:pt x="2235" y="740"/>
                  </a:cubicBezTo>
                  <a:cubicBezTo>
                    <a:pt x="2035" y="473"/>
                    <a:pt x="1735" y="273"/>
                    <a:pt x="1368" y="140"/>
                  </a:cubicBezTo>
                  <a:cubicBezTo>
                    <a:pt x="1162" y="57"/>
                    <a:pt x="917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6"/>
            <p:cNvSpPr/>
            <p:nvPr/>
          </p:nvSpPr>
          <p:spPr>
            <a:xfrm>
              <a:off x="1386564" y="4216150"/>
              <a:ext cx="227615" cy="96019"/>
            </a:xfrm>
            <a:custGeom>
              <a:avLst/>
              <a:gdLst/>
              <a:ahLst/>
              <a:cxnLst/>
              <a:rect l="l" t="t" r="r" b="b"/>
              <a:pathLst>
                <a:path w="5705" h="2356" extrusionOk="0">
                  <a:moveTo>
                    <a:pt x="2731" y="1"/>
                  </a:moveTo>
                  <a:cubicBezTo>
                    <a:pt x="2246" y="1"/>
                    <a:pt x="1752" y="102"/>
                    <a:pt x="1301" y="288"/>
                  </a:cubicBezTo>
                  <a:cubicBezTo>
                    <a:pt x="734" y="555"/>
                    <a:pt x="234" y="988"/>
                    <a:pt x="0" y="1622"/>
                  </a:cubicBezTo>
                  <a:cubicBezTo>
                    <a:pt x="667" y="1789"/>
                    <a:pt x="1134" y="1922"/>
                    <a:pt x="1568" y="2022"/>
                  </a:cubicBezTo>
                  <a:cubicBezTo>
                    <a:pt x="2002" y="2089"/>
                    <a:pt x="2402" y="2156"/>
                    <a:pt x="2802" y="2222"/>
                  </a:cubicBezTo>
                  <a:cubicBezTo>
                    <a:pt x="3202" y="2256"/>
                    <a:pt x="3603" y="2289"/>
                    <a:pt x="4070" y="2322"/>
                  </a:cubicBezTo>
                  <a:cubicBezTo>
                    <a:pt x="4537" y="2322"/>
                    <a:pt x="5004" y="2356"/>
                    <a:pt x="5704" y="2356"/>
                  </a:cubicBezTo>
                  <a:cubicBezTo>
                    <a:pt x="5604" y="1655"/>
                    <a:pt x="5237" y="1122"/>
                    <a:pt x="4770" y="755"/>
                  </a:cubicBezTo>
                  <a:cubicBezTo>
                    <a:pt x="4303" y="354"/>
                    <a:pt x="3703" y="121"/>
                    <a:pt x="3102" y="21"/>
                  </a:cubicBezTo>
                  <a:cubicBezTo>
                    <a:pt x="2980" y="7"/>
                    <a:pt x="2856" y="1"/>
                    <a:pt x="2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6"/>
            <p:cNvSpPr/>
            <p:nvPr/>
          </p:nvSpPr>
          <p:spPr>
            <a:xfrm>
              <a:off x="1668683" y="4082108"/>
              <a:ext cx="119812" cy="171619"/>
            </a:xfrm>
            <a:custGeom>
              <a:avLst/>
              <a:gdLst/>
              <a:ahLst/>
              <a:cxnLst/>
              <a:rect l="l" t="t" r="r" b="b"/>
              <a:pathLst>
                <a:path w="3003" h="4211" extrusionOk="0">
                  <a:moveTo>
                    <a:pt x="2376" y="0"/>
                  </a:moveTo>
                  <a:cubicBezTo>
                    <a:pt x="2028" y="0"/>
                    <a:pt x="1695" y="94"/>
                    <a:pt x="1402" y="241"/>
                  </a:cubicBezTo>
                  <a:cubicBezTo>
                    <a:pt x="935" y="474"/>
                    <a:pt x="568" y="875"/>
                    <a:pt x="334" y="1342"/>
                  </a:cubicBezTo>
                  <a:cubicBezTo>
                    <a:pt x="101" y="1775"/>
                    <a:pt x="1" y="2309"/>
                    <a:pt x="68" y="2843"/>
                  </a:cubicBezTo>
                  <a:cubicBezTo>
                    <a:pt x="134" y="3343"/>
                    <a:pt x="334" y="3877"/>
                    <a:pt x="868" y="4210"/>
                  </a:cubicBezTo>
                  <a:cubicBezTo>
                    <a:pt x="1268" y="3777"/>
                    <a:pt x="1535" y="3443"/>
                    <a:pt x="1735" y="3176"/>
                  </a:cubicBezTo>
                  <a:cubicBezTo>
                    <a:pt x="1969" y="2876"/>
                    <a:pt x="2136" y="2643"/>
                    <a:pt x="2269" y="2376"/>
                  </a:cubicBezTo>
                  <a:cubicBezTo>
                    <a:pt x="2436" y="2076"/>
                    <a:pt x="2536" y="1809"/>
                    <a:pt x="2636" y="1475"/>
                  </a:cubicBezTo>
                  <a:cubicBezTo>
                    <a:pt x="2769" y="1108"/>
                    <a:pt x="2870" y="708"/>
                    <a:pt x="3003" y="108"/>
                  </a:cubicBezTo>
                  <a:cubicBezTo>
                    <a:pt x="2792" y="33"/>
                    <a:pt x="2581" y="0"/>
                    <a:pt x="2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6"/>
            <p:cNvSpPr/>
            <p:nvPr/>
          </p:nvSpPr>
          <p:spPr>
            <a:xfrm>
              <a:off x="1732560" y="4085695"/>
              <a:ext cx="142474" cy="150345"/>
            </a:xfrm>
            <a:custGeom>
              <a:avLst/>
              <a:gdLst/>
              <a:ahLst/>
              <a:cxnLst/>
              <a:rect l="l" t="t" r="r" b="b"/>
              <a:pathLst>
                <a:path w="3571" h="3689" extrusionOk="0">
                  <a:moveTo>
                    <a:pt x="2329" y="1"/>
                  </a:moveTo>
                  <a:cubicBezTo>
                    <a:pt x="2231" y="1"/>
                    <a:pt x="2134" y="7"/>
                    <a:pt x="2036" y="20"/>
                  </a:cubicBezTo>
                  <a:cubicBezTo>
                    <a:pt x="1502" y="120"/>
                    <a:pt x="1035" y="386"/>
                    <a:pt x="668" y="753"/>
                  </a:cubicBezTo>
                  <a:cubicBezTo>
                    <a:pt x="301" y="1154"/>
                    <a:pt x="68" y="1654"/>
                    <a:pt x="34" y="2188"/>
                  </a:cubicBezTo>
                  <a:cubicBezTo>
                    <a:pt x="1" y="2721"/>
                    <a:pt x="168" y="3255"/>
                    <a:pt x="601" y="3689"/>
                  </a:cubicBezTo>
                  <a:cubicBezTo>
                    <a:pt x="1068" y="3289"/>
                    <a:pt x="1369" y="3055"/>
                    <a:pt x="1635" y="2855"/>
                  </a:cubicBezTo>
                  <a:cubicBezTo>
                    <a:pt x="1902" y="2621"/>
                    <a:pt x="2102" y="2455"/>
                    <a:pt x="2269" y="2254"/>
                  </a:cubicBezTo>
                  <a:cubicBezTo>
                    <a:pt x="2469" y="2088"/>
                    <a:pt x="2603" y="1854"/>
                    <a:pt x="2803" y="1587"/>
                  </a:cubicBezTo>
                  <a:lnTo>
                    <a:pt x="3570" y="487"/>
                  </a:lnTo>
                  <a:cubicBezTo>
                    <a:pt x="3189" y="132"/>
                    <a:pt x="2763" y="1"/>
                    <a:pt x="2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6"/>
            <p:cNvSpPr/>
            <p:nvPr/>
          </p:nvSpPr>
          <p:spPr>
            <a:xfrm>
              <a:off x="1556889" y="4157178"/>
              <a:ext cx="131821" cy="114236"/>
            </a:xfrm>
            <a:custGeom>
              <a:avLst/>
              <a:gdLst/>
              <a:ahLst/>
              <a:cxnLst/>
              <a:rect l="l" t="t" r="r" b="b"/>
              <a:pathLst>
                <a:path w="3304" h="2803" extrusionOk="0">
                  <a:moveTo>
                    <a:pt x="1302" y="0"/>
                  </a:moveTo>
                  <a:cubicBezTo>
                    <a:pt x="868" y="0"/>
                    <a:pt x="434" y="100"/>
                    <a:pt x="1" y="467"/>
                  </a:cubicBezTo>
                  <a:cubicBezTo>
                    <a:pt x="234" y="1001"/>
                    <a:pt x="401" y="1301"/>
                    <a:pt x="568" y="1568"/>
                  </a:cubicBezTo>
                  <a:cubicBezTo>
                    <a:pt x="735" y="1835"/>
                    <a:pt x="901" y="2035"/>
                    <a:pt x="1102" y="2168"/>
                  </a:cubicBezTo>
                  <a:cubicBezTo>
                    <a:pt x="1302" y="2335"/>
                    <a:pt x="1535" y="2435"/>
                    <a:pt x="1835" y="2535"/>
                  </a:cubicBezTo>
                  <a:cubicBezTo>
                    <a:pt x="2136" y="2635"/>
                    <a:pt x="2503" y="2735"/>
                    <a:pt x="3070" y="2802"/>
                  </a:cubicBezTo>
                  <a:cubicBezTo>
                    <a:pt x="3303" y="2302"/>
                    <a:pt x="3303" y="1835"/>
                    <a:pt x="3170" y="1434"/>
                  </a:cubicBezTo>
                  <a:cubicBezTo>
                    <a:pt x="3036" y="1034"/>
                    <a:pt x="2769" y="667"/>
                    <a:pt x="2469" y="434"/>
                  </a:cubicBezTo>
                  <a:cubicBezTo>
                    <a:pt x="2136" y="167"/>
                    <a:pt x="1735" y="33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6"/>
            <p:cNvSpPr/>
            <p:nvPr/>
          </p:nvSpPr>
          <p:spPr>
            <a:xfrm>
              <a:off x="1457104" y="4168385"/>
              <a:ext cx="173035" cy="112525"/>
            </a:xfrm>
            <a:custGeom>
              <a:avLst/>
              <a:gdLst/>
              <a:ahLst/>
              <a:cxnLst/>
              <a:rect l="l" t="t" r="r" b="b"/>
              <a:pathLst>
                <a:path w="4337" h="2761" extrusionOk="0">
                  <a:moveTo>
                    <a:pt x="1742" y="0"/>
                  </a:moveTo>
                  <a:cubicBezTo>
                    <a:pt x="1618" y="0"/>
                    <a:pt x="1493" y="9"/>
                    <a:pt x="1368" y="25"/>
                  </a:cubicBezTo>
                  <a:cubicBezTo>
                    <a:pt x="867" y="125"/>
                    <a:pt x="367" y="326"/>
                    <a:pt x="0" y="826"/>
                  </a:cubicBezTo>
                  <a:cubicBezTo>
                    <a:pt x="467" y="1260"/>
                    <a:pt x="767" y="1526"/>
                    <a:pt x="1067" y="1727"/>
                  </a:cubicBezTo>
                  <a:cubicBezTo>
                    <a:pt x="1368" y="1960"/>
                    <a:pt x="1601" y="2127"/>
                    <a:pt x="1901" y="2260"/>
                  </a:cubicBezTo>
                  <a:cubicBezTo>
                    <a:pt x="2168" y="2360"/>
                    <a:pt x="2468" y="2460"/>
                    <a:pt x="2835" y="2560"/>
                  </a:cubicBezTo>
                  <a:cubicBezTo>
                    <a:pt x="3202" y="2627"/>
                    <a:pt x="3603" y="2694"/>
                    <a:pt x="4203" y="2761"/>
                  </a:cubicBezTo>
                  <a:cubicBezTo>
                    <a:pt x="4336" y="2160"/>
                    <a:pt x="4203" y="1660"/>
                    <a:pt x="3936" y="1226"/>
                  </a:cubicBezTo>
                  <a:cubicBezTo>
                    <a:pt x="3669" y="793"/>
                    <a:pt x="3269" y="459"/>
                    <a:pt x="2835" y="225"/>
                  </a:cubicBezTo>
                  <a:cubicBezTo>
                    <a:pt x="2485" y="75"/>
                    <a:pt x="2116" y="0"/>
                    <a:pt x="1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6"/>
            <p:cNvSpPr/>
            <p:nvPr/>
          </p:nvSpPr>
          <p:spPr>
            <a:xfrm>
              <a:off x="1638082" y="4036178"/>
              <a:ext cx="87894" cy="150916"/>
            </a:xfrm>
            <a:custGeom>
              <a:avLst/>
              <a:gdLst/>
              <a:ahLst/>
              <a:cxnLst/>
              <a:rect l="l" t="t" r="r" b="b"/>
              <a:pathLst>
                <a:path w="2203" h="3703" extrusionOk="0">
                  <a:moveTo>
                    <a:pt x="1335" y="0"/>
                  </a:moveTo>
                  <a:cubicBezTo>
                    <a:pt x="801" y="167"/>
                    <a:pt x="501" y="501"/>
                    <a:pt x="301" y="801"/>
                  </a:cubicBezTo>
                  <a:cubicBezTo>
                    <a:pt x="101" y="1134"/>
                    <a:pt x="1" y="1468"/>
                    <a:pt x="1" y="1835"/>
                  </a:cubicBezTo>
                  <a:cubicBezTo>
                    <a:pt x="1" y="2169"/>
                    <a:pt x="67" y="2535"/>
                    <a:pt x="267" y="2869"/>
                  </a:cubicBezTo>
                  <a:cubicBezTo>
                    <a:pt x="468" y="3169"/>
                    <a:pt x="768" y="3503"/>
                    <a:pt x="1302" y="3703"/>
                  </a:cubicBezTo>
                  <a:cubicBezTo>
                    <a:pt x="1668" y="3269"/>
                    <a:pt x="1869" y="3002"/>
                    <a:pt x="2002" y="2669"/>
                  </a:cubicBezTo>
                  <a:cubicBezTo>
                    <a:pt x="2135" y="2402"/>
                    <a:pt x="2202" y="2135"/>
                    <a:pt x="2202" y="1835"/>
                  </a:cubicBezTo>
                  <a:cubicBezTo>
                    <a:pt x="2202" y="1568"/>
                    <a:pt x="2135" y="1301"/>
                    <a:pt x="2002" y="1001"/>
                  </a:cubicBezTo>
                  <a:cubicBezTo>
                    <a:pt x="1869" y="701"/>
                    <a:pt x="1668" y="401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6"/>
            <p:cNvSpPr/>
            <p:nvPr/>
          </p:nvSpPr>
          <p:spPr>
            <a:xfrm>
              <a:off x="1780478" y="4133948"/>
              <a:ext cx="115822" cy="117048"/>
            </a:xfrm>
            <a:custGeom>
              <a:avLst/>
              <a:gdLst/>
              <a:ahLst/>
              <a:cxnLst/>
              <a:rect l="l" t="t" r="r" b="b"/>
              <a:pathLst>
                <a:path w="2903" h="2872" extrusionOk="0">
                  <a:moveTo>
                    <a:pt x="1946" y="1"/>
                  </a:moveTo>
                  <a:cubicBezTo>
                    <a:pt x="1802" y="1"/>
                    <a:pt x="1663" y="15"/>
                    <a:pt x="1535" y="36"/>
                  </a:cubicBezTo>
                  <a:cubicBezTo>
                    <a:pt x="1135" y="136"/>
                    <a:pt x="801" y="337"/>
                    <a:pt x="568" y="603"/>
                  </a:cubicBezTo>
                  <a:cubicBezTo>
                    <a:pt x="301" y="870"/>
                    <a:pt x="134" y="1204"/>
                    <a:pt x="68" y="1571"/>
                  </a:cubicBezTo>
                  <a:cubicBezTo>
                    <a:pt x="1" y="1938"/>
                    <a:pt x="1" y="2338"/>
                    <a:pt x="201" y="2872"/>
                  </a:cubicBezTo>
                  <a:cubicBezTo>
                    <a:pt x="768" y="2872"/>
                    <a:pt x="1135" y="2738"/>
                    <a:pt x="1435" y="2638"/>
                  </a:cubicBezTo>
                  <a:cubicBezTo>
                    <a:pt x="1769" y="2471"/>
                    <a:pt x="2002" y="2338"/>
                    <a:pt x="2169" y="2138"/>
                  </a:cubicBezTo>
                  <a:cubicBezTo>
                    <a:pt x="2369" y="1938"/>
                    <a:pt x="2469" y="1704"/>
                    <a:pt x="2603" y="1437"/>
                  </a:cubicBezTo>
                  <a:cubicBezTo>
                    <a:pt x="2703" y="1137"/>
                    <a:pt x="2769" y="804"/>
                    <a:pt x="2903" y="270"/>
                  </a:cubicBezTo>
                  <a:cubicBezTo>
                    <a:pt x="2585" y="66"/>
                    <a:pt x="2253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6"/>
            <p:cNvSpPr/>
            <p:nvPr/>
          </p:nvSpPr>
          <p:spPr>
            <a:xfrm>
              <a:off x="1393187" y="4207184"/>
              <a:ext cx="576319" cy="179770"/>
            </a:xfrm>
            <a:custGeom>
              <a:avLst/>
              <a:gdLst/>
              <a:ahLst/>
              <a:cxnLst/>
              <a:rect l="l" t="t" r="r" b="b"/>
              <a:pathLst>
                <a:path w="14445" h="4411" extrusionOk="0">
                  <a:moveTo>
                    <a:pt x="8865" y="0"/>
                  </a:moveTo>
                  <a:cubicBezTo>
                    <a:pt x="8782" y="0"/>
                    <a:pt x="8696" y="3"/>
                    <a:pt x="8607" y="7"/>
                  </a:cubicBezTo>
                  <a:cubicBezTo>
                    <a:pt x="6072" y="141"/>
                    <a:pt x="4271" y="2542"/>
                    <a:pt x="4271" y="2542"/>
                  </a:cubicBezTo>
                  <a:cubicBezTo>
                    <a:pt x="4271" y="2542"/>
                    <a:pt x="3470" y="2075"/>
                    <a:pt x="2536" y="2075"/>
                  </a:cubicBezTo>
                  <a:cubicBezTo>
                    <a:pt x="1602" y="2075"/>
                    <a:pt x="535" y="2542"/>
                    <a:pt x="1" y="4411"/>
                  </a:cubicBezTo>
                  <a:lnTo>
                    <a:pt x="13944" y="4411"/>
                  </a:lnTo>
                  <a:cubicBezTo>
                    <a:pt x="13944" y="4411"/>
                    <a:pt x="14445" y="2176"/>
                    <a:pt x="13077" y="1442"/>
                  </a:cubicBezTo>
                  <a:cubicBezTo>
                    <a:pt x="12710" y="1245"/>
                    <a:pt x="12403" y="1173"/>
                    <a:pt x="12150" y="1173"/>
                  </a:cubicBezTo>
                  <a:cubicBezTo>
                    <a:pt x="11461" y="1173"/>
                    <a:pt x="11176" y="1709"/>
                    <a:pt x="11176" y="1709"/>
                  </a:cubicBezTo>
                  <a:cubicBezTo>
                    <a:pt x="11176" y="1709"/>
                    <a:pt x="11144" y="0"/>
                    <a:pt x="8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>
              <a:off x="3331609" y="4193794"/>
              <a:ext cx="170402" cy="136203"/>
            </a:xfrm>
            <a:custGeom>
              <a:avLst/>
              <a:gdLst/>
              <a:ahLst/>
              <a:cxnLst/>
              <a:rect l="l" t="t" r="r" b="b"/>
              <a:pathLst>
                <a:path w="4271" h="3342" extrusionOk="0">
                  <a:moveTo>
                    <a:pt x="1629" y="1"/>
                  </a:moveTo>
                  <a:cubicBezTo>
                    <a:pt x="1575" y="1"/>
                    <a:pt x="1522" y="2"/>
                    <a:pt x="1469" y="6"/>
                  </a:cubicBezTo>
                  <a:cubicBezTo>
                    <a:pt x="968" y="72"/>
                    <a:pt x="435" y="239"/>
                    <a:pt x="1" y="706"/>
                  </a:cubicBezTo>
                  <a:cubicBezTo>
                    <a:pt x="435" y="1173"/>
                    <a:pt x="768" y="1440"/>
                    <a:pt x="1068" y="1707"/>
                  </a:cubicBezTo>
                  <a:cubicBezTo>
                    <a:pt x="1369" y="1940"/>
                    <a:pt x="1602" y="2141"/>
                    <a:pt x="1869" y="2274"/>
                  </a:cubicBezTo>
                  <a:cubicBezTo>
                    <a:pt x="2136" y="2441"/>
                    <a:pt x="2369" y="2541"/>
                    <a:pt x="2670" y="2708"/>
                  </a:cubicBezTo>
                  <a:cubicBezTo>
                    <a:pt x="3036" y="2841"/>
                    <a:pt x="3370" y="3041"/>
                    <a:pt x="3937" y="3341"/>
                  </a:cubicBezTo>
                  <a:cubicBezTo>
                    <a:pt x="4237" y="2808"/>
                    <a:pt x="4271" y="2207"/>
                    <a:pt x="4071" y="1674"/>
                  </a:cubicBezTo>
                  <a:cubicBezTo>
                    <a:pt x="3904" y="1140"/>
                    <a:pt x="3503" y="673"/>
                    <a:pt x="3003" y="406"/>
                  </a:cubicBezTo>
                  <a:cubicBezTo>
                    <a:pt x="2583" y="136"/>
                    <a:pt x="210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>
              <a:off x="3644370" y="4135230"/>
              <a:ext cx="110516" cy="121368"/>
            </a:xfrm>
            <a:custGeom>
              <a:avLst/>
              <a:gdLst/>
              <a:ahLst/>
              <a:cxnLst/>
              <a:rect l="l" t="t" r="r" b="b"/>
              <a:pathLst>
                <a:path w="2770" h="2978" extrusionOk="0">
                  <a:moveTo>
                    <a:pt x="2094" y="0"/>
                  </a:moveTo>
                  <a:cubicBezTo>
                    <a:pt x="1821" y="0"/>
                    <a:pt x="1589" y="48"/>
                    <a:pt x="1369" y="108"/>
                  </a:cubicBezTo>
                  <a:cubicBezTo>
                    <a:pt x="1035" y="242"/>
                    <a:pt x="735" y="442"/>
                    <a:pt x="501" y="709"/>
                  </a:cubicBezTo>
                  <a:cubicBezTo>
                    <a:pt x="301" y="976"/>
                    <a:pt x="134" y="1309"/>
                    <a:pt x="68" y="1676"/>
                  </a:cubicBezTo>
                  <a:cubicBezTo>
                    <a:pt x="1" y="2043"/>
                    <a:pt x="34" y="2477"/>
                    <a:pt x="234" y="2977"/>
                  </a:cubicBezTo>
                  <a:cubicBezTo>
                    <a:pt x="801" y="2944"/>
                    <a:pt x="1168" y="2844"/>
                    <a:pt x="1469" y="2710"/>
                  </a:cubicBezTo>
                  <a:cubicBezTo>
                    <a:pt x="1769" y="2544"/>
                    <a:pt x="2002" y="2377"/>
                    <a:pt x="2202" y="2143"/>
                  </a:cubicBezTo>
                  <a:cubicBezTo>
                    <a:pt x="2403" y="1910"/>
                    <a:pt x="2536" y="1643"/>
                    <a:pt x="2636" y="1343"/>
                  </a:cubicBezTo>
                  <a:cubicBezTo>
                    <a:pt x="2703" y="1009"/>
                    <a:pt x="2770" y="609"/>
                    <a:pt x="2703" y="75"/>
                  </a:cubicBezTo>
                  <a:cubicBezTo>
                    <a:pt x="2476" y="22"/>
                    <a:pt x="2276" y="0"/>
                    <a:pt x="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>
              <a:off x="3713594" y="4268579"/>
              <a:ext cx="227615" cy="95407"/>
            </a:xfrm>
            <a:custGeom>
              <a:avLst/>
              <a:gdLst/>
              <a:ahLst/>
              <a:cxnLst/>
              <a:rect l="l" t="t" r="r" b="b"/>
              <a:pathLst>
                <a:path w="5705" h="2341" extrusionOk="0">
                  <a:moveTo>
                    <a:pt x="3078" y="0"/>
                  </a:moveTo>
                  <a:cubicBezTo>
                    <a:pt x="2918" y="0"/>
                    <a:pt x="2759" y="13"/>
                    <a:pt x="2602" y="39"/>
                  </a:cubicBezTo>
                  <a:cubicBezTo>
                    <a:pt x="2002" y="105"/>
                    <a:pt x="1401" y="339"/>
                    <a:pt x="934" y="739"/>
                  </a:cubicBezTo>
                  <a:cubicBezTo>
                    <a:pt x="467" y="1140"/>
                    <a:pt x="101" y="1673"/>
                    <a:pt x="0" y="2340"/>
                  </a:cubicBezTo>
                  <a:cubicBezTo>
                    <a:pt x="701" y="2340"/>
                    <a:pt x="1168" y="2340"/>
                    <a:pt x="1635" y="2307"/>
                  </a:cubicBezTo>
                  <a:cubicBezTo>
                    <a:pt x="2102" y="2274"/>
                    <a:pt x="2502" y="2274"/>
                    <a:pt x="2903" y="2207"/>
                  </a:cubicBezTo>
                  <a:cubicBezTo>
                    <a:pt x="3303" y="2140"/>
                    <a:pt x="3703" y="2074"/>
                    <a:pt x="4137" y="2007"/>
                  </a:cubicBezTo>
                  <a:cubicBezTo>
                    <a:pt x="4570" y="1907"/>
                    <a:pt x="5037" y="1773"/>
                    <a:pt x="5705" y="1607"/>
                  </a:cubicBezTo>
                  <a:cubicBezTo>
                    <a:pt x="5471" y="973"/>
                    <a:pt x="4971" y="539"/>
                    <a:pt x="4404" y="272"/>
                  </a:cubicBezTo>
                  <a:cubicBezTo>
                    <a:pt x="3985" y="100"/>
                    <a:pt x="3530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>
              <a:off x="3539239" y="4134211"/>
              <a:ext cx="119812" cy="171334"/>
            </a:xfrm>
            <a:custGeom>
              <a:avLst/>
              <a:gdLst/>
              <a:ahLst/>
              <a:cxnLst/>
              <a:rect l="l" t="t" r="r" b="b"/>
              <a:pathLst>
                <a:path w="3003" h="4204" extrusionOk="0">
                  <a:moveTo>
                    <a:pt x="670" y="1"/>
                  </a:moveTo>
                  <a:cubicBezTo>
                    <a:pt x="451" y="1"/>
                    <a:pt x="226" y="41"/>
                    <a:pt x="1" y="133"/>
                  </a:cubicBezTo>
                  <a:cubicBezTo>
                    <a:pt x="134" y="734"/>
                    <a:pt x="234" y="1101"/>
                    <a:pt x="368" y="1468"/>
                  </a:cubicBezTo>
                  <a:cubicBezTo>
                    <a:pt x="468" y="1801"/>
                    <a:pt x="568" y="2102"/>
                    <a:pt x="735" y="2368"/>
                  </a:cubicBezTo>
                  <a:cubicBezTo>
                    <a:pt x="868" y="2635"/>
                    <a:pt x="1035" y="2869"/>
                    <a:pt x="1268" y="3169"/>
                  </a:cubicBezTo>
                  <a:cubicBezTo>
                    <a:pt x="1468" y="3469"/>
                    <a:pt x="1735" y="3769"/>
                    <a:pt x="2169" y="4203"/>
                  </a:cubicBezTo>
                  <a:cubicBezTo>
                    <a:pt x="2669" y="3869"/>
                    <a:pt x="2869" y="3336"/>
                    <a:pt x="2936" y="2835"/>
                  </a:cubicBezTo>
                  <a:cubicBezTo>
                    <a:pt x="3003" y="2302"/>
                    <a:pt x="2903" y="1801"/>
                    <a:pt x="2669" y="1334"/>
                  </a:cubicBezTo>
                  <a:cubicBezTo>
                    <a:pt x="2436" y="867"/>
                    <a:pt x="2069" y="500"/>
                    <a:pt x="1602" y="234"/>
                  </a:cubicBezTo>
                  <a:cubicBezTo>
                    <a:pt x="1320" y="93"/>
                    <a:pt x="1003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6"/>
            <p:cNvSpPr/>
            <p:nvPr/>
          </p:nvSpPr>
          <p:spPr>
            <a:xfrm>
              <a:off x="3452740" y="4138857"/>
              <a:ext cx="142434" cy="149000"/>
            </a:xfrm>
            <a:custGeom>
              <a:avLst/>
              <a:gdLst/>
              <a:ahLst/>
              <a:cxnLst/>
              <a:rect l="l" t="t" r="r" b="b"/>
              <a:pathLst>
                <a:path w="3570" h="3656" extrusionOk="0">
                  <a:moveTo>
                    <a:pt x="1237" y="0"/>
                  </a:moveTo>
                  <a:cubicBezTo>
                    <a:pt x="805" y="0"/>
                    <a:pt x="381" y="127"/>
                    <a:pt x="0" y="453"/>
                  </a:cubicBezTo>
                  <a:lnTo>
                    <a:pt x="768" y="1554"/>
                  </a:lnTo>
                  <a:cubicBezTo>
                    <a:pt x="968" y="1854"/>
                    <a:pt x="1101" y="2054"/>
                    <a:pt x="1301" y="2254"/>
                  </a:cubicBezTo>
                  <a:cubicBezTo>
                    <a:pt x="1468" y="2421"/>
                    <a:pt x="1668" y="2588"/>
                    <a:pt x="1935" y="2821"/>
                  </a:cubicBezTo>
                  <a:cubicBezTo>
                    <a:pt x="2202" y="3022"/>
                    <a:pt x="2502" y="3255"/>
                    <a:pt x="2969" y="3655"/>
                  </a:cubicBezTo>
                  <a:cubicBezTo>
                    <a:pt x="3403" y="3255"/>
                    <a:pt x="3570" y="2688"/>
                    <a:pt x="3536" y="2154"/>
                  </a:cubicBezTo>
                  <a:cubicBezTo>
                    <a:pt x="3503" y="1654"/>
                    <a:pt x="3269" y="1120"/>
                    <a:pt x="2903" y="753"/>
                  </a:cubicBezTo>
                  <a:cubicBezTo>
                    <a:pt x="2536" y="353"/>
                    <a:pt x="2069" y="86"/>
                    <a:pt x="1535" y="19"/>
                  </a:cubicBezTo>
                  <a:cubicBezTo>
                    <a:pt x="1436" y="7"/>
                    <a:pt x="1336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6"/>
            <p:cNvSpPr/>
            <p:nvPr/>
          </p:nvSpPr>
          <p:spPr>
            <a:xfrm>
              <a:off x="3639064" y="4208955"/>
              <a:ext cx="131781" cy="115622"/>
            </a:xfrm>
            <a:custGeom>
              <a:avLst/>
              <a:gdLst/>
              <a:ahLst/>
              <a:cxnLst/>
              <a:rect l="l" t="t" r="r" b="b"/>
              <a:pathLst>
                <a:path w="3303" h="2837" extrusionOk="0">
                  <a:moveTo>
                    <a:pt x="2002" y="1"/>
                  </a:moveTo>
                  <a:cubicBezTo>
                    <a:pt x="1568" y="34"/>
                    <a:pt x="1168" y="201"/>
                    <a:pt x="834" y="434"/>
                  </a:cubicBezTo>
                  <a:cubicBezTo>
                    <a:pt x="534" y="701"/>
                    <a:pt x="267" y="1035"/>
                    <a:pt x="134" y="1435"/>
                  </a:cubicBezTo>
                  <a:cubicBezTo>
                    <a:pt x="0" y="1835"/>
                    <a:pt x="0" y="2302"/>
                    <a:pt x="234" y="2836"/>
                  </a:cubicBezTo>
                  <a:cubicBezTo>
                    <a:pt x="801" y="2736"/>
                    <a:pt x="1168" y="2636"/>
                    <a:pt x="1468" y="2569"/>
                  </a:cubicBezTo>
                  <a:cubicBezTo>
                    <a:pt x="1768" y="2469"/>
                    <a:pt x="2002" y="2336"/>
                    <a:pt x="2202" y="2202"/>
                  </a:cubicBezTo>
                  <a:cubicBezTo>
                    <a:pt x="2402" y="2035"/>
                    <a:pt x="2569" y="1835"/>
                    <a:pt x="2736" y="1568"/>
                  </a:cubicBezTo>
                  <a:cubicBezTo>
                    <a:pt x="2903" y="1302"/>
                    <a:pt x="3069" y="1001"/>
                    <a:pt x="3303" y="468"/>
                  </a:cubicBezTo>
                  <a:cubicBezTo>
                    <a:pt x="2869" y="101"/>
                    <a:pt x="2436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>
              <a:off x="3697634" y="4220203"/>
              <a:ext cx="173035" cy="113869"/>
            </a:xfrm>
            <a:custGeom>
              <a:avLst/>
              <a:gdLst/>
              <a:ahLst/>
              <a:cxnLst/>
              <a:rect l="l" t="t" r="r" b="b"/>
              <a:pathLst>
                <a:path w="4337" h="2794" extrusionOk="0">
                  <a:moveTo>
                    <a:pt x="2605" y="0"/>
                  </a:moveTo>
                  <a:cubicBezTo>
                    <a:pt x="2228" y="0"/>
                    <a:pt x="1855" y="82"/>
                    <a:pt x="1501" y="258"/>
                  </a:cubicBezTo>
                  <a:cubicBezTo>
                    <a:pt x="1068" y="459"/>
                    <a:pt x="667" y="792"/>
                    <a:pt x="400" y="1226"/>
                  </a:cubicBezTo>
                  <a:cubicBezTo>
                    <a:pt x="134" y="1659"/>
                    <a:pt x="0" y="2193"/>
                    <a:pt x="134" y="2794"/>
                  </a:cubicBezTo>
                  <a:cubicBezTo>
                    <a:pt x="734" y="2693"/>
                    <a:pt x="1134" y="2627"/>
                    <a:pt x="1501" y="2560"/>
                  </a:cubicBezTo>
                  <a:cubicBezTo>
                    <a:pt x="1868" y="2460"/>
                    <a:pt x="2168" y="2393"/>
                    <a:pt x="2435" y="2260"/>
                  </a:cubicBezTo>
                  <a:cubicBezTo>
                    <a:pt x="2735" y="2126"/>
                    <a:pt x="2969" y="1960"/>
                    <a:pt x="3269" y="1726"/>
                  </a:cubicBezTo>
                  <a:cubicBezTo>
                    <a:pt x="3569" y="1526"/>
                    <a:pt x="3870" y="1259"/>
                    <a:pt x="4337" y="825"/>
                  </a:cubicBezTo>
                  <a:cubicBezTo>
                    <a:pt x="3970" y="325"/>
                    <a:pt x="3469" y="125"/>
                    <a:pt x="2969" y="25"/>
                  </a:cubicBezTo>
                  <a:cubicBezTo>
                    <a:pt x="2848" y="9"/>
                    <a:pt x="2726" y="0"/>
                    <a:pt x="2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6"/>
            <p:cNvSpPr/>
            <p:nvPr/>
          </p:nvSpPr>
          <p:spPr>
            <a:xfrm>
              <a:off x="3601799" y="4087955"/>
              <a:ext cx="87894" cy="150957"/>
            </a:xfrm>
            <a:custGeom>
              <a:avLst/>
              <a:gdLst/>
              <a:ahLst/>
              <a:cxnLst/>
              <a:rect l="l" t="t" r="r" b="b"/>
              <a:pathLst>
                <a:path w="2203" h="3704" extrusionOk="0">
                  <a:moveTo>
                    <a:pt x="868" y="1"/>
                  </a:moveTo>
                  <a:cubicBezTo>
                    <a:pt x="501" y="435"/>
                    <a:pt x="334" y="701"/>
                    <a:pt x="167" y="1002"/>
                  </a:cubicBezTo>
                  <a:cubicBezTo>
                    <a:pt x="67" y="1302"/>
                    <a:pt x="0" y="1569"/>
                    <a:pt x="0" y="1869"/>
                  </a:cubicBezTo>
                  <a:cubicBezTo>
                    <a:pt x="0" y="2136"/>
                    <a:pt x="67" y="2403"/>
                    <a:pt x="201" y="2703"/>
                  </a:cubicBezTo>
                  <a:cubicBezTo>
                    <a:pt x="334" y="3003"/>
                    <a:pt x="534" y="3270"/>
                    <a:pt x="901" y="3704"/>
                  </a:cubicBezTo>
                  <a:cubicBezTo>
                    <a:pt x="1435" y="3537"/>
                    <a:pt x="1735" y="3203"/>
                    <a:pt x="1935" y="2870"/>
                  </a:cubicBezTo>
                  <a:cubicBezTo>
                    <a:pt x="2135" y="2536"/>
                    <a:pt x="2202" y="2169"/>
                    <a:pt x="2202" y="1836"/>
                  </a:cubicBezTo>
                  <a:cubicBezTo>
                    <a:pt x="2202" y="1502"/>
                    <a:pt x="2102" y="1135"/>
                    <a:pt x="1902" y="801"/>
                  </a:cubicBezTo>
                  <a:cubicBezTo>
                    <a:pt x="1702" y="501"/>
                    <a:pt x="1401" y="168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6"/>
            <p:cNvSpPr/>
            <p:nvPr/>
          </p:nvSpPr>
          <p:spPr>
            <a:xfrm>
              <a:off x="3431434" y="4185766"/>
              <a:ext cx="115822" cy="117048"/>
            </a:xfrm>
            <a:custGeom>
              <a:avLst/>
              <a:gdLst/>
              <a:ahLst/>
              <a:cxnLst/>
              <a:rect l="l" t="t" r="r" b="b"/>
              <a:pathLst>
                <a:path w="2903" h="2872" extrusionOk="0">
                  <a:moveTo>
                    <a:pt x="964" y="0"/>
                  </a:moveTo>
                  <a:cubicBezTo>
                    <a:pt x="665" y="0"/>
                    <a:pt x="341" y="65"/>
                    <a:pt x="1" y="269"/>
                  </a:cubicBezTo>
                  <a:cubicBezTo>
                    <a:pt x="134" y="837"/>
                    <a:pt x="201" y="1170"/>
                    <a:pt x="301" y="1437"/>
                  </a:cubicBezTo>
                  <a:cubicBezTo>
                    <a:pt x="434" y="1737"/>
                    <a:pt x="534" y="1937"/>
                    <a:pt x="735" y="2137"/>
                  </a:cubicBezTo>
                  <a:cubicBezTo>
                    <a:pt x="901" y="2338"/>
                    <a:pt x="1135" y="2504"/>
                    <a:pt x="1468" y="2638"/>
                  </a:cubicBezTo>
                  <a:cubicBezTo>
                    <a:pt x="1769" y="2771"/>
                    <a:pt x="2136" y="2871"/>
                    <a:pt x="2703" y="2871"/>
                  </a:cubicBezTo>
                  <a:cubicBezTo>
                    <a:pt x="2903" y="2338"/>
                    <a:pt x="2903" y="1937"/>
                    <a:pt x="2836" y="1570"/>
                  </a:cubicBezTo>
                  <a:cubicBezTo>
                    <a:pt x="2769" y="1203"/>
                    <a:pt x="2603" y="903"/>
                    <a:pt x="2336" y="636"/>
                  </a:cubicBezTo>
                  <a:cubicBezTo>
                    <a:pt x="2102" y="370"/>
                    <a:pt x="1769" y="136"/>
                    <a:pt x="1368" y="36"/>
                  </a:cubicBezTo>
                  <a:cubicBezTo>
                    <a:pt x="1240" y="15"/>
                    <a:pt x="1105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6"/>
            <p:cNvSpPr/>
            <p:nvPr/>
          </p:nvSpPr>
          <p:spPr>
            <a:xfrm>
              <a:off x="3358261" y="4260347"/>
              <a:ext cx="576279" cy="178425"/>
            </a:xfrm>
            <a:custGeom>
              <a:avLst/>
              <a:gdLst/>
              <a:ahLst/>
              <a:cxnLst/>
              <a:rect l="l" t="t" r="r" b="b"/>
              <a:pathLst>
                <a:path w="14444" h="4378" extrusionOk="0">
                  <a:moveTo>
                    <a:pt x="5580" y="0"/>
                  </a:moveTo>
                  <a:cubicBezTo>
                    <a:pt x="3300" y="0"/>
                    <a:pt x="3269" y="1708"/>
                    <a:pt x="3269" y="1708"/>
                  </a:cubicBezTo>
                  <a:cubicBezTo>
                    <a:pt x="3269" y="1708"/>
                    <a:pt x="2983" y="1173"/>
                    <a:pt x="2294" y="1173"/>
                  </a:cubicBezTo>
                  <a:cubicBezTo>
                    <a:pt x="2042" y="1173"/>
                    <a:pt x="1735" y="1245"/>
                    <a:pt x="1368" y="1442"/>
                  </a:cubicBezTo>
                  <a:cubicBezTo>
                    <a:pt x="0" y="2175"/>
                    <a:pt x="500" y="4377"/>
                    <a:pt x="500" y="4377"/>
                  </a:cubicBezTo>
                  <a:lnTo>
                    <a:pt x="14444" y="4377"/>
                  </a:lnTo>
                  <a:cubicBezTo>
                    <a:pt x="13908" y="2517"/>
                    <a:pt x="12833" y="2055"/>
                    <a:pt x="11896" y="2055"/>
                  </a:cubicBezTo>
                  <a:cubicBezTo>
                    <a:pt x="10967" y="2055"/>
                    <a:pt x="10174" y="2509"/>
                    <a:pt x="10174" y="2509"/>
                  </a:cubicBezTo>
                  <a:cubicBezTo>
                    <a:pt x="10174" y="2509"/>
                    <a:pt x="8373" y="141"/>
                    <a:pt x="5838" y="7"/>
                  </a:cubicBezTo>
                  <a:cubicBezTo>
                    <a:pt x="5749" y="3"/>
                    <a:pt x="5663" y="0"/>
                    <a:pt x="5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6"/>
            <p:cNvSpPr/>
            <p:nvPr/>
          </p:nvSpPr>
          <p:spPr>
            <a:xfrm>
              <a:off x="3376893" y="4318707"/>
              <a:ext cx="504424" cy="120064"/>
            </a:xfrm>
            <a:custGeom>
              <a:avLst/>
              <a:gdLst/>
              <a:ahLst/>
              <a:cxnLst/>
              <a:rect l="l" t="t" r="r" b="b"/>
              <a:pathLst>
                <a:path w="12643" h="2946" extrusionOk="0">
                  <a:moveTo>
                    <a:pt x="5076" y="0"/>
                  </a:moveTo>
                  <a:cubicBezTo>
                    <a:pt x="3663" y="0"/>
                    <a:pt x="3123" y="677"/>
                    <a:pt x="2936" y="1177"/>
                  </a:cubicBezTo>
                  <a:cubicBezTo>
                    <a:pt x="2871" y="1306"/>
                    <a:pt x="2751" y="1380"/>
                    <a:pt x="2629" y="1380"/>
                  </a:cubicBezTo>
                  <a:cubicBezTo>
                    <a:pt x="2562" y="1380"/>
                    <a:pt x="2494" y="1358"/>
                    <a:pt x="2435" y="1311"/>
                  </a:cubicBezTo>
                  <a:cubicBezTo>
                    <a:pt x="2290" y="1230"/>
                    <a:pt x="2097" y="1164"/>
                    <a:pt x="1853" y="1164"/>
                  </a:cubicBezTo>
                  <a:cubicBezTo>
                    <a:pt x="1595" y="1164"/>
                    <a:pt x="1279" y="1238"/>
                    <a:pt x="901" y="1444"/>
                  </a:cubicBezTo>
                  <a:cubicBezTo>
                    <a:pt x="367" y="1711"/>
                    <a:pt x="100" y="2245"/>
                    <a:pt x="0" y="2812"/>
                  </a:cubicBezTo>
                  <a:cubicBezTo>
                    <a:pt x="33" y="2912"/>
                    <a:pt x="33" y="2945"/>
                    <a:pt x="33" y="2945"/>
                  </a:cubicBezTo>
                  <a:lnTo>
                    <a:pt x="12075" y="2945"/>
                  </a:lnTo>
                  <a:cubicBezTo>
                    <a:pt x="12542" y="2945"/>
                    <a:pt x="12642" y="2311"/>
                    <a:pt x="12209" y="2178"/>
                  </a:cubicBezTo>
                  <a:cubicBezTo>
                    <a:pt x="11951" y="2096"/>
                    <a:pt x="11687" y="2065"/>
                    <a:pt x="11432" y="2065"/>
                  </a:cubicBezTo>
                  <a:cubicBezTo>
                    <a:pt x="11060" y="2065"/>
                    <a:pt x="10704" y="2132"/>
                    <a:pt x="10408" y="2211"/>
                  </a:cubicBezTo>
                  <a:cubicBezTo>
                    <a:pt x="10296" y="2246"/>
                    <a:pt x="10179" y="2262"/>
                    <a:pt x="10062" y="2262"/>
                  </a:cubicBezTo>
                  <a:cubicBezTo>
                    <a:pt x="9727" y="2262"/>
                    <a:pt x="9387" y="2125"/>
                    <a:pt x="9140" y="1878"/>
                  </a:cubicBezTo>
                  <a:cubicBezTo>
                    <a:pt x="8406" y="1177"/>
                    <a:pt x="7038" y="76"/>
                    <a:pt x="5371" y="10"/>
                  </a:cubicBezTo>
                  <a:cubicBezTo>
                    <a:pt x="5269" y="3"/>
                    <a:pt x="5171" y="0"/>
                    <a:pt x="5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6"/>
            <p:cNvSpPr/>
            <p:nvPr/>
          </p:nvSpPr>
          <p:spPr>
            <a:xfrm>
              <a:off x="1882309" y="1799998"/>
              <a:ext cx="533709" cy="522072"/>
            </a:xfrm>
            <a:custGeom>
              <a:avLst/>
              <a:gdLst/>
              <a:ahLst/>
              <a:cxnLst/>
              <a:rect l="l" t="t" r="r" b="b"/>
              <a:pathLst>
                <a:path w="13377" h="12810" extrusionOk="0">
                  <a:moveTo>
                    <a:pt x="12275" y="1"/>
                  </a:moveTo>
                  <a:cubicBezTo>
                    <a:pt x="6638" y="2503"/>
                    <a:pt x="0" y="8574"/>
                    <a:pt x="0" y="8574"/>
                  </a:cubicBezTo>
                  <a:lnTo>
                    <a:pt x="5070" y="12810"/>
                  </a:lnTo>
                  <a:lnTo>
                    <a:pt x="13376" y="7940"/>
                  </a:lnTo>
                  <a:lnTo>
                    <a:pt x="12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6"/>
            <p:cNvSpPr/>
            <p:nvPr/>
          </p:nvSpPr>
          <p:spPr>
            <a:xfrm>
              <a:off x="2252284" y="1836718"/>
              <a:ext cx="163739" cy="304562"/>
            </a:xfrm>
            <a:custGeom>
              <a:avLst/>
              <a:gdLst/>
              <a:ahLst/>
              <a:cxnLst/>
              <a:rect l="l" t="t" r="r" b="b"/>
              <a:pathLst>
                <a:path w="4104" h="7473" extrusionOk="0">
                  <a:moveTo>
                    <a:pt x="1201" y="0"/>
                  </a:moveTo>
                  <a:cubicBezTo>
                    <a:pt x="801" y="201"/>
                    <a:pt x="401" y="434"/>
                    <a:pt x="0" y="668"/>
                  </a:cubicBezTo>
                  <a:lnTo>
                    <a:pt x="3303" y="7472"/>
                  </a:lnTo>
                  <a:lnTo>
                    <a:pt x="4103" y="7039"/>
                  </a:lnTo>
                  <a:lnTo>
                    <a:pt x="3903" y="5571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6"/>
            <p:cNvSpPr/>
            <p:nvPr/>
          </p:nvSpPr>
          <p:spPr>
            <a:xfrm>
              <a:off x="2072623" y="1956332"/>
              <a:ext cx="171719" cy="297797"/>
            </a:xfrm>
            <a:custGeom>
              <a:avLst/>
              <a:gdLst/>
              <a:ahLst/>
              <a:cxnLst/>
              <a:rect l="l" t="t" r="r" b="b"/>
              <a:pathLst>
                <a:path w="4304" h="7307" extrusionOk="0">
                  <a:moveTo>
                    <a:pt x="1101" y="1"/>
                  </a:moveTo>
                  <a:cubicBezTo>
                    <a:pt x="734" y="268"/>
                    <a:pt x="367" y="535"/>
                    <a:pt x="0" y="801"/>
                  </a:cubicBezTo>
                  <a:lnTo>
                    <a:pt x="3136" y="7306"/>
                  </a:lnTo>
                  <a:lnTo>
                    <a:pt x="4303" y="6606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6"/>
            <p:cNvSpPr/>
            <p:nvPr/>
          </p:nvSpPr>
          <p:spPr>
            <a:xfrm>
              <a:off x="1986084" y="2022966"/>
              <a:ext cx="166412" cy="286874"/>
            </a:xfrm>
            <a:custGeom>
              <a:avLst/>
              <a:gdLst/>
              <a:ahLst/>
              <a:cxnLst/>
              <a:rect l="l" t="t" r="r" b="b"/>
              <a:pathLst>
                <a:path w="4171" h="7039" extrusionOk="0">
                  <a:moveTo>
                    <a:pt x="1068" y="0"/>
                  </a:moveTo>
                  <a:cubicBezTo>
                    <a:pt x="701" y="301"/>
                    <a:pt x="334" y="601"/>
                    <a:pt x="1" y="868"/>
                  </a:cubicBezTo>
                  <a:lnTo>
                    <a:pt x="2970" y="7039"/>
                  </a:lnTo>
                  <a:lnTo>
                    <a:pt x="4171" y="6338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6"/>
            <p:cNvSpPr/>
            <p:nvPr/>
          </p:nvSpPr>
          <p:spPr>
            <a:xfrm>
              <a:off x="2161795" y="1892470"/>
              <a:ext cx="175709" cy="305907"/>
            </a:xfrm>
            <a:custGeom>
              <a:avLst/>
              <a:gdLst/>
              <a:ahLst/>
              <a:cxnLst/>
              <a:rect l="l" t="t" r="r" b="b"/>
              <a:pathLst>
                <a:path w="4404" h="7506" extrusionOk="0">
                  <a:moveTo>
                    <a:pt x="1134" y="0"/>
                  </a:moveTo>
                  <a:cubicBezTo>
                    <a:pt x="734" y="267"/>
                    <a:pt x="367" y="500"/>
                    <a:pt x="0" y="767"/>
                  </a:cubicBezTo>
                  <a:lnTo>
                    <a:pt x="3236" y="7505"/>
                  </a:lnTo>
                  <a:lnTo>
                    <a:pt x="4403" y="6805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6"/>
            <p:cNvSpPr/>
            <p:nvPr/>
          </p:nvSpPr>
          <p:spPr>
            <a:xfrm>
              <a:off x="2905736" y="1761933"/>
              <a:ext cx="532392" cy="522072"/>
            </a:xfrm>
            <a:custGeom>
              <a:avLst/>
              <a:gdLst/>
              <a:ahLst/>
              <a:cxnLst/>
              <a:rect l="l" t="t" r="r" b="b"/>
              <a:pathLst>
                <a:path w="13344" h="12810" extrusionOk="0">
                  <a:moveTo>
                    <a:pt x="1068" y="1"/>
                  </a:moveTo>
                  <a:lnTo>
                    <a:pt x="1" y="7940"/>
                  </a:lnTo>
                  <a:lnTo>
                    <a:pt x="8273" y="12810"/>
                  </a:lnTo>
                  <a:lnTo>
                    <a:pt x="13344" y="8574"/>
                  </a:lnTo>
                  <a:cubicBezTo>
                    <a:pt x="13344" y="8574"/>
                    <a:pt x="6705" y="2503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6"/>
            <p:cNvSpPr/>
            <p:nvPr/>
          </p:nvSpPr>
          <p:spPr>
            <a:xfrm>
              <a:off x="2904419" y="1798653"/>
              <a:ext cx="163739" cy="305907"/>
            </a:xfrm>
            <a:custGeom>
              <a:avLst/>
              <a:gdLst/>
              <a:ahLst/>
              <a:cxnLst/>
              <a:rect l="l" t="t" r="r" b="b"/>
              <a:pathLst>
                <a:path w="4104" h="7506" extrusionOk="0">
                  <a:moveTo>
                    <a:pt x="2902" y="0"/>
                  </a:moveTo>
                  <a:lnTo>
                    <a:pt x="200" y="5571"/>
                  </a:lnTo>
                  <a:lnTo>
                    <a:pt x="0" y="7039"/>
                  </a:lnTo>
                  <a:lnTo>
                    <a:pt x="801" y="7506"/>
                  </a:lnTo>
                  <a:lnTo>
                    <a:pt x="4103" y="668"/>
                  </a:lnTo>
                  <a:cubicBezTo>
                    <a:pt x="3703" y="434"/>
                    <a:pt x="3303" y="234"/>
                    <a:pt x="2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6"/>
            <p:cNvSpPr/>
            <p:nvPr/>
          </p:nvSpPr>
          <p:spPr>
            <a:xfrm>
              <a:off x="3074785" y="1918267"/>
              <a:ext cx="173035" cy="297797"/>
            </a:xfrm>
            <a:custGeom>
              <a:avLst/>
              <a:gdLst/>
              <a:ahLst/>
              <a:cxnLst/>
              <a:rect l="l" t="t" r="r" b="b"/>
              <a:pathLst>
                <a:path w="4337" h="7307" extrusionOk="0">
                  <a:moveTo>
                    <a:pt x="3236" y="1"/>
                  </a:moveTo>
                  <a:lnTo>
                    <a:pt x="0" y="6606"/>
                  </a:lnTo>
                  <a:lnTo>
                    <a:pt x="1201" y="7306"/>
                  </a:lnTo>
                  <a:lnTo>
                    <a:pt x="4336" y="801"/>
                  </a:lnTo>
                  <a:cubicBezTo>
                    <a:pt x="3970" y="535"/>
                    <a:pt x="3603" y="268"/>
                    <a:pt x="3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6"/>
            <p:cNvSpPr/>
            <p:nvPr/>
          </p:nvSpPr>
          <p:spPr>
            <a:xfrm>
              <a:off x="3169263" y="1986246"/>
              <a:ext cx="165056" cy="285530"/>
            </a:xfrm>
            <a:custGeom>
              <a:avLst/>
              <a:gdLst/>
              <a:ahLst/>
              <a:cxnLst/>
              <a:rect l="l" t="t" r="r" b="b"/>
              <a:pathLst>
                <a:path w="4137" h="7006" extrusionOk="0">
                  <a:moveTo>
                    <a:pt x="3069" y="1"/>
                  </a:moveTo>
                  <a:lnTo>
                    <a:pt x="0" y="6339"/>
                  </a:lnTo>
                  <a:lnTo>
                    <a:pt x="1168" y="7006"/>
                  </a:lnTo>
                  <a:lnTo>
                    <a:pt x="4137" y="868"/>
                  </a:lnTo>
                  <a:cubicBezTo>
                    <a:pt x="3803" y="568"/>
                    <a:pt x="3436" y="301"/>
                    <a:pt x="3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2982939" y="1855750"/>
              <a:ext cx="175709" cy="304562"/>
            </a:xfrm>
            <a:custGeom>
              <a:avLst/>
              <a:gdLst/>
              <a:ahLst/>
              <a:cxnLst/>
              <a:rect l="l" t="t" r="r" b="b"/>
              <a:pathLst>
                <a:path w="4404" h="7473" extrusionOk="0">
                  <a:moveTo>
                    <a:pt x="3269" y="0"/>
                  </a:moveTo>
                  <a:lnTo>
                    <a:pt x="0" y="6772"/>
                  </a:lnTo>
                  <a:lnTo>
                    <a:pt x="1168" y="7472"/>
                  </a:lnTo>
                  <a:lnTo>
                    <a:pt x="4404" y="734"/>
                  </a:lnTo>
                  <a:cubicBezTo>
                    <a:pt x="4037" y="501"/>
                    <a:pt x="3670" y="234"/>
                    <a:pt x="3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2415986" y="1748362"/>
              <a:ext cx="500434" cy="462243"/>
            </a:xfrm>
            <a:custGeom>
              <a:avLst/>
              <a:gdLst/>
              <a:ahLst/>
              <a:cxnLst/>
              <a:rect l="l" t="t" r="r" b="b"/>
              <a:pathLst>
                <a:path w="12543" h="11342" extrusionOk="0">
                  <a:moveTo>
                    <a:pt x="12242" y="0"/>
                  </a:moveTo>
                  <a:lnTo>
                    <a:pt x="8740" y="134"/>
                  </a:lnTo>
                  <a:lnTo>
                    <a:pt x="4770" y="134"/>
                  </a:lnTo>
                  <a:lnTo>
                    <a:pt x="0" y="1001"/>
                  </a:lnTo>
                  <a:lnTo>
                    <a:pt x="0" y="9207"/>
                  </a:lnTo>
                  <a:lnTo>
                    <a:pt x="5938" y="11342"/>
                  </a:lnTo>
                  <a:lnTo>
                    <a:pt x="12543" y="9374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2415986" y="1748362"/>
              <a:ext cx="488465" cy="416027"/>
            </a:xfrm>
            <a:custGeom>
              <a:avLst/>
              <a:gdLst/>
              <a:ahLst/>
              <a:cxnLst/>
              <a:rect l="l" t="t" r="r" b="b"/>
              <a:pathLst>
                <a:path w="12243" h="10208" extrusionOk="0">
                  <a:moveTo>
                    <a:pt x="12176" y="0"/>
                  </a:moveTo>
                  <a:lnTo>
                    <a:pt x="8740" y="134"/>
                  </a:lnTo>
                  <a:lnTo>
                    <a:pt x="4770" y="134"/>
                  </a:lnTo>
                  <a:lnTo>
                    <a:pt x="0" y="1001"/>
                  </a:lnTo>
                  <a:lnTo>
                    <a:pt x="0" y="1735"/>
                  </a:lnTo>
                  <a:lnTo>
                    <a:pt x="12242" y="701"/>
                  </a:lnTo>
                  <a:lnTo>
                    <a:pt x="12176" y="0"/>
                  </a:lnTo>
                  <a:close/>
                  <a:moveTo>
                    <a:pt x="12142" y="2335"/>
                  </a:moveTo>
                  <a:lnTo>
                    <a:pt x="0" y="3369"/>
                  </a:lnTo>
                  <a:lnTo>
                    <a:pt x="0" y="4637"/>
                  </a:lnTo>
                  <a:lnTo>
                    <a:pt x="12242" y="3603"/>
                  </a:lnTo>
                  <a:lnTo>
                    <a:pt x="12142" y="2335"/>
                  </a:lnTo>
                  <a:close/>
                  <a:moveTo>
                    <a:pt x="12142" y="5237"/>
                  </a:moveTo>
                  <a:lnTo>
                    <a:pt x="0" y="6271"/>
                  </a:lnTo>
                  <a:lnTo>
                    <a:pt x="0" y="7539"/>
                  </a:lnTo>
                  <a:lnTo>
                    <a:pt x="12242" y="6505"/>
                  </a:lnTo>
                  <a:lnTo>
                    <a:pt x="12142" y="5237"/>
                  </a:lnTo>
                  <a:close/>
                  <a:moveTo>
                    <a:pt x="12142" y="8139"/>
                  </a:moveTo>
                  <a:lnTo>
                    <a:pt x="0" y="9173"/>
                  </a:lnTo>
                  <a:lnTo>
                    <a:pt x="0" y="9207"/>
                  </a:lnTo>
                  <a:lnTo>
                    <a:pt x="2802" y="10207"/>
                  </a:lnTo>
                  <a:lnTo>
                    <a:pt x="12242" y="9407"/>
                  </a:lnTo>
                  <a:lnTo>
                    <a:pt x="12142" y="8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6"/>
            <p:cNvSpPr/>
            <p:nvPr/>
          </p:nvSpPr>
          <p:spPr>
            <a:xfrm>
              <a:off x="2075256" y="1725254"/>
              <a:ext cx="971584" cy="2385879"/>
            </a:xfrm>
            <a:custGeom>
              <a:avLst/>
              <a:gdLst/>
              <a:ahLst/>
              <a:cxnLst/>
              <a:rect l="l" t="t" r="r" b="b"/>
              <a:pathLst>
                <a:path w="24352" h="58542" extrusionOk="0">
                  <a:moveTo>
                    <a:pt x="20782" y="0"/>
                  </a:moveTo>
                  <a:cubicBezTo>
                    <a:pt x="20449" y="0"/>
                    <a:pt x="20149" y="300"/>
                    <a:pt x="20149" y="634"/>
                  </a:cubicBezTo>
                  <a:lnTo>
                    <a:pt x="20249" y="6138"/>
                  </a:lnTo>
                  <a:cubicBezTo>
                    <a:pt x="20249" y="8173"/>
                    <a:pt x="18647" y="9840"/>
                    <a:pt x="16646" y="9907"/>
                  </a:cubicBezTo>
                  <a:lnTo>
                    <a:pt x="13144" y="10007"/>
                  </a:lnTo>
                  <a:cubicBezTo>
                    <a:pt x="13103" y="10009"/>
                    <a:pt x="13062" y="10009"/>
                    <a:pt x="13021" y="10009"/>
                  </a:cubicBezTo>
                  <a:cubicBezTo>
                    <a:pt x="11009" y="10009"/>
                    <a:pt x="9373" y="8399"/>
                    <a:pt x="9307" y="6371"/>
                  </a:cubicBezTo>
                  <a:lnTo>
                    <a:pt x="9207" y="1701"/>
                  </a:lnTo>
                  <a:cubicBezTo>
                    <a:pt x="9207" y="1355"/>
                    <a:pt x="8940" y="1098"/>
                    <a:pt x="8602" y="1098"/>
                  </a:cubicBezTo>
                  <a:cubicBezTo>
                    <a:pt x="8582" y="1098"/>
                    <a:pt x="8561" y="1099"/>
                    <a:pt x="8540" y="1101"/>
                  </a:cubicBezTo>
                  <a:lnTo>
                    <a:pt x="7406" y="1201"/>
                  </a:lnTo>
                  <a:cubicBezTo>
                    <a:pt x="7073" y="1234"/>
                    <a:pt x="6839" y="1501"/>
                    <a:pt x="6839" y="1835"/>
                  </a:cubicBezTo>
                  <a:lnTo>
                    <a:pt x="6839" y="12442"/>
                  </a:lnTo>
                  <a:lnTo>
                    <a:pt x="5938" y="24818"/>
                  </a:lnTo>
                  <a:lnTo>
                    <a:pt x="1" y="58275"/>
                  </a:lnTo>
                  <a:lnTo>
                    <a:pt x="8173" y="58542"/>
                  </a:lnTo>
                  <a:lnTo>
                    <a:pt x="13344" y="35259"/>
                  </a:lnTo>
                  <a:lnTo>
                    <a:pt x="16379" y="58542"/>
                  </a:lnTo>
                  <a:lnTo>
                    <a:pt x="24352" y="58542"/>
                  </a:lnTo>
                  <a:lnTo>
                    <a:pt x="23351" y="45599"/>
                  </a:lnTo>
                  <a:cubicBezTo>
                    <a:pt x="23351" y="45599"/>
                    <a:pt x="23684" y="33291"/>
                    <a:pt x="23551" y="27520"/>
                  </a:cubicBezTo>
                  <a:cubicBezTo>
                    <a:pt x="23418" y="21782"/>
                    <a:pt x="22684" y="15078"/>
                    <a:pt x="22684" y="15078"/>
                  </a:cubicBezTo>
                  <a:lnTo>
                    <a:pt x="22350" y="601"/>
                  </a:lnTo>
                  <a:cubicBezTo>
                    <a:pt x="22350" y="267"/>
                    <a:pt x="22083" y="0"/>
                    <a:pt x="2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6"/>
            <p:cNvSpPr/>
            <p:nvPr/>
          </p:nvSpPr>
          <p:spPr>
            <a:xfrm>
              <a:off x="2475874" y="2259382"/>
              <a:ext cx="393908" cy="270695"/>
            </a:xfrm>
            <a:custGeom>
              <a:avLst/>
              <a:gdLst/>
              <a:ahLst/>
              <a:cxnLst/>
              <a:rect l="l" t="t" r="r" b="b"/>
              <a:pathLst>
                <a:path w="9873" h="6642" extrusionOk="0">
                  <a:moveTo>
                    <a:pt x="9324" y="1"/>
                  </a:moveTo>
                  <a:cubicBezTo>
                    <a:pt x="9308" y="1"/>
                    <a:pt x="9291" y="2"/>
                    <a:pt x="9274" y="3"/>
                  </a:cubicBezTo>
                  <a:lnTo>
                    <a:pt x="567" y="404"/>
                  </a:lnTo>
                  <a:cubicBezTo>
                    <a:pt x="234" y="404"/>
                    <a:pt x="0" y="704"/>
                    <a:pt x="67" y="1038"/>
                  </a:cubicBezTo>
                  <a:lnTo>
                    <a:pt x="534" y="3873"/>
                  </a:lnTo>
                  <a:cubicBezTo>
                    <a:pt x="768" y="5474"/>
                    <a:pt x="2135" y="6642"/>
                    <a:pt x="3736" y="6642"/>
                  </a:cubicBezTo>
                  <a:lnTo>
                    <a:pt x="6171" y="6642"/>
                  </a:lnTo>
                  <a:cubicBezTo>
                    <a:pt x="7839" y="6642"/>
                    <a:pt x="9240" y="5407"/>
                    <a:pt x="9440" y="3773"/>
                  </a:cubicBezTo>
                  <a:lnTo>
                    <a:pt x="9841" y="604"/>
                  </a:lnTo>
                  <a:cubicBezTo>
                    <a:pt x="9872" y="287"/>
                    <a:pt x="9634" y="1"/>
                    <a:pt x="9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6"/>
            <p:cNvSpPr/>
            <p:nvPr/>
          </p:nvSpPr>
          <p:spPr>
            <a:xfrm>
              <a:off x="2891093" y="2096365"/>
              <a:ext cx="51947" cy="53063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5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01"/>
                    <a:pt x="301" y="1302"/>
                    <a:pt x="635" y="1302"/>
                  </a:cubicBezTo>
                  <a:cubicBezTo>
                    <a:pt x="1001" y="1302"/>
                    <a:pt x="1302" y="1001"/>
                    <a:pt x="1302" y="668"/>
                  </a:cubicBezTo>
                  <a:cubicBezTo>
                    <a:pt x="1302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6"/>
            <p:cNvSpPr/>
            <p:nvPr/>
          </p:nvSpPr>
          <p:spPr>
            <a:xfrm>
              <a:off x="2389374" y="2096365"/>
              <a:ext cx="51947" cy="53063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1"/>
                    <a:pt x="300" y="1302"/>
                    <a:pt x="634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6"/>
            <p:cNvSpPr/>
            <p:nvPr/>
          </p:nvSpPr>
          <p:spPr>
            <a:xfrm>
              <a:off x="1886299" y="4100222"/>
              <a:ext cx="515077" cy="114236"/>
            </a:xfrm>
            <a:custGeom>
              <a:avLst/>
              <a:gdLst/>
              <a:ahLst/>
              <a:cxnLst/>
              <a:rect l="l" t="t" r="r" b="b"/>
              <a:pathLst>
                <a:path w="12910" h="2803" extrusionOk="0">
                  <a:moveTo>
                    <a:pt x="4737" y="0"/>
                  </a:moveTo>
                  <a:lnTo>
                    <a:pt x="300" y="1868"/>
                  </a:lnTo>
                  <a:cubicBezTo>
                    <a:pt x="134" y="1935"/>
                    <a:pt x="0" y="2135"/>
                    <a:pt x="0" y="2302"/>
                  </a:cubicBezTo>
                  <a:cubicBezTo>
                    <a:pt x="0" y="2602"/>
                    <a:pt x="234" y="2802"/>
                    <a:pt x="500" y="2802"/>
                  </a:cubicBezTo>
                  <a:lnTo>
                    <a:pt x="12442" y="2802"/>
                  </a:lnTo>
                  <a:lnTo>
                    <a:pt x="12909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6"/>
            <p:cNvSpPr/>
            <p:nvPr/>
          </p:nvSpPr>
          <p:spPr>
            <a:xfrm>
              <a:off x="2728748" y="4111063"/>
              <a:ext cx="456507" cy="103395"/>
            </a:xfrm>
            <a:custGeom>
              <a:avLst/>
              <a:gdLst/>
              <a:ahLst/>
              <a:cxnLst/>
              <a:rect l="l" t="t" r="r" b="b"/>
              <a:pathLst>
                <a:path w="11442" h="2537" extrusionOk="0">
                  <a:moveTo>
                    <a:pt x="0" y="1"/>
                  </a:moveTo>
                  <a:lnTo>
                    <a:pt x="267" y="2536"/>
                  </a:lnTo>
                  <a:lnTo>
                    <a:pt x="10908" y="2536"/>
                  </a:lnTo>
                  <a:cubicBezTo>
                    <a:pt x="11208" y="2536"/>
                    <a:pt x="11442" y="2303"/>
                    <a:pt x="11442" y="2002"/>
                  </a:cubicBezTo>
                  <a:cubicBezTo>
                    <a:pt x="11442" y="1802"/>
                    <a:pt x="11342" y="1602"/>
                    <a:pt x="11141" y="1502"/>
                  </a:cubicBezTo>
                  <a:lnTo>
                    <a:pt x="7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6"/>
            <p:cNvSpPr/>
            <p:nvPr/>
          </p:nvSpPr>
          <p:spPr>
            <a:xfrm>
              <a:off x="2389374" y="1428561"/>
              <a:ext cx="560320" cy="121246"/>
            </a:xfrm>
            <a:custGeom>
              <a:avLst/>
              <a:gdLst/>
              <a:ahLst/>
              <a:cxnLst/>
              <a:rect l="l" t="t" r="r" b="b"/>
              <a:pathLst>
                <a:path w="14044" h="2975" extrusionOk="0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6"/>
            <p:cNvSpPr/>
            <p:nvPr/>
          </p:nvSpPr>
          <p:spPr>
            <a:xfrm>
              <a:off x="2407688" y="1325249"/>
              <a:ext cx="503427" cy="406776"/>
            </a:xfrm>
            <a:custGeom>
              <a:avLst/>
              <a:gdLst/>
              <a:ahLst/>
              <a:cxnLst/>
              <a:rect l="l" t="t" r="r" b="b"/>
              <a:pathLst>
                <a:path w="12618" h="9981" extrusionOk="0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2570352" y="1752437"/>
              <a:ext cx="226299" cy="95204"/>
            </a:xfrm>
            <a:custGeom>
              <a:avLst/>
              <a:gdLst/>
              <a:ahLst/>
              <a:cxnLst/>
              <a:rect l="l" t="t" r="r" b="b"/>
              <a:pathLst>
                <a:path w="5672" h="2336" extrusionOk="0">
                  <a:moveTo>
                    <a:pt x="5671" y="0"/>
                  </a:moveTo>
                  <a:lnTo>
                    <a:pt x="4871" y="34"/>
                  </a:lnTo>
                  <a:lnTo>
                    <a:pt x="901" y="34"/>
                  </a:lnTo>
                  <a:lnTo>
                    <a:pt x="34" y="167"/>
                  </a:lnTo>
                  <a:cubicBezTo>
                    <a:pt x="1" y="734"/>
                    <a:pt x="268" y="1301"/>
                    <a:pt x="768" y="1635"/>
                  </a:cubicBezTo>
                  <a:cubicBezTo>
                    <a:pt x="1402" y="2102"/>
                    <a:pt x="2069" y="2335"/>
                    <a:pt x="2769" y="2335"/>
                  </a:cubicBezTo>
                  <a:cubicBezTo>
                    <a:pt x="3470" y="2335"/>
                    <a:pt x="4204" y="2068"/>
                    <a:pt x="4938" y="1601"/>
                  </a:cubicBezTo>
                  <a:cubicBezTo>
                    <a:pt x="5405" y="1301"/>
                    <a:pt x="5671" y="767"/>
                    <a:pt x="5671" y="167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6"/>
            <p:cNvSpPr/>
            <p:nvPr/>
          </p:nvSpPr>
          <p:spPr>
            <a:xfrm>
              <a:off x="2602311" y="1587911"/>
              <a:ext cx="162383" cy="226231"/>
            </a:xfrm>
            <a:custGeom>
              <a:avLst/>
              <a:gdLst/>
              <a:ahLst/>
              <a:cxnLst/>
              <a:rect l="l" t="t" r="r" b="b"/>
              <a:pathLst>
                <a:path w="4070" h="5551" extrusionOk="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6"/>
            <p:cNvSpPr/>
            <p:nvPr/>
          </p:nvSpPr>
          <p:spPr>
            <a:xfrm>
              <a:off x="2521118" y="1490875"/>
              <a:ext cx="292489" cy="104414"/>
            </a:xfrm>
            <a:custGeom>
              <a:avLst/>
              <a:gdLst/>
              <a:ahLst/>
              <a:cxnLst/>
              <a:rect l="l" t="t" r="r" b="b"/>
              <a:pathLst>
                <a:path w="7331" h="2562" extrusionOk="0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6"/>
            <p:cNvSpPr/>
            <p:nvPr/>
          </p:nvSpPr>
          <p:spPr>
            <a:xfrm>
              <a:off x="2525108" y="1369671"/>
              <a:ext cx="264880" cy="311531"/>
            </a:xfrm>
            <a:custGeom>
              <a:avLst/>
              <a:gdLst/>
              <a:ahLst/>
              <a:cxnLst/>
              <a:rect l="l" t="t" r="r" b="b"/>
              <a:pathLst>
                <a:path w="6639" h="7644" extrusionOk="0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6"/>
            <p:cNvSpPr/>
            <p:nvPr/>
          </p:nvSpPr>
          <p:spPr>
            <a:xfrm>
              <a:off x="2510465" y="1362743"/>
              <a:ext cx="191548" cy="164039"/>
            </a:xfrm>
            <a:custGeom>
              <a:avLst/>
              <a:gdLst/>
              <a:ahLst/>
              <a:cxnLst/>
              <a:rect l="l" t="t" r="r" b="b"/>
              <a:pathLst>
                <a:path w="4801" h="4025" extrusionOk="0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6"/>
            <p:cNvSpPr/>
            <p:nvPr/>
          </p:nvSpPr>
          <p:spPr>
            <a:xfrm>
              <a:off x="2626250" y="1355000"/>
              <a:ext cx="169086" cy="138485"/>
            </a:xfrm>
            <a:custGeom>
              <a:avLst/>
              <a:gdLst/>
              <a:ahLst/>
              <a:cxnLst/>
              <a:rect l="l" t="t" r="r" b="b"/>
              <a:pathLst>
                <a:path w="4238" h="3398" extrusionOk="0">
                  <a:moveTo>
                    <a:pt x="1327" y="0"/>
                  </a:moveTo>
                  <a:cubicBezTo>
                    <a:pt x="819" y="0"/>
                    <a:pt x="339" y="163"/>
                    <a:pt x="1" y="579"/>
                  </a:cubicBezTo>
                  <a:cubicBezTo>
                    <a:pt x="11" y="579"/>
                    <a:pt x="22" y="579"/>
                    <a:pt x="32" y="579"/>
                  </a:cubicBezTo>
                  <a:cubicBezTo>
                    <a:pt x="1897" y="579"/>
                    <a:pt x="2708" y="3397"/>
                    <a:pt x="3941" y="3397"/>
                  </a:cubicBezTo>
                  <a:cubicBezTo>
                    <a:pt x="3994" y="3397"/>
                    <a:pt x="4049" y="3392"/>
                    <a:pt x="4104" y="3381"/>
                  </a:cubicBezTo>
                  <a:cubicBezTo>
                    <a:pt x="4104" y="3381"/>
                    <a:pt x="4237" y="1580"/>
                    <a:pt x="3470" y="846"/>
                  </a:cubicBezTo>
                  <a:cubicBezTo>
                    <a:pt x="2981" y="398"/>
                    <a:pt x="2121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2389374" y="1216801"/>
              <a:ext cx="560320" cy="316789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2502486" y="1328265"/>
              <a:ext cx="300827" cy="122387"/>
            </a:xfrm>
            <a:custGeom>
              <a:avLst/>
              <a:gdLst/>
              <a:ahLst/>
              <a:cxnLst/>
              <a:rect l="l" t="t" r="r" b="b"/>
              <a:pathLst>
                <a:path w="7540" h="3003" extrusionOk="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1777137" y="2122203"/>
              <a:ext cx="344754" cy="353509"/>
            </a:xfrm>
            <a:custGeom>
              <a:avLst/>
              <a:gdLst/>
              <a:ahLst/>
              <a:cxnLst/>
              <a:rect l="l" t="t" r="r" b="b"/>
              <a:pathLst>
                <a:path w="8641" h="8674" extrusionOk="0">
                  <a:moveTo>
                    <a:pt x="4304" y="0"/>
                  </a:moveTo>
                  <a:cubicBezTo>
                    <a:pt x="1936" y="0"/>
                    <a:pt x="1" y="1935"/>
                    <a:pt x="1" y="4337"/>
                  </a:cubicBezTo>
                  <a:cubicBezTo>
                    <a:pt x="1" y="6705"/>
                    <a:pt x="1936" y="8673"/>
                    <a:pt x="4304" y="8673"/>
                  </a:cubicBezTo>
                  <a:cubicBezTo>
                    <a:pt x="6706" y="8673"/>
                    <a:pt x="8640" y="6705"/>
                    <a:pt x="8640" y="4337"/>
                  </a:cubicBezTo>
                  <a:cubicBezTo>
                    <a:pt x="8640" y="1935"/>
                    <a:pt x="6706" y="0"/>
                    <a:pt x="4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6"/>
            <p:cNvSpPr/>
            <p:nvPr/>
          </p:nvSpPr>
          <p:spPr>
            <a:xfrm>
              <a:off x="1777137" y="2177955"/>
              <a:ext cx="311480" cy="296370"/>
            </a:xfrm>
            <a:custGeom>
              <a:avLst/>
              <a:gdLst/>
              <a:ahLst/>
              <a:cxnLst/>
              <a:rect l="l" t="t" r="r" b="b"/>
              <a:pathLst>
                <a:path w="7807" h="7272" extrusionOk="0">
                  <a:moveTo>
                    <a:pt x="3503" y="0"/>
                  </a:moveTo>
                  <a:cubicBezTo>
                    <a:pt x="2202" y="0"/>
                    <a:pt x="1068" y="567"/>
                    <a:pt x="268" y="1434"/>
                  </a:cubicBezTo>
                  <a:cubicBezTo>
                    <a:pt x="101" y="1901"/>
                    <a:pt x="1" y="2435"/>
                    <a:pt x="1" y="2969"/>
                  </a:cubicBezTo>
                  <a:cubicBezTo>
                    <a:pt x="1" y="5337"/>
                    <a:pt x="1936" y="7272"/>
                    <a:pt x="4304" y="7272"/>
                  </a:cubicBezTo>
                  <a:cubicBezTo>
                    <a:pt x="5605" y="7272"/>
                    <a:pt x="6739" y="6738"/>
                    <a:pt x="7540" y="5838"/>
                  </a:cubicBezTo>
                  <a:cubicBezTo>
                    <a:pt x="7706" y="5371"/>
                    <a:pt x="7806" y="4870"/>
                    <a:pt x="7806" y="4336"/>
                  </a:cubicBezTo>
                  <a:cubicBezTo>
                    <a:pt x="7806" y="1935"/>
                    <a:pt x="5872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6"/>
            <p:cNvSpPr/>
            <p:nvPr/>
          </p:nvSpPr>
          <p:spPr>
            <a:xfrm>
              <a:off x="1803750" y="2219199"/>
              <a:ext cx="457864" cy="387009"/>
            </a:xfrm>
            <a:custGeom>
              <a:avLst/>
              <a:gdLst/>
              <a:ahLst/>
              <a:cxnLst/>
              <a:rect l="l" t="t" r="r" b="b"/>
              <a:pathLst>
                <a:path w="11476" h="9496" extrusionOk="0">
                  <a:moveTo>
                    <a:pt x="2844" y="0"/>
                  </a:moveTo>
                  <a:cubicBezTo>
                    <a:pt x="2365" y="0"/>
                    <a:pt x="1885" y="104"/>
                    <a:pt x="1435" y="322"/>
                  </a:cubicBezTo>
                  <a:cubicBezTo>
                    <a:pt x="1002" y="556"/>
                    <a:pt x="601" y="856"/>
                    <a:pt x="468" y="1256"/>
                  </a:cubicBezTo>
                  <a:cubicBezTo>
                    <a:pt x="1" y="2457"/>
                    <a:pt x="501" y="3825"/>
                    <a:pt x="1635" y="4459"/>
                  </a:cubicBezTo>
                  <a:lnTo>
                    <a:pt x="10609" y="9496"/>
                  </a:lnTo>
                  <a:lnTo>
                    <a:pt x="11476" y="6493"/>
                  </a:lnTo>
                  <a:cubicBezTo>
                    <a:pt x="11476" y="6493"/>
                    <a:pt x="7340" y="2824"/>
                    <a:pt x="5171" y="889"/>
                  </a:cubicBezTo>
                  <a:cubicBezTo>
                    <a:pt x="4514" y="317"/>
                    <a:pt x="3681" y="0"/>
                    <a:pt x="2844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6"/>
            <p:cNvSpPr/>
            <p:nvPr/>
          </p:nvSpPr>
          <p:spPr>
            <a:xfrm>
              <a:off x="2261581" y="2407688"/>
              <a:ext cx="74568" cy="93859"/>
            </a:xfrm>
            <a:custGeom>
              <a:avLst/>
              <a:gdLst/>
              <a:ahLst/>
              <a:cxnLst/>
              <a:rect l="l" t="t" r="r" b="b"/>
              <a:pathLst>
                <a:path w="1869" h="2303" extrusionOk="0">
                  <a:moveTo>
                    <a:pt x="1869" y="0"/>
                  </a:moveTo>
                  <a:lnTo>
                    <a:pt x="1869" y="0"/>
                  </a:lnTo>
                  <a:cubicBezTo>
                    <a:pt x="835" y="467"/>
                    <a:pt x="1" y="1835"/>
                    <a:pt x="1" y="1835"/>
                  </a:cubicBezTo>
                  <a:lnTo>
                    <a:pt x="268" y="2302"/>
                  </a:lnTo>
                  <a:lnTo>
                    <a:pt x="1769" y="1368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6"/>
            <p:cNvSpPr/>
            <p:nvPr/>
          </p:nvSpPr>
          <p:spPr>
            <a:xfrm>
              <a:off x="2166583" y="2436216"/>
              <a:ext cx="282714" cy="176184"/>
            </a:xfrm>
            <a:custGeom>
              <a:avLst/>
              <a:gdLst/>
              <a:ahLst/>
              <a:cxnLst/>
              <a:rect l="l" t="t" r="r" b="b"/>
              <a:pathLst>
                <a:path w="7086" h="4323" extrusionOk="0">
                  <a:moveTo>
                    <a:pt x="4817" y="1"/>
                  </a:moveTo>
                  <a:cubicBezTo>
                    <a:pt x="4750" y="1"/>
                    <a:pt x="4650" y="1"/>
                    <a:pt x="4583" y="34"/>
                  </a:cubicBezTo>
                  <a:lnTo>
                    <a:pt x="2382" y="1168"/>
                  </a:lnTo>
                  <a:cubicBezTo>
                    <a:pt x="2254" y="1134"/>
                    <a:pt x="2131" y="1118"/>
                    <a:pt x="2014" y="1118"/>
                  </a:cubicBezTo>
                  <a:cubicBezTo>
                    <a:pt x="547" y="1118"/>
                    <a:pt x="1" y="3645"/>
                    <a:pt x="1515" y="4171"/>
                  </a:cubicBezTo>
                  <a:cubicBezTo>
                    <a:pt x="1820" y="4279"/>
                    <a:pt x="2118" y="4323"/>
                    <a:pt x="2399" y="4323"/>
                  </a:cubicBezTo>
                  <a:cubicBezTo>
                    <a:pt x="3588" y="4323"/>
                    <a:pt x="4483" y="3537"/>
                    <a:pt x="4483" y="3537"/>
                  </a:cubicBezTo>
                  <a:lnTo>
                    <a:pt x="6418" y="3303"/>
                  </a:lnTo>
                  <a:cubicBezTo>
                    <a:pt x="6551" y="3270"/>
                    <a:pt x="6652" y="3170"/>
                    <a:pt x="6685" y="3003"/>
                  </a:cubicBezTo>
                  <a:cubicBezTo>
                    <a:pt x="6685" y="2836"/>
                    <a:pt x="6551" y="2703"/>
                    <a:pt x="6385" y="2703"/>
                  </a:cubicBezTo>
                  <a:lnTo>
                    <a:pt x="4550" y="2703"/>
                  </a:lnTo>
                  <a:lnTo>
                    <a:pt x="6585" y="2336"/>
                  </a:lnTo>
                  <a:cubicBezTo>
                    <a:pt x="6685" y="2303"/>
                    <a:pt x="6785" y="2202"/>
                    <a:pt x="6785" y="2069"/>
                  </a:cubicBezTo>
                  <a:cubicBezTo>
                    <a:pt x="6785" y="1936"/>
                    <a:pt x="6685" y="1802"/>
                    <a:pt x="6518" y="1802"/>
                  </a:cubicBezTo>
                  <a:lnTo>
                    <a:pt x="4450" y="1802"/>
                  </a:lnTo>
                  <a:lnTo>
                    <a:pt x="6918" y="1369"/>
                  </a:lnTo>
                  <a:cubicBezTo>
                    <a:pt x="7018" y="1369"/>
                    <a:pt x="7085" y="1268"/>
                    <a:pt x="7085" y="1135"/>
                  </a:cubicBezTo>
                  <a:cubicBezTo>
                    <a:pt x="7085" y="1002"/>
                    <a:pt x="6985" y="902"/>
                    <a:pt x="6885" y="902"/>
                  </a:cubicBezTo>
                  <a:lnTo>
                    <a:pt x="4650" y="835"/>
                  </a:lnTo>
                  <a:lnTo>
                    <a:pt x="6852" y="468"/>
                  </a:lnTo>
                  <a:cubicBezTo>
                    <a:pt x="6918" y="468"/>
                    <a:pt x="7018" y="368"/>
                    <a:pt x="7018" y="268"/>
                  </a:cubicBezTo>
                  <a:cubicBezTo>
                    <a:pt x="7052" y="134"/>
                    <a:pt x="6952" y="1"/>
                    <a:pt x="678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2961633" y="2073257"/>
              <a:ext cx="278205" cy="462243"/>
            </a:xfrm>
            <a:custGeom>
              <a:avLst/>
              <a:gdLst/>
              <a:ahLst/>
              <a:cxnLst/>
              <a:rect l="l" t="t" r="r" b="b"/>
              <a:pathLst>
                <a:path w="6973" h="11342" extrusionOk="0">
                  <a:moveTo>
                    <a:pt x="1" y="1"/>
                  </a:moveTo>
                  <a:lnTo>
                    <a:pt x="334" y="11075"/>
                  </a:lnTo>
                  <a:lnTo>
                    <a:pt x="5605" y="11342"/>
                  </a:lnTo>
                  <a:lnTo>
                    <a:pt x="6972" y="3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2962990" y="2141235"/>
              <a:ext cx="270186" cy="394264"/>
            </a:xfrm>
            <a:custGeom>
              <a:avLst/>
              <a:gdLst/>
              <a:ahLst/>
              <a:cxnLst/>
              <a:rect l="l" t="t" r="r" b="b"/>
              <a:pathLst>
                <a:path w="6772" h="9674" extrusionOk="0">
                  <a:moveTo>
                    <a:pt x="0" y="0"/>
                  </a:moveTo>
                  <a:lnTo>
                    <a:pt x="300" y="9407"/>
                  </a:lnTo>
                  <a:lnTo>
                    <a:pt x="5571" y="9674"/>
                  </a:lnTo>
                  <a:lnTo>
                    <a:pt x="6772" y="201"/>
                  </a:lnTo>
                  <a:lnTo>
                    <a:pt x="6772" y="201"/>
                  </a:lnTo>
                  <a:cubicBezTo>
                    <a:pt x="5933" y="406"/>
                    <a:pt x="4875" y="576"/>
                    <a:pt x="3683" y="576"/>
                  </a:cubicBezTo>
                  <a:cubicBezTo>
                    <a:pt x="2552" y="576"/>
                    <a:pt x="1300" y="42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3219814" y="2059645"/>
              <a:ext cx="346071" cy="353509"/>
            </a:xfrm>
            <a:custGeom>
              <a:avLst/>
              <a:gdLst/>
              <a:ahLst/>
              <a:cxnLst/>
              <a:rect l="l" t="t" r="r" b="b"/>
              <a:pathLst>
                <a:path w="8674" h="8674" extrusionOk="0">
                  <a:moveTo>
                    <a:pt x="4337" y="1"/>
                  </a:moveTo>
                  <a:cubicBezTo>
                    <a:pt x="1969" y="1"/>
                    <a:pt x="1" y="1936"/>
                    <a:pt x="1" y="4337"/>
                  </a:cubicBezTo>
                  <a:cubicBezTo>
                    <a:pt x="1" y="6739"/>
                    <a:pt x="1969" y="8674"/>
                    <a:pt x="4337" y="8674"/>
                  </a:cubicBezTo>
                  <a:cubicBezTo>
                    <a:pt x="6739" y="8674"/>
                    <a:pt x="8674" y="6739"/>
                    <a:pt x="8674" y="4337"/>
                  </a:cubicBezTo>
                  <a:cubicBezTo>
                    <a:pt x="8674" y="1936"/>
                    <a:pt x="6739" y="1"/>
                    <a:pt x="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3221171" y="2115397"/>
              <a:ext cx="311440" cy="297756"/>
            </a:xfrm>
            <a:custGeom>
              <a:avLst/>
              <a:gdLst/>
              <a:ahLst/>
              <a:cxnLst/>
              <a:rect l="l" t="t" r="r" b="b"/>
              <a:pathLst>
                <a:path w="7806" h="7306" extrusionOk="0">
                  <a:moveTo>
                    <a:pt x="3469" y="1"/>
                  </a:moveTo>
                  <a:cubicBezTo>
                    <a:pt x="2202" y="1"/>
                    <a:pt x="1068" y="568"/>
                    <a:pt x="267" y="1435"/>
                  </a:cubicBezTo>
                  <a:cubicBezTo>
                    <a:pt x="100" y="1902"/>
                    <a:pt x="0" y="2436"/>
                    <a:pt x="0" y="2969"/>
                  </a:cubicBezTo>
                  <a:cubicBezTo>
                    <a:pt x="0" y="5371"/>
                    <a:pt x="1935" y="7306"/>
                    <a:pt x="4303" y="7306"/>
                  </a:cubicBezTo>
                  <a:cubicBezTo>
                    <a:pt x="5604" y="7306"/>
                    <a:pt x="6738" y="6739"/>
                    <a:pt x="7539" y="5838"/>
                  </a:cubicBezTo>
                  <a:cubicBezTo>
                    <a:pt x="7706" y="5371"/>
                    <a:pt x="7806" y="4871"/>
                    <a:pt x="7806" y="4337"/>
                  </a:cubicBezTo>
                  <a:cubicBezTo>
                    <a:pt x="7806" y="1935"/>
                    <a:pt x="5871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3008234" y="2148938"/>
              <a:ext cx="484475" cy="310431"/>
            </a:xfrm>
            <a:custGeom>
              <a:avLst/>
              <a:gdLst/>
              <a:ahLst/>
              <a:cxnLst/>
              <a:rect l="l" t="t" r="r" b="b"/>
              <a:pathLst>
                <a:path w="12143" h="7617" extrusionOk="0">
                  <a:moveTo>
                    <a:pt x="9382" y="0"/>
                  </a:moveTo>
                  <a:cubicBezTo>
                    <a:pt x="9302" y="0"/>
                    <a:pt x="9221" y="4"/>
                    <a:pt x="9140" y="12"/>
                  </a:cubicBezTo>
                  <a:cubicBezTo>
                    <a:pt x="9107" y="45"/>
                    <a:pt x="0" y="4448"/>
                    <a:pt x="0" y="4448"/>
                  </a:cubicBezTo>
                  <a:lnTo>
                    <a:pt x="34" y="7617"/>
                  </a:lnTo>
                  <a:lnTo>
                    <a:pt x="10041" y="5182"/>
                  </a:lnTo>
                  <a:cubicBezTo>
                    <a:pt x="11275" y="4848"/>
                    <a:pt x="12142" y="3681"/>
                    <a:pt x="12009" y="2413"/>
                  </a:cubicBezTo>
                  <a:cubicBezTo>
                    <a:pt x="11883" y="1029"/>
                    <a:pt x="10718" y="0"/>
                    <a:pt x="9382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2821910" y="2236112"/>
              <a:ext cx="259533" cy="222278"/>
            </a:xfrm>
            <a:custGeom>
              <a:avLst/>
              <a:gdLst/>
              <a:ahLst/>
              <a:cxnLst/>
              <a:rect l="l" t="t" r="r" b="b"/>
              <a:pathLst>
                <a:path w="6505" h="5454" extrusionOk="0">
                  <a:moveTo>
                    <a:pt x="681" y="1"/>
                  </a:moveTo>
                  <a:cubicBezTo>
                    <a:pt x="560" y="1"/>
                    <a:pt x="434" y="96"/>
                    <a:pt x="434" y="241"/>
                  </a:cubicBezTo>
                  <a:cubicBezTo>
                    <a:pt x="434" y="341"/>
                    <a:pt x="467" y="441"/>
                    <a:pt x="567" y="474"/>
                  </a:cubicBezTo>
                  <a:lnTo>
                    <a:pt x="2602" y="1408"/>
                  </a:lnTo>
                  <a:lnTo>
                    <a:pt x="2602" y="1408"/>
                  </a:lnTo>
                  <a:lnTo>
                    <a:pt x="434" y="875"/>
                  </a:lnTo>
                  <a:cubicBezTo>
                    <a:pt x="411" y="869"/>
                    <a:pt x="388" y="866"/>
                    <a:pt x="366" y="866"/>
                  </a:cubicBezTo>
                  <a:cubicBezTo>
                    <a:pt x="258" y="866"/>
                    <a:pt x="161" y="931"/>
                    <a:pt x="134" y="1041"/>
                  </a:cubicBezTo>
                  <a:cubicBezTo>
                    <a:pt x="100" y="1142"/>
                    <a:pt x="167" y="1275"/>
                    <a:pt x="267" y="1308"/>
                  </a:cubicBezTo>
                  <a:lnTo>
                    <a:pt x="2535" y="2409"/>
                  </a:lnTo>
                  <a:lnTo>
                    <a:pt x="501" y="1842"/>
                  </a:lnTo>
                  <a:cubicBezTo>
                    <a:pt x="478" y="1836"/>
                    <a:pt x="456" y="1834"/>
                    <a:pt x="434" y="1834"/>
                  </a:cubicBezTo>
                  <a:cubicBezTo>
                    <a:pt x="325" y="1834"/>
                    <a:pt x="228" y="1903"/>
                    <a:pt x="200" y="2042"/>
                  </a:cubicBezTo>
                  <a:cubicBezTo>
                    <a:pt x="167" y="2142"/>
                    <a:pt x="200" y="2276"/>
                    <a:pt x="334" y="2342"/>
                  </a:cubicBezTo>
                  <a:lnTo>
                    <a:pt x="2202" y="3243"/>
                  </a:lnTo>
                  <a:lnTo>
                    <a:pt x="434" y="2743"/>
                  </a:lnTo>
                  <a:cubicBezTo>
                    <a:pt x="399" y="2729"/>
                    <a:pt x="363" y="2722"/>
                    <a:pt x="327" y="2722"/>
                  </a:cubicBezTo>
                  <a:cubicBezTo>
                    <a:pt x="191" y="2722"/>
                    <a:pt x="60" y="2818"/>
                    <a:pt x="34" y="2976"/>
                  </a:cubicBezTo>
                  <a:cubicBezTo>
                    <a:pt x="0" y="3110"/>
                    <a:pt x="100" y="3243"/>
                    <a:pt x="234" y="3310"/>
                  </a:cubicBezTo>
                  <a:lnTo>
                    <a:pt x="2035" y="4077"/>
                  </a:lnTo>
                  <a:cubicBezTo>
                    <a:pt x="2035" y="4077"/>
                    <a:pt x="2922" y="5453"/>
                    <a:pt x="4490" y="5453"/>
                  </a:cubicBezTo>
                  <a:cubicBezTo>
                    <a:pt x="4560" y="5453"/>
                    <a:pt x="4631" y="5450"/>
                    <a:pt x="4704" y="5445"/>
                  </a:cubicBezTo>
                  <a:cubicBezTo>
                    <a:pt x="6438" y="5345"/>
                    <a:pt x="6505" y="2342"/>
                    <a:pt x="4670" y="2309"/>
                  </a:cubicBezTo>
                  <a:lnTo>
                    <a:pt x="2836" y="675"/>
                  </a:lnTo>
                  <a:cubicBezTo>
                    <a:pt x="2802" y="608"/>
                    <a:pt x="2735" y="574"/>
                    <a:pt x="2669" y="541"/>
                  </a:cubicBezTo>
                  <a:lnTo>
                    <a:pt x="734" y="7"/>
                  </a:lnTo>
                  <a:cubicBezTo>
                    <a:pt x="717" y="3"/>
                    <a:pt x="699" y="1"/>
                    <a:pt x="681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3509953" y="2544509"/>
              <a:ext cx="503107" cy="554431"/>
            </a:xfrm>
            <a:custGeom>
              <a:avLst/>
              <a:gdLst/>
              <a:ahLst/>
              <a:cxnLst/>
              <a:rect l="l" t="t" r="r" b="b"/>
              <a:pathLst>
                <a:path w="12610" h="13604" extrusionOk="0">
                  <a:moveTo>
                    <a:pt x="10642" y="11109"/>
                  </a:moveTo>
                  <a:lnTo>
                    <a:pt x="10642" y="11109"/>
                  </a:lnTo>
                  <a:cubicBezTo>
                    <a:pt x="9838" y="12037"/>
                    <a:pt x="8960" y="12267"/>
                    <a:pt x="8318" y="12267"/>
                  </a:cubicBezTo>
                  <a:cubicBezTo>
                    <a:pt x="8107" y="12267"/>
                    <a:pt x="7922" y="12242"/>
                    <a:pt x="7773" y="12209"/>
                  </a:cubicBezTo>
                  <a:cubicBezTo>
                    <a:pt x="7573" y="12176"/>
                    <a:pt x="7406" y="11976"/>
                    <a:pt x="7439" y="11742"/>
                  </a:cubicBezTo>
                  <a:cubicBezTo>
                    <a:pt x="7470" y="11529"/>
                    <a:pt x="7640" y="11371"/>
                    <a:pt x="7873" y="11371"/>
                  </a:cubicBezTo>
                  <a:cubicBezTo>
                    <a:pt x="7895" y="11371"/>
                    <a:pt x="7917" y="11373"/>
                    <a:pt x="7940" y="11375"/>
                  </a:cubicBezTo>
                  <a:cubicBezTo>
                    <a:pt x="8178" y="11417"/>
                    <a:pt x="8510" y="11460"/>
                    <a:pt x="8893" y="11460"/>
                  </a:cubicBezTo>
                  <a:cubicBezTo>
                    <a:pt x="9420" y="11460"/>
                    <a:pt x="10042" y="11379"/>
                    <a:pt x="10642" y="11109"/>
                  </a:cubicBezTo>
                  <a:close/>
                  <a:moveTo>
                    <a:pt x="7006" y="1"/>
                  </a:moveTo>
                  <a:cubicBezTo>
                    <a:pt x="7006" y="1"/>
                    <a:pt x="5805" y="601"/>
                    <a:pt x="6672" y="1969"/>
                  </a:cubicBezTo>
                  <a:cubicBezTo>
                    <a:pt x="6541" y="2056"/>
                    <a:pt x="6395" y="2097"/>
                    <a:pt x="6252" y="2097"/>
                  </a:cubicBezTo>
                  <a:cubicBezTo>
                    <a:pt x="5961" y="2097"/>
                    <a:pt x="5683" y="1926"/>
                    <a:pt x="5571" y="1635"/>
                  </a:cubicBezTo>
                  <a:cubicBezTo>
                    <a:pt x="5471" y="1368"/>
                    <a:pt x="5471" y="1035"/>
                    <a:pt x="5672" y="768"/>
                  </a:cubicBezTo>
                  <a:lnTo>
                    <a:pt x="5672" y="768"/>
                  </a:lnTo>
                  <a:cubicBezTo>
                    <a:pt x="5671" y="768"/>
                    <a:pt x="4537" y="1202"/>
                    <a:pt x="4471" y="2135"/>
                  </a:cubicBezTo>
                  <a:cubicBezTo>
                    <a:pt x="4371" y="3036"/>
                    <a:pt x="6139" y="3970"/>
                    <a:pt x="6139" y="3970"/>
                  </a:cubicBezTo>
                  <a:cubicBezTo>
                    <a:pt x="5993" y="4179"/>
                    <a:pt x="5768" y="4283"/>
                    <a:pt x="5539" y="4283"/>
                  </a:cubicBezTo>
                  <a:cubicBezTo>
                    <a:pt x="5402" y="4283"/>
                    <a:pt x="5263" y="4245"/>
                    <a:pt x="5138" y="4170"/>
                  </a:cubicBezTo>
                  <a:cubicBezTo>
                    <a:pt x="4704" y="3870"/>
                    <a:pt x="4137" y="3403"/>
                    <a:pt x="4137" y="2769"/>
                  </a:cubicBezTo>
                  <a:cubicBezTo>
                    <a:pt x="4137" y="2769"/>
                    <a:pt x="3270" y="3136"/>
                    <a:pt x="3103" y="4137"/>
                  </a:cubicBezTo>
                  <a:cubicBezTo>
                    <a:pt x="2970" y="5138"/>
                    <a:pt x="5171" y="6105"/>
                    <a:pt x="5171" y="6105"/>
                  </a:cubicBezTo>
                  <a:cubicBezTo>
                    <a:pt x="5171" y="6105"/>
                    <a:pt x="5025" y="6410"/>
                    <a:pt x="4642" y="6410"/>
                  </a:cubicBezTo>
                  <a:cubicBezTo>
                    <a:pt x="4417" y="6410"/>
                    <a:pt x="4111" y="6305"/>
                    <a:pt x="3703" y="5972"/>
                  </a:cubicBezTo>
                  <a:cubicBezTo>
                    <a:pt x="2603" y="5071"/>
                    <a:pt x="2836" y="4571"/>
                    <a:pt x="2836" y="4571"/>
                  </a:cubicBezTo>
                  <a:lnTo>
                    <a:pt x="2836" y="4571"/>
                  </a:lnTo>
                  <a:cubicBezTo>
                    <a:pt x="2836" y="4571"/>
                    <a:pt x="1602" y="5271"/>
                    <a:pt x="2136" y="6639"/>
                  </a:cubicBezTo>
                  <a:cubicBezTo>
                    <a:pt x="2669" y="7973"/>
                    <a:pt x="4604" y="8707"/>
                    <a:pt x="4604" y="8707"/>
                  </a:cubicBezTo>
                  <a:cubicBezTo>
                    <a:pt x="4604" y="8707"/>
                    <a:pt x="4990" y="9608"/>
                    <a:pt x="4118" y="9608"/>
                  </a:cubicBezTo>
                  <a:cubicBezTo>
                    <a:pt x="4103" y="9608"/>
                    <a:pt x="4087" y="9608"/>
                    <a:pt x="4070" y="9607"/>
                  </a:cubicBezTo>
                  <a:cubicBezTo>
                    <a:pt x="3170" y="9574"/>
                    <a:pt x="1936" y="7139"/>
                    <a:pt x="1936" y="7139"/>
                  </a:cubicBezTo>
                  <a:lnTo>
                    <a:pt x="1936" y="7139"/>
                  </a:lnTo>
                  <a:cubicBezTo>
                    <a:pt x="1935" y="7139"/>
                    <a:pt x="1" y="8040"/>
                    <a:pt x="2136" y="10441"/>
                  </a:cubicBezTo>
                  <a:cubicBezTo>
                    <a:pt x="3395" y="11836"/>
                    <a:pt x="4417" y="12128"/>
                    <a:pt x="5054" y="12128"/>
                  </a:cubicBezTo>
                  <a:cubicBezTo>
                    <a:pt x="5514" y="12128"/>
                    <a:pt x="5772" y="11976"/>
                    <a:pt x="5772" y="11976"/>
                  </a:cubicBezTo>
                  <a:cubicBezTo>
                    <a:pt x="6957" y="13161"/>
                    <a:pt x="7974" y="13603"/>
                    <a:pt x="8877" y="13603"/>
                  </a:cubicBezTo>
                  <a:cubicBezTo>
                    <a:pt x="9729" y="13603"/>
                    <a:pt x="10480" y="13210"/>
                    <a:pt x="11175" y="12676"/>
                  </a:cubicBezTo>
                  <a:cubicBezTo>
                    <a:pt x="12610" y="11576"/>
                    <a:pt x="11276" y="10475"/>
                    <a:pt x="11276" y="10475"/>
                  </a:cubicBezTo>
                  <a:cubicBezTo>
                    <a:pt x="11276" y="10475"/>
                    <a:pt x="12410" y="9474"/>
                    <a:pt x="10909" y="8607"/>
                  </a:cubicBezTo>
                  <a:cubicBezTo>
                    <a:pt x="10909" y="8607"/>
                    <a:pt x="12043" y="7639"/>
                    <a:pt x="11776" y="6639"/>
                  </a:cubicBezTo>
                  <a:cubicBezTo>
                    <a:pt x="11657" y="6242"/>
                    <a:pt x="11501" y="6055"/>
                    <a:pt x="11269" y="6055"/>
                  </a:cubicBezTo>
                  <a:cubicBezTo>
                    <a:pt x="10916" y="6055"/>
                    <a:pt x="10386" y="6488"/>
                    <a:pt x="9541" y="7272"/>
                  </a:cubicBezTo>
                  <a:cubicBezTo>
                    <a:pt x="9241" y="7573"/>
                    <a:pt x="9007" y="7739"/>
                    <a:pt x="8774" y="7873"/>
                  </a:cubicBezTo>
                  <a:cubicBezTo>
                    <a:pt x="8655" y="7947"/>
                    <a:pt x="8531" y="7980"/>
                    <a:pt x="8409" y="7980"/>
                  </a:cubicBezTo>
                  <a:cubicBezTo>
                    <a:pt x="7984" y="7980"/>
                    <a:pt x="7602" y="7573"/>
                    <a:pt x="7706" y="7106"/>
                  </a:cubicBezTo>
                  <a:cubicBezTo>
                    <a:pt x="7706" y="7106"/>
                    <a:pt x="11676" y="5471"/>
                    <a:pt x="10809" y="4170"/>
                  </a:cubicBezTo>
                  <a:cubicBezTo>
                    <a:pt x="10633" y="3900"/>
                    <a:pt x="10475" y="3794"/>
                    <a:pt x="10322" y="3794"/>
                  </a:cubicBezTo>
                  <a:cubicBezTo>
                    <a:pt x="9834" y="3794"/>
                    <a:pt x="9394" y="4868"/>
                    <a:pt x="8607" y="5071"/>
                  </a:cubicBezTo>
                  <a:cubicBezTo>
                    <a:pt x="8509" y="5096"/>
                    <a:pt x="8417" y="5108"/>
                    <a:pt x="8332" y="5108"/>
                  </a:cubicBezTo>
                  <a:cubicBezTo>
                    <a:pt x="7513" y="5108"/>
                    <a:pt x="7305" y="4051"/>
                    <a:pt x="8574" y="3870"/>
                  </a:cubicBezTo>
                  <a:cubicBezTo>
                    <a:pt x="9975" y="3637"/>
                    <a:pt x="10208" y="2202"/>
                    <a:pt x="9041" y="1602"/>
                  </a:cubicBezTo>
                  <a:lnTo>
                    <a:pt x="9041" y="1602"/>
                  </a:lnTo>
                  <a:cubicBezTo>
                    <a:pt x="9041" y="1602"/>
                    <a:pt x="8581" y="2574"/>
                    <a:pt x="8003" y="2574"/>
                  </a:cubicBezTo>
                  <a:cubicBezTo>
                    <a:pt x="7939" y="2574"/>
                    <a:pt x="7873" y="2562"/>
                    <a:pt x="7806" y="2536"/>
                  </a:cubicBezTo>
                  <a:cubicBezTo>
                    <a:pt x="7806" y="2536"/>
                    <a:pt x="8607" y="2102"/>
                    <a:pt x="8307" y="1101"/>
                  </a:cubicBezTo>
                  <a:cubicBezTo>
                    <a:pt x="8007" y="134"/>
                    <a:pt x="7006" y="1"/>
                    <a:pt x="7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6"/>
            <p:cNvSpPr/>
            <p:nvPr/>
          </p:nvSpPr>
          <p:spPr>
            <a:xfrm>
              <a:off x="3822715" y="2735313"/>
              <a:ext cx="40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6"/>
            <p:cNvSpPr/>
            <p:nvPr/>
          </p:nvSpPr>
          <p:spPr>
            <a:xfrm>
              <a:off x="3599126" y="2544509"/>
              <a:ext cx="204993" cy="791258"/>
            </a:xfrm>
            <a:custGeom>
              <a:avLst/>
              <a:gdLst/>
              <a:ahLst/>
              <a:cxnLst/>
              <a:rect l="l" t="t" r="r" b="b"/>
              <a:pathLst>
                <a:path w="5138" h="1941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804" y="1668"/>
                    <a:pt x="4804" y="3336"/>
                    <a:pt x="4671" y="4971"/>
                  </a:cubicBezTo>
                  <a:cubicBezTo>
                    <a:pt x="4571" y="6639"/>
                    <a:pt x="4371" y="8273"/>
                    <a:pt x="3970" y="9874"/>
                  </a:cubicBezTo>
                  <a:cubicBezTo>
                    <a:pt x="3537" y="11509"/>
                    <a:pt x="2936" y="13010"/>
                    <a:pt x="2236" y="14544"/>
                  </a:cubicBezTo>
                  <a:cubicBezTo>
                    <a:pt x="1535" y="16045"/>
                    <a:pt x="801" y="17547"/>
                    <a:pt x="67" y="19014"/>
                  </a:cubicBezTo>
                  <a:lnTo>
                    <a:pt x="67" y="19048"/>
                  </a:lnTo>
                  <a:cubicBezTo>
                    <a:pt x="1" y="19181"/>
                    <a:pt x="67" y="19314"/>
                    <a:pt x="201" y="19381"/>
                  </a:cubicBezTo>
                  <a:cubicBezTo>
                    <a:pt x="245" y="19403"/>
                    <a:pt x="294" y="19415"/>
                    <a:pt x="341" y="19415"/>
                  </a:cubicBezTo>
                  <a:cubicBezTo>
                    <a:pt x="434" y="19415"/>
                    <a:pt x="523" y="19370"/>
                    <a:pt x="568" y="19281"/>
                  </a:cubicBezTo>
                  <a:cubicBezTo>
                    <a:pt x="1268" y="17780"/>
                    <a:pt x="2002" y="16246"/>
                    <a:pt x="2669" y="14745"/>
                  </a:cubicBezTo>
                  <a:cubicBezTo>
                    <a:pt x="3003" y="13977"/>
                    <a:pt x="3336" y="13210"/>
                    <a:pt x="3637" y="12409"/>
                  </a:cubicBezTo>
                  <a:cubicBezTo>
                    <a:pt x="3904" y="11609"/>
                    <a:pt x="4137" y="10808"/>
                    <a:pt x="4337" y="9974"/>
                  </a:cubicBezTo>
                  <a:cubicBezTo>
                    <a:pt x="4704" y="8340"/>
                    <a:pt x="4938" y="6672"/>
                    <a:pt x="5038" y="5004"/>
                  </a:cubicBezTo>
                  <a:cubicBezTo>
                    <a:pt x="5138" y="3336"/>
                    <a:pt x="5071" y="1668"/>
                    <a:pt x="4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3081408" y="2645131"/>
              <a:ext cx="372683" cy="411462"/>
            </a:xfrm>
            <a:custGeom>
              <a:avLst/>
              <a:gdLst/>
              <a:ahLst/>
              <a:cxnLst/>
              <a:rect l="l" t="t" r="r" b="b"/>
              <a:pathLst>
                <a:path w="9341" h="10096" extrusionOk="0">
                  <a:moveTo>
                    <a:pt x="1435" y="8239"/>
                  </a:moveTo>
                  <a:cubicBezTo>
                    <a:pt x="1909" y="8437"/>
                    <a:pt x="2383" y="8494"/>
                    <a:pt x="2780" y="8494"/>
                  </a:cubicBezTo>
                  <a:cubicBezTo>
                    <a:pt x="3055" y="8494"/>
                    <a:pt x="3293" y="8467"/>
                    <a:pt x="3470" y="8439"/>
                  </a:cubicBezTo>
                  <a:cubicBezTo>
                    <a:pt x="3487" y="8436"/>
                    <a:pt x="3505" y="8434"/>
                    <a:pt x="3522" y="8434"/>
                  </a:cubicBezTo>
                  <a:cubicBezTo>
                    <a:pt x="3670" y="8434"/>
                    <a:pt x="3807" y="8557"/>
                    <a:pt x="3837" y="8706"/>
                  </a:cubicBezTo>
                  <a:cubicBezTo>
                    <a:pt x="3870" y="8873"/>
                    <a:pt x="3737" y="9040"/>
                    <a:pt x="3570" y="9073"/>
                  </a:cubicBezTo>
                  <a:cubicBezTo>
                    <a:pt x="3469" y="9089"/>
                    <a:pt x="3343" y="9103"/>
                    <a:pt x="3201" y="9103"/>
                  </a:cubicBezTo>
                  <a:cubicBezTo>
                    <a:pt x="2732" y="9103"/>
                    <a:pt x="2074" y="8955"/>
                    <a:pt x="1435" y="8239"/>
                  </a:cubicBezTo>
                  <a:close/>
                  <a:moveTo>
                    <a:pt x="4137" y="0"/>
                  </a:moveTo>
                  <a:cubicBezTo>
                    <a:pt x="4137" y="0"/>
                    <a:pt x="3403" y="67"/>
                    <a:pt x="3170" y="801"/>
                  </a:cubicBezTo>
                  <a:cubicBezTo>
                    <a:pt x="2936" y="1534"/>
                    <a:pt x="3570" y="1868"/>
                    <a:pt x="3570" y="1868"/>
                  </a:cubicBezTo>
                  <a:cubicBezTo>
                    <a:pt x="3520" y="1888"/>
                    <a:pt x="3471" y="1897"/>
                    <a:pt x="3422" y="1897"/>
                  </a:cubicBezTo>
                  <a:cubicBezTo>
                    <a:pt x="2987" y="1897"/>
                    <a:pt x="2636" y="1168"/>
                    <a:pt x="2636" y="1168"/>
                  </a:cubicBezTo>
                  <a:lnTo>
                    <a:pt x="2636" y="1168"/>
                  </a:lnTo>
                  <a:cubicBezTo>
                    <a:pt x="1769" y="1601"/>
                    <a:pt x="1936" y="2702"/>
                    <a:pt x="2970" y="2835"/>
                  </a:cubicBezTo>
                  <a:cubicBezTo>
                    <a:pt x="3935" y="2986"/>
                    <a:pt x="3782" y="3764"/>
                    <a:pt x="3177" y="3764"/>
                  </a:cubicBezTo>
                  <a:cubicBezTo>
                    <a:pt x="3113" y="3764"/>
                    <a:pt x="3043" y="3755"/>
                    <a:pt x="2970" y="3736"/>
                  </a:cubicBezTo>
                  <a:cubicBezTo>
                    <a:pt x="2382" y="3608"/>
                    <a:pt x="2049" y="2797"/>
                    <a:pt x="1686" y="2797"/>
                  </a:cubicBezTo>
                  <a:cubicBezTo>
                    <a:pt x="1575" y="2797"/>
                    <a:pt x="1460" y="2873"/>
                    <a:pt x="1335" y="3069"/>
                  </a:cubicBezTo>
                  <a:cubicBezTo>
                    <a:pt x="668" y="4036"/>
                    <a:pt x="3637" y="5270"/>
                    <a:pt x="3637" y="5270"/>
                  </a:cubicBezTo>
                  <a:cubicBezTo>
                    <a:pt x="3715" y="5611"/>
                    <a:pt x="3424" y="5910"/>
                    <a:pt x="3101" y="5910"/>
                  </a:cubicBezTo>
                  <a:cubicBezTo>
                    <a:pt x="3013" y="5910"/>
                    <a:pt x="2922" y="5888"/>
                    <a:pt x="2836" y="5838"/>
                  </a:cubicBezTo>
                  <a:cubicBezTo>
                    <a:pt x="2669" y="5737"/>
                    <a:pt x="2469" y="5604"/>
                    <a:pt x="2269" y="5404"/>
                  </a:cubicBezTo>
                  <a:cubicBezTo>
                    <a:pt x="1651" y="4806"/>
                    <a:pt x="1259" y="4482"/>
                    <a:pt x="1001" y="4482"/>
                  </a:cubicBezTo>
                  <a:cubicBezTo>
                    <a:pt x="828" y="4482"/>
                    <a:pt x="715" y="4628"/>
                    <a:pt x="635" y="4937"/>
                  </a:cubicBezTo>
                  <a:cubicBezTo>
                    <a:pt x="401" y="5671"/>
                    <a:pt x="1268" y="6371"/>
                    <a:pt x="1268" y="6371"/>
                  </a:cubicBezTo>
                  <a:cubicBezTo>
                    <a:pt x="134" y="7038"/>
                    <a:pt x="968" y="7772"/>
                    <a:pt x="968" y="7772"/>
                  </a:cubicBezTo>
                  <a:cubicBezTo>
                    <a:pt x="968" y="7772"/>
                    <a:pt x="1" y="8606"/>
                    <a:pt x="1068" y="9407"/>
                  </a:cubicBezTo>
                  <a:cubicBezTo>
                    <a:pt x="1591" y="9799"/>
                    <a:pt x="2146" y="10095"/>
                    <a:pt x="2780" y="10095"/>
                  </a:cubicBezTo>
                  <a:cubicBezTo>
                    <a:pt x="3440" y="10095"/>
                    <a:pt x="4186" y="9774"/>
                    <a:pt x="5071" y="8906"/>
                  </a:cubicBezTo>
                  <a:cubicBezTo>
                    <a:pt x="5071" y="8906"/>
                    <a:pt x="5259" y="9015"/>
                    <a:pt x="5592" y="9015"/>
                  </a:cubicBezTo>
                  <a:cubicBezTo>
                    <a:pt x="6066" y="9015"/>
                    <a:pt x="6833" y="8796"/>
                    <a:pt x="7773" y="7739"/>
                  </a:cubicBezTo>
                  <a:cubicBezTo>
                    <a:pt x="9341" y="5971"/>
                    <a:pt x="7940" y="5304"/>
                    <a:pt x="7940" y="5304"/>
                  </a:cubicBezTo>
                  <a:lnTo>
                    <a:pt x="7940" y="5304"/>
                  </a:lnTo>
                  <a:cubicBezTo>
                    <a:pt x="7940" y="5304"/>
                    <a:pt x="7006" y="7105"/>
                    <a:pt x="6339" y="7138"/>
                  </a:cubicBezTo>
                  <a:cubicBezTo>
                    <a:pt x="5638" y="7138"/>
                    <a:pt x="5938" y="6438"/>
                    <a:pt x="5938" y="6438"/>
                  </a:cubicBezTo>
                  <a:cubicBezTo>
                    <a:pt x="5938" y="6438"/>
                    <a:pt x="7373" y="5938"/>
                    <a:pt x="7773" y="4904"/>
                  </a:cubicBezTo>
                  <a:cubicBezTo>
                    <a:pt x="8173" y="3903"/>
                    <a:pt x="7273" y="3369"/>
                    <a:pt x="7273" y="3369"/>
                  </a:cubicBezTo>
                  <a:lnTo>
                    <a:pt x="7273" y="3369"/>
                  </a:lnTo>
                  <a:cubicBezTo>
                    <a:pt x="7273" y="3369"/>
                    <a:pt x="7439" y="3769"/>
                    <a:pt x="6606" y="4403"/>
                  </a:cubicBezTo>
                  <a:cubicBezTo>
                    <a:pt x="6309" y="4650"/>
                    <a:pt x="6081" y="4728"/>
                    <a:pt x="5912" y="4728"/>
                  </a:cubicBezTo>
                  <a:cubicBezTo>
                    <a:pt x="5624" y="4728"/>
                    <a:pt x="5505" y="4503"/>
                    <a:pt x="5505" y="4503"/>
                  </a:cubicBezTo>
                  <a:cubicBezTo>
                    <a:pt x="5505" y="4503"/>
                    <a:pt x="7139" y="3803"/>
                    <a:pt x="7039" y="3036"/>
                  </a:cubicBezTo>
                  <a:cubicBezTo>
                    <a:pt x="6939" y="2302"/>
                    <a:pt x="6305" y="2035"/>
                    <a:pt x="6305" y="2035"/>
                  </a:cubicBezTo>
                  <a:cubicBezTo>
                    <a:pt x="6272" y="2502"/>
                    <a:pt x="5872" y="2869"/>
                    <a:pt x="5538" y="3069"/>
                  </a:cubicBezTo>
                  <a:cubicBezTo>
                    <a:pt x="5450" y="3132"/>
                    <a:pt x="5348" y="3162"/>
                    <a:pt x="5245" y="3162"/>
                  </a:cubicBezTo>
                  <a:cubicBezTo>
                    <a:pt x="5077" y="3162"/>
                    <a:pt x="4908" y="3081"/>
                    <a:pt x="4804" y="2935"/>
                  </a:cubicBezTo>
                  <a:cubicBezTo>
                    <a:pt x="4804" y="2935"/>
                    <a:pt x="6105" y="2235"/>
                    <a:pt x="6038" y="1568"/>
                  </a:cubicBezTo>
                  <a:cubicBezTo>
                    <a:pt x="5972" y="867"/>
                    <a:pt x="5138" y="567"/>
                    <a:pt x="5138" y="567"/>
                  </a:cubicBezTo>
                  <a:lnTo>
                    <a:pt x="5138" y="567"/>
                  </a:lnTo>
                  <a:cubicBezTo>
                    <a:pt x="5305" y="767"/>
                    <a:pt x="5271" y="1001"/>
                    <a:pt x="5205" y="1201"/>
                  </a:cubicBezTo>
                  <a:cubicBezTo>
                    <a:pt x="5137" y="1403"/>
                    <a:pt x="4934" y="1530"/>
                    <a:pt x="4716" y="1530"/>
                  </a:cubicBezTo>
                  <a:cubicBezTo>
                    <a:pt x="4611" y="1530"/>
                    <a:pt x="4502" y="1500"/>
                    <a:pt x="4404" y="1434"/>
                  </a:cubicBezTo>
                  <a:cubicBezTo>
                    <a:pt x="5038" y="434"/>
                    <a:pt x="4137" y="0"/>
                    <a:pt x="4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3222487" y="2784260"/>
              <a:ext cx="40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3235813" y="2645131"/>
              <a:ext cx="155760" cy="590051"/>
            </a:xfrm>
            <a:custGeom>
              <a:avLst/>
              <a:gdLst/>
              <a:ahLst/>
              <a:cxnLst/>
              <a:rect l="l" t="t" r="r" b="b"/>
              <a:pathLst>
                <a:path w="3904" h="14478" extrusionOk="0">
                  <a:moveTo>
                    <a:pt x="267" y="0"/>
                  </a:moveTo>
                  <a:cubicBezTo>
                    <a:pt x="34" y="1201"/>
                    <a:pt x="0" y="2468"/>
                    <a:pt x="34" y="3703"/>
                  </a:cubicBezTo>
                  <a:cubicBezTo>
                    <a:pt x="134" y="4970"/>
                    <a:pt x="300" y="6204"/>
                    <a:pt x="567" y="7405"/>
                  </a:cubicBezTo>
                  <a:cubicBezTo>
                    <a:pt x="701" y="8039"/>
                    <a:pt x="868" y="8640"/>
                    <a:pt x="1101" y="9240"/>
                  </a:cubicBezTo>
                  <a:cubicBezTo>
                    <a:pt x="1301" y="9807"/>
                    <a:pt x="1535" y="10374"/>
                    <a:pt x="1802" y="10941"/>
                  </a:cubicBezTo>
                  <a:cubicBezTo>
                    <a:pt x="2302" y="12109"/>
                    <a:pt x="2836" y="13210"/>
                    <a:pt x="3369" y="14344"/>
                  </a:cubicBezTo>
                  <a:cubicBezTo>
                    <a:pt x="3414" y="14433"/>
                    <a:pt x="3503" y="14477"/>
                    <a:pt x="3597" y="14477"/>
                  </a:cubicBezTo>
                  <a:cubicBezTo>
                    <a:pt x="3644" y="14477"/>
                    <a:pt x="3692" y="14466"/>
                    <a:pt x="3736" y="14444"/>
                  </a:cubicBezTo>
                  <a:cubicBezTo>
                    <a:pt x="3870" y="14377"/>
                    <a:pt x="3903" y="14244"/>
                    <a:pt x="3836" y="14110"/>
                  </a:cubicBezTo>
                  <a:cubicBezTo>
                    <a:pt x="3269" y="12976"/>
                    <a:pt x="2736" y="11875"/>
                    <a:pt x="2235" y="10774"/>
                  </a:cubicBezTo>
                  <a:cubicBezTo>
                    <a:pt x="1701" y="9640"/>
                    <a:pt x="1234" y="8506"/>
                    <a:pt x="934" y="7339"/>
                  </a:cubicBezTo>
                  <a:cubicBezTo>
                    <a:pt x="601" y="6138"/>
                    <a:pt x="467" y="4904"/>
                    <a:pt x="401" y="3703"/>
                  </a:cubicBezTo>
                  <a:cubicBezTo>
                    <a:pt x="300" y="2468"/>
                    <a:pt x="300" y="1234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6"/>
            <p:cNvSpPr/>
            <p:nvPr/>
          </p:nvSpPr>
          <p:spPr>
            <a:xfrm>
              <a:off x="3147958" y="3356575"/>
              <a:ext cx="722703" cy="686640"/>
            </a:xfrm>
            <a:custGeom>
              <a:avLst/>
              <a:gdLst/>
              <a:ahLst/>
              <a:cxnLst/>
              <a:rect l="l" t="t" r="r" b="b"/>
              <a:pathLst>
                <a:path w="18114" h="16848" extrusionOk="0">
                  <a:moveTo>
                    <a:pt x="1" y="1"/>
                  </a:moveTo>
                  <a:lnTo>
                    <a:pt x="1" y="14778"/>
                  </a:lnTo>
                  <a:cubicBezTo>
                    <a:pt x="1" y="15545"/>
                    <a:pt x="568" y="16179"/>
                    <a:pt x="1335" y="16279"/>
                  </a:cubicBezTo>
                  <a:cubicBezTo>
                    <a:pt x="4177" y="16645"/>
                    <a:pt x="6955" y="16847"/>
                    <a:pt x="9654" y="16847"/>
                  </a:cubicBezTo>
                  <a:cubicBezTo>
                    <a:pt x="12120" y="16847"/>
                    <a:pt x="14521" y="16679"/>
                    <a:pt x="16846" y="16312"/>
                  </a:cubicBezTo>
                  <a:cubicBezTo>
                    <a:pt x="17580" y="16212"/>
                    <a:pt x="18114" y="15579"/>
                    <a:pt x="18114" y="14845"/>
                  </a:cubicBezTo>
                  <a:lnTo>
                    <a:pt x="1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3149314" y="3356575"/>
              <a:ext cx="721347" cy="686599"/>
            </a:xfrm>
            <a:custGeom>
              <a:avLst/>
              <a:gdLst/>
              <a:ahLst/>
              <a:cxnLst/>
              <a:rect l="l" t="t" r="r" b="b"/>
              <a:pathLst>
                <a:path w="18080" h="16847" extrusionOk="0">
                  <a:moveTo>
                    <a:pt x="3144" y="2832"/>
                  </a:moveTo>
                  <a:cubicBezTo>
                    <a:pt x="3163" y="2832"/>
                    <a:pt x="3183" y="2834"/>
                    <a:pt x="3202" y="2836"/>
                  </a:cubicBezTo>
                  <a:cubicBezTo>
                    <a:pt x="3903" y="2869"/>
                    <a:pt x="4570" y="2903"/>
                    <a:pt x="5270" y="2936"/>
                  </a:cubicBezTo>
                  <a:cubicBezTo>
                    <a:pt x="5537" y="2936"/>
                    <a:pt x="5737" y="3136"/>
                    <a:pt x="5704" y="3403"/>
                  </a:cubicBezTo>
                  <a:lnTo>
                    <a:pt x="5704" y="5338"/>
                  </a:lnTo>
                  <a:cubicBezTo>
                    <a:pt x="5704" y="5605"/>
                    <a:pt x="5471" y="5805"/>
                    <a:pt x="5170" y="5805"/>
                  </a:cubicBezTo>
                  <a:cubicBezTo>
                    <a:pt x="4503" y="5738"/>
                    <a:pt x="3803" y="5671"/>
                    <a:pt x="3102" y="5571"/>
                  </a:cubicBezTo>
                  <a:cubicBezTo>
                    <a:pt x="2835" y="5538"/>
                    <a:pt x="2669" y="5338"/>
                    <a:pt x="2669" y="5104"/>
                  </a:cubicBezTo>
                  <a:lnTo>
                    <a:pt x="2702" y="3270"/>
                  </a:lnTo>
                  <a:cubicBezTo>
                    <a:pt x="2702" y="3022"/>
                    <a:pt x="2902" y="2832"/>
                    <a:pt x="3144" y="2832"/>
                  </a:cubicBezTo>
                  <a:close/>
                  <a:moveTo>
                    <a:pt x="15011" y="2803"/>
                  </a:moveTo>
                  <a:cubicBezTo>
                    <a:pt x="15244" y="2803"/>
                    <a:pt x="15478" y="3003"/>
                    <a:pt x="15478" y="3270"/>
                  </a:cubicBezTo>
                  <a:lnTo>
                    <a:pt x="15544" y="5104"/>
                  </a:lnTo>
                  <a:cubicBezTo>
                    <a:pt x="15544" y="5338"/>
                    <a:pt x="15344" y="5538"/>
                    <a:pt x="15111" y="5571"/>
                  </a:cubicBezTo>
                  <a:cubicBezTo>
                    <a:pt x="14410" y="5671"/>
                    <a:pt x="13710" y="5738"/>
                    <a:pt x="13009" y="5805"/>
                  </a:cubicBezTo>
                  <a:cubicBezTo>
                    <a:pt x="12742" y="5805"/>
                    <a:pt x="12509" y="5605"/>
                    <a:pt x="12509" y="5338"/>
                  </a:cubicBezTo>
                  <a:lnTo>
                    <a:pt x="12476" y="3370"/>
                  </a:lnTo>
                  <a:cubicBezTo>
                    <a:pt x="12476" y="3136"/>
                    <a:pt x="12676" y="2936"/>
                    <a:pt x="12943" y="2903"/>
                  </a:cubicBezTo>
                  <a:cubicBezTo>
                    <a:pt x="13610" y="2903"/>
                    <a:pt x="14310" y="2869"/>
                    <a:pt x="15011" y="2803"/>
                  </a:cubicBezTo>
                  <a:close/>
                  <a:moveTo>
                    <a:pt x="6387" y="2966"/>
                  </a:moveTo>
                  <a:cubicBezTo>
                    <a:pt x="6404" y="2966"/>
                    <a:pt x="6421" y="2967"/>
                    <a:pt x="6438" y="2970"/>
                  </a:cubicBezTo>
                  <a:cubicBezTo>
                    <a:pt x="7138" y="2970"/>
                    <a:pt x="7839" y="3003"/>
                    <a:pt x="8506" y="3003"/>
                  </a:cubicBezTo>
                  <a:cubicBezTo>
                    <a:pt x="8773" y="3003"/>
                    <a:pt x="8973" y="3203"/>
                    <a:pt x="8973" y="3470"/>
                  </a:cubicBezTo>
                  <a:lnTo>
                    <a:pt x="8973" y="5505"/>
                  </a:lnTo>
                  <a:cubicBezTo>
                    <a:pt x="8973" y="5738"/>
                    <a:pt x="8773" y="5972"/>
                    <a:pt x="8506" y="5972"/>
                  </a:cubicBezTo>
                  <a:cubicBezTo>
                    <a:pt x="7806" y="5938"/>
                    <a:pt x="7072" y="5938"/>
                    <a:pt x="6371" y="5872"/>
                  </a:cubicBezTo>
                  <a:cubicBezTo>
                    <a:pt x="6104" y="5872"/>
                    <a:pt x="5904" y="5671"/>
                    <a:pt x="5904" y="5405"/>
                  </a:cubicBezTo>
                  <a:lnTo>
                    <a:pt x="5938" y="3437"/>
                  </a:lnTo>
                  <a:cubicBezTo>
                    <a:pt x="5938" y="3187"/>
                    <a:pt x="6142" y="2966"/>
                    <a:pt x="6387" y="2966"/>
                  </a:cubicBezTo>
                  <a:close/>
                  <a:moveTo>
                    <a:pt x="11826" y="2966"/>
                  </a:moveTo>
                  <a:cubicBezTo>
                    <a:pt x="12067" y="2966"/>
                    <a:pt x="12242" y="3187"/>
                    <a:pt x="12242" y="3437"/>
                  </a:cubicBezTo>
                  <a:lnTo>
                    <a:pt x="12275" y="5405"/>
                  </a:lnTo>
                  <a:cubicBezTo>
                    <a:pt x="12275" y="5638"/>
                    <a:pt x="12075" y="5872"/>
                    <a:pt x="11842" y="5872"/>
                  </a:cubicBezTo>
                  <a:cubicBezTo>
                    <a:pt x="11108" y="5938"/>
                    <a:pt x="10407" y="5938"/>
                    <a:pt x="9674" y="5972"/>
                  </a:cubicBezTo>
                  <a:cubicBezTo>
                    <a:pt x="9440" y="5972"/>
                    <a:pt x="9207" y="5738"/>
                    <a:pt x="9207" y="5505"/>
                  </a:cubicBezTo>
                  <a:lnTo>
                    <a:pt x="9207" y="3470"/>
                  </a:lnTo>
                  <a:cubicBezTo>
                    <a:pt x="9207" y="3203"/>
                    <a:pt x="9407" y="3003"/>
                    <a:pt x="9674" y="3003"/>
                  </a:cubicBezTo>
                  <a:cubicBezTo>
                    <a:pt x="10374" y="3003"/>
                    <a:pt x="11075" y="2970"/>
                    <a:pt x="11775" y="2970"/>
                  </a:cubicBezTo>
                  <a:cubicBezTo>
                    <a:pt x="11792" y="2967"/>
                    <a:pt x="11809" y="2966"/>
                    <a:pt x="11826" y="2966"/>
                  </a:cubicBezTo>
                  <a:close/>
                  <a:moveTo>
                    <a:pt x="3111" y="5801"/>
                  </a:moveTo>
                  <a:cubicBezTo>
                    <a:pt x="3130" y="5801"/>
                    <a:pt x="3149" y="5802"/>
                    <a:pt x="3169" y="5805"/>
                  </a:cubicBezTo>
                  <a:cubicBezTo>
                    <a:pt x="3869" y="5905"/>
                    <a:pt x="4570" y="5972"/>
                    <a:pt x="5237" y="6038"/>
                  </a:cubicBezTo>
                  <a:cubicBezTo>
                    <a:pt x="5504" y="6038"/>
                    <a:pt x="5671" y="6239"/>
                    <a:pt x="5671" y="6505"/>
                  </a:cubicBezTo>
                  <a:lnTo>
                    <a:pt x="5637" y="8440"/>
                  </a:lnTo>
                  <a:cubicBezTo>
                    <a:pt x="5637" y="8718"/>
                    <a:pt x="5437" y="8911"/>
                    <a:pt x="5195" y="8911"/>
                  </a:cubicBezTo>
                  <a:cubicBezTo>
                    <a:pt x="5176" y="8911"/>
                    <a:pt x="5156" y="8910"/>
                    <a:pt x="5137" y="8907"/>
                  </a:cubicBezTo>
                  <a:cubicBezTo>
                    <a:pt x="4437" y="8807"/>
                    <a:pt x="3703" y="8674"/>
                    <a:pt x="3002" y="8540"/>
                  </a:cubicBezTo>
                  <a:cubicBezTo>
                    <a:pt x="2769" y="8507"/>
                    <a:pt x="2635" y="8307"/>
                    <a:pt x="2635" y="8073"/>
                  </a:cubicBezTo>
                  <a:lnTo>
                    <a:pt x="2669" y="6272"/>
                  </a:lnTo>
                  <a:cubicBezTo>
                    <a:pt x="2669" y="5994"/>
                    <a:pt x="2869" y="5801"/>
                    <a:pt x="3111" y="5801"/>
                  </a:cubicBezTo>
                  <a:close/>
                  <a:moveTo>
                    <a:pt x="15069" y="5801"/>
                  </a:moveTo>
                  <a:cubicBezTo>
                    <a:pt x="15315" y="5801"/>
                    <a:pt x="15544" y="5994"/>
                    <a:pt x="15544" y="6272"/>
                  </a:cubicBezTo>
                  <a:lnTo>
                    <a:pt x="15578" y="8073"/>
                  </a:lnTo>
                  <a:cubicBezTo>
                    <a:pt x="15578" y="8307"/>
                    <a:pt x="15411" y="8507"/>
                    <a:pt x="15211" y="8540"/>
                  </a:cubicBezTo>
                  <a:cubicBezTo>
                    <a:pt x="14477" y="8707"/>
                    <a:pt x="13777" y="8807"/>
                    <a:pt x="13076" y="8907"/>
                  </a:cubicBezTo>
                  <a:cubicBezTo>
                    <a:pt x="13057" y="8910"/>
                    <a:pt x="13037" y="8911"/>
                    <a:pt x="13018" y="8911"/>
                  </a:cubicBezTo>
                  <a:cubicBezTo>
                    <a:pt x="12772" y="8911"/>
                    <a:pt x="12542" y="8718"/>
                    <a:pt x="12542" y="8440"/>
                  </a:cubicBezTo>
                  <a:lnTo>
                    <a:pt x="12509" y="6505"/>
                  </a:lnTo>
                  <a:cubicBezTo>
                    <a:pt x="12509" y="6239"/>
                    <a:pt x="12709" y="6038"/>
                    <a:pt x="12943" y="6038"/>
                  </a:cubicBezTo>
                  <a:cubicBezTo>
                    <a:pt x="13643" y="5972"/>
                    <a:pt x="14310" y="5905"/>
                    <a:pt x="15011" y="5805"/>
                  </a:cubicBezTo>
                  <a:cubicBezTo>
                    <a:pt x="15030" y="5802"/>
                    <a:pt x="15050" y="5801"/>
                    <a:pt x="15069" y="5801"/>
                  </a:cubicBezTo>
                  <a:close/>
                  <a:moveTo>
                    <a:pt x="6405" y="6105"/>
                  </a:moveTo>
                  <a:cubicBezTo>
                    <a:pt x="7105" y="6138"/>
                    <a:pt x="7806" y="6172"/>
                    <a:pt x="8506" y="6172"/>
                  </a:cubicBezTo>
                  <a:cubicBezTo>
                    <a:pt x="8773" y="6205"/>
                    <a:pt x="8973" y="6405"/>
                    <a:pt x="8973" y="6672"/>
                  </a:cubicBezTo>
                  <a:lnTo>
                    <a:pt x="8973" y="8707"/>
                  </a:lnTo>
                  <a:cubicBezTo>
                    <a:pt x="8973" y="8974"/>
                    <a:pt x="8773" y="9174"/>
                    <a:pt x="8506" y="9174"/>
                  </a:cubicBezTo>
                  <a:cubicBezTo>
                    <a:pt x="7772" y="9141"/>
                    <a:pt x="7038" y="9107"/>
                    <a:pt x="6305" y="9041"/>
                  </a:cubicBezTo>
                  <a:cubicBezTo>
                    <a:pt x="6071" y="9007"/>
                    <a:pt x="5871" y="8807"/>
                    <a:pt x="5871" y="8574"/>
                  </a:cubicBezTo>
                  <a:lnTo>
                    <a:pt x="5904" y="6572"/>
                  </a:lnTo>
                  <a:cubicBezTo>
                    <a:pt x="5904" y="6305"/>
                    <a:pt x="6138" y="6105"/>
                    <a:pt x="6405" y="6105"/>
                  </a:cubicBezTo>
                  <a:close/>
                  <a:moveTo>
                    <a:pt x="11808" y="6105"/>
                  </a:moveTo>
                  <a:cubicBezTo>
                    <a:pt x="12075" y="6105"/>
                    <a:pt x="12309" y="6305"/>
                    <a:pt x="12309" y="6572"/>
                  </a:cubicBezTo>
                  <a:lnTo>
                    <a:pt x="12309" y="8574"/>
                  </a:lnTo>
                  <a:cubicBezTo>
                    <a:pt x="12309" y="8807"/>
                    <a:pt x="12142" y="9007"/>
                    <a:pt x="11909" y="9041"/>
                  </a:cubicBezTo>
                  <a:cubicBezTo>
                    <a:pt x="11141" y="9107"/>
                    <a:pt x="10407" y="9141"/>
                    <a:pt x="9674" y="9174"/>
                  </a:cubicBezTo>
                  <a:cubicBezTo>
                    <a:pt x="9407" y="9174"/>
                    <a:pt x="9207" y="8974"/>
                    <a:pt x="9207" y="8707"/>
                  </a:cubicBezTo>
                  <a:lnTo>
                    <a:pt x="9207" y="6639"/>
                  </a:lnTo>
                  <a:cubicBezTo>
                    <a:pt x="9207" y="6405"/>
                    <a:pt x="9407" y="6205"/>
                    <a:pt x="9674" y="6172"/>
                  </a:cubicBezTo>
                  <a:cubicBezTo>
                    <a:pt x="10374" y="6172"/>
                    <a:pt x="11075" y="6138"/>
                    <a:pt x="11808" y="6105"/>
                  </a:cubicBezTo>
                  <a:close/>
                  <a:moveTo>
                    <a:pt x="15137" y="8796"/>
                  </a:moveTo>
                  <a:cubicBezTo>
                    <a:pt x="15370" y="8796"/>
                    <a:pt x="15582" y="9009"/>
                    <a:pt x="15611" y="9274"/>
                  </a:cubicBezTo>
                  <a:lnTo>
                    <a:pt x="15645" y="11075"/>
                  </a:lnTo>
                  <a:cubicBezTo>
                    <a:pt x="15645" y="11275"/>
                    <a:pt x="15478" y="11476"/>
                    <a:pt x="15278" y="11542"/>
                  </a:cubicBezTo>
                  <a:cubicBezTo>
                    <a:pt x="14577" y="11742"/>
                    <a:pt x="13843" y="11909"/>
                    <a:pt x="13143" y="12009"/>
                  </a:cubicBezTo>
                  <a:cubicBezTo>
                    <a:pt x="13108" y="12017"/>
                    <a:pt x="13073" y="12021"/>
                    <a:pt x="13040" y="12021"/>
                  </a:cubicBezTo>
                  <a:cubicBezTo>
                    <a:pt x="12791" y="12021"/>
                    <a:pt x="12605" y="11811"/>
                    <a:pt x="12576" y="11576"/>
                  </a:cubicBezTo>
                  <a:lnTo>
                    <a:pt x="12576" y="9608"/>
                  </a:lnTo>
                  <a:cubicBezTo>
                    <a:pt x="12576" y="9374"/>
                    <a:pt x="12742" y="9174"/>
                    <a:pt x="12976" y="9141"/>
                  </a:cubicBezTo>
                  <a:cubicBezTo>
                    <a:pt x="13643" y="9074"/>
                    <a:pt x="14344" y="8940"/>
                    <a:pt x="15044" y="8807"/>
                  </a:cubicBezTo>
                  <a:cubicBezTo>
                    <a:pt x="15075" y="8799"/>
                    <a:pt x="15106" y="8796"/>
                    <a:pt x="15137" y="8796"/>
                  </a:cubicBezTo>
                  <a:close/>
                  <a:moveTo>
                    <a:pt x="3066" y="8796"/>
                  </a:moveTo>
                  <a:cubicBezTo>
                    <a:pt x="3100" y="8796"/>
                    <a:pt x="3134" y="8799"/>
                    <a:pt x="3169" y="8807"/>
                  </a:cubicBezTo>
                  <a:cubicBezTo>
                    <a:pt x="3869" y="8940"/>
                    <a:pt x="4537" y="9074"/>
                    <a:pt x="5237" y="9141"/>
                  </a:cubicBezTo>
                  <a:cubicBezTo>
                    <a:pt x="5471" y="9174"/>
                    <a:pt x="5637" y="9374"/>
                    <a:pt x="5637" y="9608"/>
                  </a:cubicBezTo>
                  <a:lnTo>
                    <a:pt x="5604" y="11576"/>
                  </a:lnTo>
                  <a:cubicBezTo>
                    <a:pt x="5604" y="11825"/>
                    <a:pt x="5370" y="12046"/>
                    <a:pt x="5122" y="12046"/>
                  </a:cubicBezTo>
                  <a:cubicBezTo>
                    <a:pt x="5105" y="12046"/>
                    <a:pt x="5087" y="12045"/>
                    <a:pt x="5070" y="12043"/>
                  </a:cubicBezTo>
                  <a:cubicBezTo>
                    <a:pt x="4336" y="11909"/>
                    <a:pt x="3636" y="11742"/>
                    <a:pt x="2902" y="11542"/>
                  </a:cubicBezTo>
                  <a:cubicBezTo>
                    <a:pt x="2702" y="11476"/>
                    <a:pt x="2569" y="11275"/>
                    <a:pt x="2569" y="11075"/>
                  </a:cubicBezTo>
                  <a:lnTo>
                    <a:pt x="2602" y="9274"/>
                  </a:lnTo>
                  <a:cubicBezTo>
                    <a:pt x="2602" y="9009"/>
                    <a:pt x="2810" y="8796"/>
                    <a:pt x="3066" y="8796"/>
                  </a:cubicBezTo>
                  <a:close/>
                  <a:moveTo>
                    <a:pt x="6320" y="9271"/>
                  </a:moveTo>
                  <a:cubicBezTo>
                    <a:pt x="6337" y="9271"/>
                    <a:pt x="6354" y="9272"/>
                    <a:pt x="6371" y="9274"/>
                  </a:cubicBezTo>
                  <a:cubicBezTo>
                    <a:pt x="7105" y="9341"/>
                    <a:pt x="7806" y="9374"/>
                    <a:pt x="8506" y="9407"/>
                  </a:cubicBezTo>
                  <a:cubicBezTo>
                    <a:pt x="8773" y="9407"/>
                    <a:pt x="8973" y="9608"/>
                    <a:pt x="8973" y="9874"/>
                  </a:cubicBezTo>
                  <a:lnTo>
                    <a:pt x="8973" y="11909"/>
                  </a:lnTo>
                  <a:cubicBezTo>
                    <a:pt x="8973" y="12176"/>
                    <a:pt x="8773" y="12376"/>
                    <a:pt x="8506" y="12376"/>
                  </a:cubicBezTo>
                  <a:cubicBezTo>
                    <a:pt x="7739" y="12376"/>
                    <a:pt x="7005" y="12310"/>
                    <a:pt x="6238" y="12209"/>
                  </a:cubicBezTo>
                  <a:cubicBezTo>
                    <a:pt x="6004" y="12176"/>
                    <a:pt x="5838" y="11976"/>
                    <a:pt x="5838" y="11742"/>
                  </a:cubicBezTo>
                  <a:lnTo>
                    <a:pt x="5871" y="9741"/>
                  </a:lnTo>
                  <a:cubicBezTo>
                    <a:pt x="5871" y="9491"/>
                    <a:pt x="6075" y="9271"/>
                    <a:pt x="6320" y="9271"/>
                  </a:cubicBezTo>
                  <a:close/>
                  <a:moveTo>
                    <a:pt x="11860" y="9271"/>
                  </a:moveTo>
                  <a:cubicBezTo>
                    <a:pt x="12109" y="9271"/>
                    <a:pt x="12342" y="9491"/>
                    <a:pt x="12342" y="9741"/>
                  </a:cubicBezTo>
                  <a:lnTo>
                    <a:pt x="12376" y="11742"/>
                  </a:lnTo>
                  <a:cubicBezTo>
                    <a:pt x="12376" y="11976"/>
                    <a:pt x="12175" y="12176"/>
                    <a:pt x="11942" y="12209"/>
                  </a:cubicBezTo>
                  <a:cubicBezTo>
                    <a:pt x="11208" y="12310"/>
                    <a:pt x="10441" y="12376"/>
                    <a:pt x="9674" y="12376"/>
                  </a:cubicBezTo>
                  <a:cubicBezTo>
                    <a:pt x="9659" y="12378"/>
                    <a:pt x="9644" y="12379"/>
                    <a:pt x="9629" y="12379"/>
                  </a:cubicBezTo>
                  <a:cubicBezTo>
                    <a:pt x="9411" y="12379"/>
                    <a:pt x="9207" y="12159"/>
                    <a:pt x="9207" y="11909"/>
                  </a:cubicBezTo>
                  <a:lnTo>
                    <a:pt x="9207" y="9874"/>
                  </a:lnTo>
                  <a:cubicBezTo>
                    <a:pt x="9207" y="9608"/>
                    <a:pt x="9407" y="9407"/>
                    <a:pt x="9674" y="9407"/>
                  </a:cubicBezTo>
                  <a:cubicBezTo>
                    <a:pt x="10374" y="9374"/>
                    <a:pt x="11108" y="9341"/>
                    <a:pt x="11808" y="9274"/>
                  </a:cubicBezTo>
                  <a:cubicBezTo>
                    <a:pt x="11826" y="9272"/>
                    <a:pt x="11843" y="9271"/>
                    <a:pt x="11860" y="9271"/>
                  </a:cubicBezTo>
                  <a:close/>
                  <a:moveTo>
                    <a:pt x="2995" y="11819"/>
                  </a:moveTo>
                  <a:cubicBezTo>
                    <a:pt x="3040" y="11819"/>
                    <a:pt x="3087" y="11826"/>
                    <a:pt x="3136" y="11843"/>
                  </a:cubicBezTo>
                  <a:cubicBezTo>
                    <a:pt x="3836" y="12009"/>
                    <a:pt x="4537" y="12176"/>
                    <a:pt x="5204" y="12276"/>
                  </a:cubicBezTo>
                  <a:cubicBezTo>
                    <a:pt x="5437" y="12310"/>
                    <a:pt x="5604" y="12510"/>
                    <a:pt x="5604" y="12743"/>
                  </a:cubicBezTo>
                  <a:lnTo>
                    <a:pt x="5571" y="14678"/>
                  </a:lnTo>
                  <a:cubicBezTo>
                    <a:pt x="5571" y="14956"/>
                    <a:pt x="5341" y="15149"/>
                    <a:pt x="5069" y="15149"/>
                  </a:cubicBezTo>
                  <a:cubicBezTo>
                    <a:pt x="5047" y="15149"/>
                    <a:pt x="5026" y="15147"/>
                    <a:pt x="5004" y="15145"/>
                  </a:cubicBezTo>
                  <a:cubicBezTo>
                    <a:pt x="4270" y="14978"/>
                    <a:pt x="3569" y="14745"/>
                    <a:pt x="2835" y="14511"/>
                  </a:cubicBezTo>
                  <a:cubicBezTo>
                    <a:pt x="2635" y="14444"/>
                    <a:pt x="2502" y="14244"/>
                    <a:pt x="2535" y="14044"/>
                  </a:cubicBezTo>
                  <a:lnTo>
                    <a:pt x="2535" y="12276"/>
                  </a:lnTo>
                  <a:cubicBezTo>
                    <a:pt x="2563" y="12024"/>
                    <a:pt x="2756" y="11819"/>
                    <a:pt x="2995" y="11819"/>
                  </a:cubicBezTo>
                  <a:close/>
                  <a:moveTo>
                    <a:pt x="15187" y="11819"/>
                  </a:moveTo>
                  <a:cubicBezTo>
                    <a:pt x="15433" y="11819"/>
                    <a:pt x="15645" y="12024"/>
                    <a:pt x="15645" y="12276"/>
                  </a:cubicBezTo>
                  <a:lnTo>
                    <a:pt x="15678" y="14044"/>
                  </a:lnTo>
                  <a:cubicBezTo>
                    <a:pt x="15678" y="14244"/>
                    <a:pt x="15544" y="14444"/>
                    <a:pt x="15378" y="14511"/>
                  </a:cubicBezTo>
                  <a:cubicBezTo>
                    <a:pt x="14644" y="14745"/>
                    <a:pt x="13910" y="14978"/>
                    <a:pt x="13209" y="15145"/>
                  </a:cubicBezTo>
                  <a:cubicBezTo>
                    <a:pt x="13188" y="15147"/>
                    <a:pt x="13166" y="15149"/>
                    <a:pt x="13144" y="15149"/>
                  </a:cubicBezTo>
                  <a:cubicBezTo>
                    <a:pt x="12872" y="15149"/>
                    <a:pt x="12642" y="14956"/>
                    <a:pt x="12642" y="14678"/>
                  </a:cubicBezTo>
                  <a:lnTo>
                    <a:pt x="12609" y="12743"/>
                  </a:lnTo>
                  <a:cubicBezTo>
                    <a:pt x="12609" y="12510"/>
                    <a:pt x="12776" y="12310"/>
                    <a:pt x="13009" y="12276"/>
                  </a:cubicBezTo>
                  <a:cubicBezTo>
                    <a:pt x="13676" y="12176"/>
                    <a:pt x="14377" y="12009"/>
                    <a:pt x="15044" y="11843"/>
                  </a:cubicBezTo>
                  <a:cubicBezTo>
                    <a:pt x="15092" y="11826"/>
                    <a:pt x="15140" y="11819"/>
                    <a:pt x="15187" y="11819"/>
                  </a:cubicBezTo>
                  <a:close/>
                  <a:moveTo>
                    <a:pt x="6314" y="12440"/>
                  </a:moveTo>
                  <a:cubicBezTo>
                    <a:pt x="6333" y="12440"/>
                    <a:pt x="6352" y="12441"/>
                    <a:pt x="6371" y="12443"/>
                  </a:cubicBezTo>
                  <a:cubicBezTo>
                    <a:pt x="7072" y="12543"/>
                    <a:pt x="7806" y="12610"/>
                    <a:pt x="8539" y="12610"/>
                  </a:cubicBezTo>
                  <a:cubicBezTo>
                    <a:pt x="8773" y="12610"/>
                    <a:pt x="9006" y="12843"/>
                    <a:pt x="9006" y="13077"/>
                  </a:cubicBezTo>
                  <a:lnTo>
                    <a:pt x="9006" y="15112"/>
                  </a:lnTo>
                  <a:cubicBezTo>
                    <a:pt x="8973" y="15378"/>
                    <a:pt x="8773" y="15579"/>
                    <a:pt x="8506" y="15579"/>
                  </a:cubicBezTo>
                  <a:cubicBezTo>
                    <a:pt x="7739" y="15545"/>
                    <a:pt x="6972" y="15478"/>
                    <a:pt x="6204" y="15345"/>
                  </a:cubicBezTo>
                  <a:cubicBezTo>
                    <a:pt x="5971" y="15312"/>
                    <a:pt x="5804" y="15112"/>
                    <a:pt x="5804" y="14878"/>
                  </a:cubicBezTo>
                  <a:lnTo>
                    <a:pt x="5838" y="12910"/>
                  </a:lnTo>
                  <a:cubicBezTo>
                    <a:pt x="5838" y="12660"/>
                    <a:pt x="6042" y="12440"/>
                    <a:pt x="6314" y="12440"/>
                  </a:cubicBezTo>
                  <a:close/>
                  <a:moveTo>
                    <a:pt x="11893" y="12440"/>
                  </a:moveTo>
                  <a:cubicBezTo>
                    <a:pt x="12142" y="12440"/>
                    <a:pt x="12376" y="12660"/>
                    <a:pt x="12376" y="12910"/>
                  </a:cubicBezTo>
                  <a:lnTo>
                    <a:pt x="12409" y="14878"/>
                  </a:lnTo>
                  <a:cubicBezTo>
                    <a:pt x="12409" y="15112"/>
                    <a:pt x="12242" y="15312"/>
                    <a:pt x="12009" y="15345"/>
                  </a:cubicBezTo>
                  <a:cubicBezTo>
                    <a:pt x="11241" y="15478"/>
                    <a:pt x="10474" y="15545"/>
                    <a:pt x="9707" y="15579"/>
                  </a:cubicBezTo>
                  <a:cubicBezTo>
                    <a:pt x="9440" y="15579"/>
                    <a:pt x="9207" y="15378"/>
                    <a:pt x="9207" y="15112"/>
                  </a:cubicBezTo>
                  <a:lnTo>
                    <a:pt x="9207" y="12643"/>
                  </a:lnTo>
                  <a:lnTo>
                    <a:pt x="9207" y="12610"/>
                  </a:lnTo>
                  <a:cubicBezTo>
                    <a:pt x="10074" y="12610"/>
                    <a:pt x="10975" y="12543"/>
                    <a:pt x="11842" y="12443"/>
                  </a:cubicBezTo>
                  <a:cubicBezTo>
                    <a:pt x="11859" y="12441"/>
                    <a:pt x="11876" y="12440"/>
                    <a:pt x="11893" y="12440"/>
                  </a:cubicBezTo>
                  <a:close/>
                  <a:moveTo>
                    <a:pt x="2535" y="1"/>
                  </a:moveTo>
                  <a:lnTo>
                    <a:pt x="2502" y="2036"/>
                  </a:lnTo>
                  <a:cubicBezTo>
                    <a:pt x="2502" y="2285"/>
                    <a:pt x="2297" y="2506"/>
                    <a:pt x="2052" y="2506"/>
                  </a:cubicBezTo>
                  <a:cubicBezTo>
                    <a:pt x="2036" y="2506"/>
                    <a:pt x="2019" y="2505"/>
                    <a:pt x="2001" y="2503"/>
                  </a:cubicBezTo>
                  <a:cubicBezTo>
                    <a:pt x="1334" y="2469"/>
                    <a:pt x="667" y="2402"/>
                    <a:pt x="0" y="2336"/>
                  </a:cubicBezTo>
                  <a:lnTo>
                    <a:pt x="0" y="2569"/>
                  </a:lnTo>
                  <a:cubicBezTo>
                    <a:pt x="667" y="2636"/>
                    <a:pt x="1368" y="2669"/>
                    <a:pt x="2068" y="2736"/>
                  </a:cubicBezTo>
                  <a:cubicBezTo>
                    <a:pt x="2302" y="2736"/>
                    <a:pt x="2502" y="2970"/>
                    <a:pt x="2502" y="3203"/>
                  </a:cubicBezTo>
                  <a:lnTo>
                    <a:pt x="2468" y="4938"/>
                  </a:lnTo>
                  <a:cubicBezTo>
                    <a:pt x="2468" y="5216"/>
                    <a:pt x="2239" y="5408"/>
                    <a:pt x="1993" y="5408"/>
                  </a:cubicBezTo>
                  <a:cubicBezTo>
                    <a:pt x="1974" y="5408"/>
                    <a:pt x="1954" y="5407"/>
                    <a:pt x="1935" y="5405"/>
                  </a:cubicBezTo>
                  <a:cubicBezTo>
                    <a:pt x="1301" y="5305"/>
                    <a:pt x="634" y="5204"/>
                    <a:pt x="0" y="5071"/>
                  </a:cubicBezTo>
                  <a:lnTo>
                    <a:pt x="0" y="5305"/>
                  </a:lnTo>
                  <a:cubicBezTo>
                    <a:pt x="667" y="5438"/>
                    <a:pt x="1368" y="5538"/>
                    <a:pt x="2035" y="5638"/>
                  </a:cubicBezTo>
                  <a:cubicBezTo>
                    <a:pt x="2268" y="5671"/>
                    <a:pt x="2435" y="5872"/>
                    <a:pt x="2435" y="6105"/>
                  </a:cubicBezTo>
                  <a:lnTo>
                    <a:pt x="2402" y="7840"/>
                  </a:lnTo>
                  <a:cubicBezTo>
                    <a:pt x="2402" y="8092"/>
                    <a:pt x="2214" y="8297"/>
                    <a:pt x="1975" y="8297"/>
                  </a:cubicBezTo>
                  <a:cubicBezTo>
                    <a:pt x="1930" y="8297"/>
                    <a:pt x="1883" y="8289"/>
                    <a:pt x="1835" y="8273"/>
                  </a:cubicBezTo>
                  <a:cubicBezTo>
                    <a:pt x="1234" y="8140"/>
                    <a:pt x="600" y="7973"/>
                    <a:pt x="0" y="7806"/>
                  </a:cubicBezTo>
                  <a:lnTo>
                    <a:pt x="0" y="8040"/>
                  </a:lnTo>
                  <a:cubicBezTo>
                    <a:pt x="667" y="8240"/>
                    <a:pt x="1368" y="8407"/>
                    <a:pt x="2035" y="8574"/>
                  </a:cubicBezTo>
                  <a:cubicBezTo>
                    <a:pt x="2235" y="8607"/>
                    <a:pt x="2402" y="8807"/>
                    <a:pt x="2402" y="9041"/>
                  </a:cubicBezTo>
                  <a:lnTo>
                    <a:pt x="2368" y="10742"/>
                  </a:lnTo>
                  <a:cubicBezTo>
                    <a:pt x="2368" y="10994"/>
                    <a:pt x="2157" y="11199"/>
                    <a:pt x="1891" y="11199"/>
                  </a:cubicBezTo>
                  <a:cubicBezTo>
                    <a:pt x="1841" y="11199"/>
                    <a:pt x="1788" y="11191"/>
                    <a:pt x="1735" y="11175"/>
                  </a:cubicBezTo>
                  <a:cubicBezTo>
                    <a:pt x="1168" y="10975"/>
                    <a:pt x="567" y="10775"/>
                    <a:pt x="0" y="10542"/>
                  </a:cubicBezTo>
                  <a:lnTo>
                    <a:pt x="0" y="10775"/>
                  </a:lnTo>
                  <a:cubicBezTo>
                    <a:pt x="667" y="11042"/>
                    <a:pt x="1334" y="11275"/>
                    <a:pt x="2001" y="11509"/>
                  </a:cubicBezTo>
                  <a:cubicBezTo>
                    <a:pt x="2202" y="11576"/>
                    <a:pt x="2335" y="11742"/>
                    <a:pt x="2335" y="11943"/>
                  </a:cubicBezTo>
                  <a:lnTo>
                    <a:pt x="2335" y="13610"/>
                  </a:lnTo>
                  <a:cubicBezTo>
                    <a:pt x="2308" y="13879"/>
                    <a:pt x="2087" y="14082"/>
                    <a:pt x="1846" y="14082"/>
                  </a:cubicBezTo>
                  <a:cubicBezTo>
                    <a:pt x="1787" y="14082"/>
                    <a:pt x="1727" y="14070"/>
                    <a:pt x="1668" y="14044"/>
                  </a:cubicBezTo>
                  <a:cubicBezTo>
                    <a:pt x="1101" y="13811"/>
                    <a:pt x="567" y="13577"/>
                    <a:pt x="0" y="13277"/>
                  </a:cubicBezTo>
                  <a:lnTo>
                    <a:pt x="0" y="13544"/>
                  </a:lnTo>
                  <a:cubicBezTo>
                    <a:pt x="667" y="13877"/>
                    <a:pt x="1334" y="14178"/>
                    <a:pt x="2001" y="14411"/>
                  </a:cubicBezTo>
                  <a:cubicBezTo>
                    <a:pt x="2168" y="14478"/>
                    <a:pt x="2302" y="14678"/>
                    <a:pt x="2302" y="14878"/>
                  </a:cubicBezTo>
                  <a:lnTo>
                    <a:pt x="2268" y="16412"/>
                  </a:lnTo>
                  <a:lnTo>
                    <a:pt x="2502" y="16412"/>
                  </a:lnTo>
                  <a:lnTo>
                    <a:pt x="2535" y="15278"/>
                  </a:lnTo>
                  <a:cubicBezTo>
                    <a:pt x="2535" y="15003"/>
                    <a:pt x="2739" y="14819"/>
                    <a:pt x="2979" y="14819"/>
                  </a:cubicBezTo>
                  <a:cubicBezTo>
                    <a:pt x="3030" y="14819"/>
                    <a:pt x="3083" y="14827"/>
                    <a:pt x="3136" y="14845"/>
                  </a:cubicBezTo>
                  <a:cubicBezTo>
                    <a:pt x="3836" y="15045"/>
                    <a:pt x="4503" y="15245"/>
                    <a:pt x="5204" y="15378"/>
                  </a:cubicBezTo>
                  <a:cubicBezTo>
                    <a:pt x="5437" y="15445"/>
                    <a:pt x="5571" y="15645"/>
                    <a:pt x="5571" y="15845"/>
                  </a:cubicBezTo>
                  <a:lnTo>
                    <a:pt x="5571" y="16713"/>
                  </a:lnTo>
                  <a:lnTo>
                    <a:pt x="5804" y="16713"/>
                  </a:lnTo>
                  <a:lnTo>
                    <a:pt x="5804" y="16079"/>
                  </a:lnTo>
                  <a:cubicBezTo>
                    <a:pt x="5804" y="15814"/>
                    <a:pt x="6013" y="15600"/>
                    <a:pt x="6245" y="15600"/>
                  </a:cubicBezTo>
                  <a:cubicBezTo>
                    <a:pt x="6276" y="15600"/>
                    <a:pt x="6307" y="15604"/>
                    <a:pt x="6338" y="15612"/>
                  </a:cubicBezTo>
                  <a:cubicBezTo>
                    <a:pt x="7072" y="15712"/>
                    <a:pt x="7806" y="15779"/>
                    <a:pt x="8539" y="15812"/>
                  </a:cubicBezTo>
                  <a:cubicBezTo>
                    <a:pt x="8806" y="15812"/>
                    <a:pt x="9006" y="16012"/>
                    <a:pt x="9006" y="16279"/>
                  </a:cubicBezTo>
                  <a:lnTo>
                    <a:pt x="9006" y="16846"/>
                  </a:lnTo>
                  <a:lnTo>
                    <a:pt x="9240" y="16846"/>
                  </a:lnTo>
                  <a:lnTo>
                    <a:pt x="9240" y="16279"/>
                  </a:lnTo>
                  <a:cubicBezTo>
                    <a:pt x="9240" y="16012"/>
                    <a:pt x="9440" y="15812"/>
                    <a:pt x="9707" y="15812"/>
                  </a:cubicBezTo>
                  <a:cubicBezTo>
                    <a:pt x="10441" y="15779"/>
                    <a:pt x="11175" y="15712"/>
                    <a:pt x="11909" y="15612"/>
                  </a:cubicBezTo>
                  <a:cubicBezTo>
                    <a:pt x="11940" y="15604"/>
                    <a:pt x="11971" y="15600"/>
                    <a:pt x="12001" y="15600"/>
                  </a:cubicBezTo>
                  <a:cubicBezTo>
                    <a:pt x="12234" y="15600"/>
                    <a:pt x="12442" y="15814"/>
                    <a:pt x="12442" y="16079"/>
                  </a:cubicBezTo>
                  <a:lnTo>
                    <a:pt x="12442" y="16779"/>
                  </a:lnTo>
                  <a:lnTo>
                    <a:pt x="12676" y="16779"/>
                  </a:lnTo>
                  <a:lnTo>
                    <a:pt x="12676" y="15845"/>
                  </a:lnTo>
                  <a:cubicBezTo>
                    <a:pt x="12676" y="15645"/>
                    <a:pt x="12809" y="15445"/>
                    <a:pt x="13043" y="15412"/>
                  </a:cubicBezTo>
                  <a:cubicBezTo>
                    <a:pt x="13743" y="15245"/>
                    <a:pt x="14410" y="15078"/>
                    <a:pt x="15111" y="14845"/>
                  </a:cubicBezTo>
                  <a:cubicBezTo>
                    <a:pt x="15163" y="14827"/>
                    <a:pt x="15216" y="14819"/>
                    <a:pt x="15267" y="14819"/>
                  </a:cubicBezTo>
                  <a:cubicBezTo>
                    <a:pt x="15508" y="14819"/>
                    <a:pt x="15717" y="15003"/>
                    <a:pt x="15745" y="15278"/>
                  </a:cubicBezTo>
                  <a:lnTo>
                    <a:pt x="15745" y="16479"/>
                  </a:lnTo>
                  <a:cubicBezTo>
                    <a:pt x="15811" y="16479"/>
                    <a:pt x="15911" y="16479"/>
                    <a:pt x="15978" y="16446"/>
                  </a:cubicBezTo>
                  <a:lnTo>
                    <a:pt x="15911" y="14878"/>
                  </a:lnTo>
                  <a:cubicBezTo>
                    <a:pt x="15911" y="14678"/>
                    <a:pt x="16045" y="14511"/>
                    <a:pt x="16212" y="14444"/>
                  </a:cubicBezTo>
                  <a:cubicBezTo>
                    <a:pt x="16845" y="14178"/>
                    <a:pt x="17446" y="13911"/>
                    <a:pt x="18080" y="13610"/>
                  </a:cubicBezTo>
                  <a:lnTo>
                    <a:pt x="18080" y="13377"/>
                  </a:lnTo>
                  <a:cubicBezTo>
                    <a:pt x="17579" y="13610"/>
                    <a:pt x="17046" y="13844"/>
                    <a:pt x="16545" y="14044"/>
                  </a:cubicBezTo>
                  <a:cubicBezTo>
                    <a:pt x="16486" y="14071"/>
                    <a:pt x="16425" y="14083"/>
                    <a:pt x="16366" y="14083"/>
                  </a:cubicBezTo>
                  <a:cubicBezTo>
                    <a:pt x="16126" y="14083"/>
                    <a:pt x="15911" y="13885"/>
                    <a:pt x="15911" y="13644"/>
                  </a:cubicBezTo>
                  <a:lnTo>
                    <a:pt x="15878" y="11976"/>
                  </a:lnTo>
                  <a:cubicBezTo>
                    <a:pt x="15878" y="11742"/>
                    <a:pt x="16011" y="11576"/>
                    <a:pt x="16212" y="11509"/>
                  </a:cubicBezTo>
                  <a:cubicBezTo>
                    <a:pt x="16812" y="11309"/>
                    <a:pt x="17446" y="11109"/>
                    <a:pt x="18080" y="10842"/>
                  </a:cubicBezTo>
                  <a:lnTo>
                    <a:pt x="18080" y="10608"/>
                  </a:lnTo>
                  <a:cubicBezTo>
                    <a:pt x="17546" y="10808"/>
                    <a:pt x="17012" y="11009"/>
                    <a:pt x="16478" y="11175"/>
                  </a:cubicBezTo>
                  <a:cubicBezTo>
                    <a:pt x="16426" y="11193"/>
                    <a:pt x="16372" y="11201"/>
                    <a:pt x="16320" y="11201"/>
                  </a:cubicBezTo>
                  <a:cubicBezTo>
                    <a:pt x="16072" y="11201"/>
                    <a:pt x="15845" y="11017"/>
                    <a:pt x="15845" y="10742"/>
                  </a:cubicBezTo>
                  <a:lnTo>
                    <a:pt x="15811" y="9041"/>
                  </a:lnTo>
                  <a:cubicBezTo>
                    <a:pt x="15811" y="8807"/>
                    <a:pt x="15978" y="8607"/>
                    <a:pt x="16178" y="8574"/>
                  </a:cubicBezTo>
                  <a:cubicBezTo>
                    <a:pt x="16812" y="8440"/>
                    <a:pt x="17446" y="8273"/>
                    <a:pt x="18080" y="8073"/>
                  </a:cubicBezTo>
                  <a:lnTo>
                    <a:pt x="18080" y="7840"/>
                  </a:lnTo>
                  <a:cubicBezTo>
                    <a:pt x="17513" y="8006"/>
                    <a:pt x="16945" y="8140"/>
                    <a:pt x="16378" y="8307"/>
                  </a:cubicBezTo>
                  <a:cubicBezTo>
                    <a:pt x="16343" y="8314"/>
                    <a:pt x="16309" y="8318"/>
                    <a:pt x="16275" y="8318"/>
                  </a:cubicBezTo>
                  <a:cubicBezTo>
                    <a:pt x="16020" y="8318"/>
                    <a:pt x="15811" y="8105"/>
                    <a:pt x="15811" y="7840"/>
                  </a:cubicBezTo>
                  <a:lnTo>
                    <a:pt x="15778" y="6105"/>
                  </a:lnTo>
                  <a:cubicBezTo>
                    <a:pt x="15778" y="5872"/>
                    <a:pt x="15945" y="5671"/>
                    <a:pt x="16178" y="5638"/>
                  </a:cubicBezTo>
                  <a:cubicBezTo>
                    <a:pt x="16812" y="5538"/>
                    <a:pt x="17446" y="5438"/>
                    <a:pt x="18080" y="5338"/>
                  </a:cubicBezTo>
                  <a:lnTo>
                    <a:pt x="18080" y="5104"/>
                  </a:lnTo>
                  <a:cubicBezTo>
                    <a:pt x="17479" y="5204"/>
                    <a:pt x="16879" y="5305"/>
                    <a:pt x="16278" y="5405"/>
                  </a:cubicBezTo>
                  <a:cubicBezTo>
                    <a:pt x="16259" y="5407"/>
                    <a:pt x="16239" y="5408"/>
                    <a:pt x="16220" y="5408"/>
                  </a:cubicBezTo>
                  <a:cubicBezTo>
                    <a:pt x="15974" y="5408"/>
                    <a:pt x="15745" y="5216"/>
                    <a:pt x="15745" y="4938"/>
                  </a:cubicBezTo>
                  <a:lnTo>
                    <a:pt x="15711" y="3203"/>
                  </a:lnTo>
                  <a:cubicBezTo>
                    <a:pt x="15711" y="2970"/>
                    <a:pt x="15911" y="2736"/>
                    <a:pt x="16145" y="2736"/>
                  </a:cubicBezTo>
                  <a:cubicBezTo>
                    <a:pt x="16779" y="2703"/>
                    <a:pt x="17446" y="2636"/>
                    <a:pt x="18080" y="2569"/>
                  </a:cubicBezTo>
                  <a:lnTo>
                    <a:pt x="18080" y="2369"/>
                  </a:lnTo>
                  <a:cubicBezTo>
                    <a:pt x="17446" y="2402"/>
                    <a:pt x="16812" y="2469"/>
                    <a:pt x="16212" y="2503"/>
                  </a:cubicBezTo>
                  <a:cubicBezTo>
                    <a:pt x="16194" y="2505"/>
                    <a:pt x="16177" y="2506"/>
                    <a:pt x="16161" y="2506"/>
                  </a:cubicBezTo>
                  <a:cubicBezTo>
                    <a:pt x="15916" y="2506"/>
                    <a:pt x="15711" y="2285"/>
                    <a:pt x="15711" y="2036"/>
                  </a:cubicBezTo>
                  <a:lnTo>
                    <a:pt x="15678" y="1"/>
                  </a:lnTo>
                  <a:lnTo>
                    <a:pt x="15444" y="1"/>
                  </a:lnTo>
                  <a:lnTo>
                    <a:pt x="15478" y="2102"/>
                  </a:lnTo>
                  <a:cubicBezTo>
                    <a:pt x="15478" y="2369"/>
                    <a:pt x="15278" y="2569"/>
                    <a:pt x="15044" y="2603"/>
                  </a:cubicBezTo>
                  <a:cubicBezTo>
                    <a:pt x="14344" y="2636"/>
                    <a:pt x="13643" y="2669"/>
                    <a:pt x="12976" y="2703"/>
                  </a:cubicBezTo>
                  <a:cubicBezTo>
                    <a:pt x="12709" y="2703"/>
                    <a:pt x="12476" y="2503"/>
                    <a:pt x="12476" y="2236"/>
                  </a:cubicBezTo>
                  <a:lnTo>
                    <a:pt x="12442" y="1"/>
                  </a:lnTo>
                  <a:lnTo>
                    <a:pt x="12209" y="1"/>
                  </a:lnTo>
                  <a:lnTo>
                    <a:pt x="12242" y="2236"/>
                  </a:lnTo>
                  <a:cubicBezTo>
                    <a:pt x="12242" y="2503"/>
                    <a:pt x="12042" y="2736"/>
                    <a:pt x="11808" y="2736"/>
                  </a:cubicBezTo>
                  <a:cubicBezTo>
                    <a:pt x="11108" y="2769"/>
                    <a:pt x="10407" y="2769"/>
                    <a:pt x="9707" y="2769"/>
                  </a:cubicBezTo>
                  <a:cubicBezTo>
                    <a:pt x="9440" y="2769"/>
                    <a:pt x="9207" y="2569"/>
                    <a:pt x="9207" y="2302"/>
                  </a:cubicBezTo>
                  <a:lnTo>
                    <a:pt x="9207" y="1"/>
                  </a:lnTo>
                  <a:lnTo>
                    <a:pt x="9006" y="1"/>
                  </a:lnTo>
                  <a:lnTo>
                    <a:pt x="9006" y="2302"/>
                  </a:lnTo>
                  <a:cubicBezTo>
                    <a:pt x="9006" y="2569"/>
                    <a:pt x="8773" y="2769"/>
                    <a:pt x="8506" y="2769"/>
                  </a:cubicBezTo>
                  <a:cubicBezTo>
                    <a:pt x="7806" y="2769"/>
                    <a:pt x="7138" y="2736"/>
                    <a:pt x="6438" y="2736"/>
                  </a:cubicBezTo>
                  <a:cubicBezTo>
                    <a:pt x="6171" y="2736"/>
                    <a:pt x="5971" y="2503"/>
                    <a:pt x="5971" y="2236"/>
                  </a:cubicBezTo>
                  <a:lnTo>
                    <a:pt x="6004" y="1"/>
                  </a:lnTo>
                  <a:lnTo>
                    <a:pt x="5771" y="1"/>
                  </a:lnTo>
                  <a:lnTo>
                    <a:pt x="5737" y="2236"/>
                  </a:lnTo>
                  <a:cubicBezTo>
                    <a:pt x="5737" y="2503"/>
                    <a:pt x="5504" y="2703"/>
                    <a:pt x="5237" y="2703"/>
                  </a:cubicBezTo>
                  <a:cubicBezTo>
                    <a:pt x="4570" y="2669"/>
                    <a:pt x="3869" y="2636"/>
                    <a:pt x="3169" y="2603"/>
                  </a:cubicBezTo>
                  <a:cubicBezTo>
                    <a:pt x="2935" y="2569"/>
                    <a:pt x="2735" y="2369"/>
                    <a:pt x="2735" y="2102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3444760" y="3184558"/>
              <a:ext cx="119812" cy="94103"/>
            </a:xfrm>
            <a:custGeom>
              <a:avLst/>
              <a:gdLst/>
              <a:ahLst/>
              <a:cxnLst/>
              <a:rect l="l" t="t" r="r" b="b"/>
              <a:pathLst>
                <a:path w="3003" h="2309" extrusionOk="0">
                  <a:moveTo>
                    <a:pt x="1174" y="1"/>
                  </a:moveTo>
                  <a:cubicBezTo>
                    <a:pt x="1128" y="1"/>
                    <a:pt x="1081" y="3"/>
                    <a:pt x="1034" y="7"/>
                  </a:cubicBezTo>
                  <a:cubicBezTo>
                    <a:pt x="667" y="40"/>
                    <a:pt x="301" y="174"/>
                    <a:pt x="0" y="507"/>
                  </a:cubicBezTo>
                  <a:cubicBezTo>
                    <a:pt x="301" y="807"/>
                    <a:pt x="534" y="1008"/>
                    <a:pt x="734" y="1208"/>
                  </a:cubicBezTo>
                  <a:cubicBezTo>
                    <a:pt x="968" y="1375"/>
                    <a:pt x="1134" y="1508"/>
                    <a:pt x="1301" y="1608"/>
                  </a:cubicBezTo>
                  <a:cubicBezTo>
                    <a:pt x="1501" y="1708"/>
                    <a:pt x="1668" y="1775"/>
                    <a:pt x="1868" y="1908"/>
                  </a:cubicBezTo>
                  <a:cubicBezTo>
                    <a:pt x="2102" y="1975"/>
                    <a:pt x="2369" y="2142"/>
                    <a:pt x="2769" y="2309"/>
                  </a:cubicBezTo>
                  <a:cubicBezTo>
                    <a:pt x="2969" y="1942"/>
                    <a:pt x="3002" y="1541"/>
                    <a:pt x="2836" y="1174"/>
                  </a:cubicBezTo>
                  <a:cubicBezTo>
                    <a:pt x="2702" y="807"/>
                    <a:pt x="2435" y="474"/>
                    <a:pt x="2102" y="274"/>
                  </a:cubicBezTo>
                  <a:cubicBezTo>
                    <a:pt x="1811" y="99"/>
                    <a:pt x="1494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3663003" y="3143314"/>
              <a:ext cx="77242" cy="85056"/>
            </a:xfrm>
            <a:custGeom>
              <a:avLst/>
              <a:gdLst/>
              <a:ahLst/>
              <a:cxnLst/>
              <a:rect l="l" t="t" r="r" b="b"/>
              <a:pathLst>
                <a:path w="1936" h="2087" extrusionOk="0">
                  <a:moveTo>
                    <a:pt x="1508" y="0"/>
                  </a:moveTo>
                  <a:cubicBezTo>
                    <a:pt x="1306" y="0"/>
                    <a:pt x="1137" y="43"/>
                    <a:pt x="968" y="85"/>
                  </a:cubicBezTo>
                  <a:cubicBezTo>
                    <a:pt x="735" y="185"/>
                    <a:pt x="535" y="318"/>
                    <a:pt x="368" y="519"/>
                  </a:cubicBezTo>
                  <a:cubicBezTo>
                    <a:pt x="234" y="685"/>
                    <a:pt x="101" y="919"/>
                    <a:pt x="68" y="1186"/>
                  </a:cubicBezTo>
                  <a:cubicBezTo>
                    <a:pt x="1" y="1453"/>
                    <a:pt x="34" y="1719"/>
                    <a:pt x="168" y="2086"/>
                  </a:cubicBezTo>
                  <a:cubicBezTo>
                    <a:pt x="568" y="2053"/>
                    <a:pt x="801" y="1986"/>
                    <a:pt x="1035" y="1886"/>
                  </a:cubicBezTo>
                  <a:cubicBezTo>
                    <a:pt x="1235" y="1786"/>
                    <a:pt x="1402" y="1653"/>
                    <a:pt x="1535" y="1519"/>
                  </a:cubicBezTo>
                  <a:cubicBezTo>
                    <a:pt x="1669" y="1352"/>
                    <a:pt x="1769" y="1152"/>
                    <a:pt x="1836" y="952"/>
                  </a:cubicBezTo>
                  <a:cubicBezTo>
                    <a:pt x="1902" y="719"/>
                    <a:pt x="1936" y="452"/>
                    <a:pt x="1902" y="52"/>
                  </a:cubicBezTo>
                  <a:cubicBezTo>
                    <a:pt x="1755" y="15"/>
                    <a:pt x="1626" y="0"/>
                    <a:pt x="1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3712277" y="3236805"/>
              <a:ext cx="158393" cy="66308"/>
            </a:xfrm>
            <a:custGeom>
              <a:avLst/>
              <a:gdLst/>
              <a:ahLst/>
              <a:cxnLst/>
              <a:rect l="l" t="t" r="r" b="b"/>
              <a:pathLst>
                <a:path w="3970" h="1627" extrusionOk="0">
                  <a:moveTo>
                    <a:pt x="2137" y="0"/>
                  </a:moveTo>
                  <a:cubicBezTo>
                    <a:pt x="2025" y="0"/>
                    <a:pt x="1913" y="9"/>
                    <a:pt x="1801" y="26"/>
                  </a:cubicBezTo>
                  <a:cubicBezTo>
                    <a:pt x="1368" y="59"/>
                    <a:pt x="967" y="226"/>
                    <a:pt x="634" y="493"/>
                  </a:cubicBezTo>
                  <a:cubicBezTo>
                    <a:pt x="300" y="793"/>
                    <a:pt x="33" y="1160"/>
                    <a:pt x="0" y="1627"/>
                  </a:cubicBezTo>
                  <a:lnTo>
                    <a:pt x="1134" y="1627"/>
                  </a:lnTo>
                  <a:cubicBezTo>
                    <a:pt x="1434" y="1594"/>
                    <a:pt x="1735" y="1560"/>
                    <a:pt x="2002" y="1527"/>
                  </a:cubicBezTo>
                  <a:cubicBezTo>
                    <a:pt x="2268" y="1494"/>
                    <a:pt x="2569" y="1460"/>
                    <a:pt x="2869" y="1393"/>
                  </a:cubicBezTo>
                  <a:cubicBezTo>
                    <a:pt x="3169" y="1327"/>
                    <a:pt x="3503" y="1260"/>
                    <a:pt x="3970" y="1127"/>
                  </a:cubicBezTo>
                  <a:cubicBezTo>
                    <a:pt x="3803" y="660"/>
                    <a:pt x="3436" y="393"/>
                    <a:pt x="3069" y="193"/>
                  </a:cubicBezTo>
                  <a:cubicBezTo>
                    <a:pt x="2772" y="69"/>
                    <a:pt x="2457" y="0"/>
                    <a:pt x="2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6"/>
            <p:cNvSpPr/>
            <p:nvPr/>
          </p:nvSpPr>
          <p:spPr>
            <a:xfrm>
              <a:off x="3589830" y="3143192"/>
              <a:ext cx="83865" cy="119168"/>
            </a:xfrm>
            <a:custGeom>
              <a:avLst/>
              <a:gdLst/>
              <a:ahLst/>
              <a:cxnLst/>
              <a:rect l="l" t="t" r="r" b="b"/>
              <a:pathLst>
                <a:path w="2102" h="2924" extrusionOk="0">
                  <a:moveTo>
                    <a:pt x="444" y="0"/>
                  </a:moveTo>
                  <a:cubicBezTo>
                    <a:pt x="299" y="0"/>
                    <a:pt x="150" y="26"/>
                    <a:pt x="0" y="88"/>
                  </a:cubicBezTo>
                  <a:cubicBezTo>
                    <a:pt x="100" y="488"/>
                    <a:pt x="167" y="755"/>
                    <a:pt x="267" y="1022"/>
                  </a:cubicBezTo>
                  <a:cubicBezTo>
                    <a:pt x="334" y="1255"/>
                    <a:pt x="401" y="1456"/>
                    <a:pt x="501" y="1656"/>
                  </a:cubicBezTo>
                  <a:cubicBezTo>
                    <a:pt x="601" y="1822"/>
                    <a:pt x="734" y="1989"/>
                    <a:pt x="868" y="2189"/>
                  </a:cubicBezTo>
                  <a:cubicBezTo>
                    <a:pt x="1034" y="2390"/>
                    <a:pt x="1234" y="2623"/>
                    <a:pt x="1501" y="2923"/>
                  </a:cubicBezTo>
                  <a:cubicBezTo>
                    <a:pt x="1868" y="2690"/>
                    <a:pt x="2002" y="2323"/>
                    <a:pt x="2068" y="1956"/>
                  </a:cubicBezTo>
                  <a:cubicBezTo>
                    <a:pt x="2102" y="1622"/>
                    <a:pt x="2035" y="1255"/>
                    <a:pt x="1868" y="922"/>
                  </a:cubicBezTo>
                  <a:cubicBezTo>
                    <a:pt x="1701" y="622"/>
                    <a:pt x="1435" y="321"/>
                    <a:pt x="1101" y="155"/>
                  </a:cubicBezTo>
                  <a:cubicBezTo>
                    <a:pt x="913" y="7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6"/>
            <p:cNvSpPr/>
            <p:nvPr/>
          </p:nvSpPr>
          <p:spPr>
            <a:xfrm>
              <a:off x="3529942" y="3145923"/>
              <a:ext cx="98507" cy="104170"/>
            </a:xfrm>
            <a:custGeom>
              <a:avLst/>
              <a:gdLst/>
              <a:ahLst/>
              <a:cxnLst/>
              <a:rect l="l" t="t" r="r" b="b"/>
              <a:pathLst>
                <a:path w="2469" h="2556" extrusionOk="0">
                  <a:moveTo>
                    <a:pt x="845" y="1"/>
                  </a:moveTo>
                  <a:cubicBezTo>
                    <a:pt x="545" y="1"/>
                    <a:pt x="240" y="108"/>
                    <a:pt x="0" y="321"/>
                  </a:cubicBezTo>
                  <a:lnTo>
                    <a:pt x="534" y="1088"/>
                  </a:lnTo>
                  <a:cubicBezTo>
                    <a:pt x="667" y="1288"/>
                    <a:pt x="767" y="1455"/>
                    <a:pt x="901" y="1555"/>
                  </a:cubicBezTo>
                  <a:cubicBezTo>
                    <a:pt x="1001" y="1689"/>
                    <a:pt x="1168" y="1822"/>
                    <a:pt x="1334" y="1956"/>
                  </a:cubicBezTo>
                  <a:cubicBezTo>
                    <a:pt x="1535" y="2122"/>
                    <a:pt x="1735" y="2289"/>
                    <a:pt x="2068" y="2556"/>
                  </a:cubicBezTo>
                  <a:cubicBezTo>
                    <a:pt x="2369" y="2256"/>
                    <a:pt x="2469" y="1889"/>
                    <a:pt x="2469" y="1522"/>
                  </a:cubicBezTo>
                  <a:cubicBezTo>
                    <a:pt x="2435" y="1155"/>
                    <a:pt x="2268" y="788"/>
                    <a:pt x="2035" y="521"/>
                  </a:cubicBezTo>
                  <a:cubicBezTo>
                    <a:pt x="1768" y="254"/>
                    <a:pt x="1435" y="54"/>
                    <a:pt x="1068" y="21"/>
                  </a:cubicBezTo>
                  <a:cubicBezTo>
                    <a:pt x="994" y="8"/>
                    <a:pt x="920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3659013" y="3195358"/>
              <a:ext cx="91884" cy="80573"/>
            </a:xfrm>
            <a:custGeom>
              <a:avLst/>
              <a:gdLst/>
              <a:ahLst/>
              <a:cxnLst/>
              <a:rect l="l" t="t" r="r" b="b"/>
              <a:pathLst>
                <a:path w="2303" h="1977" extrusionOk="0">
                  <a:moveTo>
                    <a:pt x="1541" y="1"/>
                  </a:moveTo>
                  <a:cubicBezTo>
                    <a:pt x="1495" y="1"/>
                    <a:pt x="1448" y="4"/>
                    <a:pt x="1402" y="9"/>
                  </a:cubicBezTo>
                  <a:cubicBezTo>
                    <a:pt x="1102" y="9"/>
                    <a:pt x="835" y="109"/>
                    <a:pt x="601" y="309"/>
                  </a:cubicBezTo>
                  <a:cubicBezTo>
                    <a:pt x="368" y="476"/>
                    <a:pt x="201" y="709"/>
                    <a:pt x="101" y="1009"/>
                  </a:cubicBezTo>
                  <a:cubicBezTo>
                    <a:pt x="34" y="1276"/>
                    <a:pt x="1" y="1610"/>
                    <a:pt x="201" y="1977"/>
                  </a:cubicBezTo>
                  <a:cubicBezTo>
                    <a:pt x="568" y="1910"/>
                    <a:pt x="835" y="1843"/>
                    <a:pt x="1035" y="1777"/>
                  </a:cubicBezTo>
                  <a:cubicBezTo>
                    <a:pt x="1235" y="1710"/>
                    <a:pt x="1402" y="1610"/>
                    <a:pt x="1535" y="1510"/>
                  </a:cubicBezTo>
                  <a:cubicBezTo>
                    <a:pt x="1669" y="1410"/>
                    <a:pt x="1802" y="1276"/>
                    <a:pt x="1936" y="1076"/>
                  </a:cubicBezTo>
                  <a:cubicBezTo>
                    <a:pt x="2036" y="909"/>
                    <a:pt x="2169" y="676"/>
                    <a:pt x="2302" y="309"/>
                  </a:cubicBezTo>
                  <a:cubicBezTo>
                    <a:pt x="2049" y="83"/>
                    <a:pt x="1795" y="1"/>
                    <a:pt x="1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6"/>
            <p:cNvSpPr/>
            <p:nvPr/>
          </p:nvSpPr>
          <p:spPr>
            <a:xfrm>
              <a:off x="3700268" y="3202775"/>
              <a:ext cx="121169" cy="78616"/>
            </a:xfrm>
            <a:custGeom>
              <a:avLst/>
              <a:gdLst/>
              <a:ahLst/>
              <a:cxnLst/>
              <a:rect l="l" t="t" r="r" b="b"/>
              <a:pathLst>
                <a:path w="3037" h="1929" extrusionOk="0">
                  <a:moveTo>
                    <a:pt x="1796" y="1"/>
                  </a:moveTo>
                  <a:cubicBezTo>
                    <a:pt x="1544" y="1"/>
                    <a:pt x="1288" y="63"/>
                    <a:pt x="1068" y="160"/>
                  </a:cubicBezTo>
                  <a:cubicBezTo>
                    <a:pt x="735" y="327"/>
                    <a:pt x="468" y="561"/>
                    <a:pt x="268" y="861"/>
                  </a:cubicBezTo>
                  <a:cubicBezTo>
                    <a:pt x="101" y="1161"/>
                    <a:pt x="1" y="1528"/>
                    <a:pt x="101" y="1928"/>
                  </a:cubicBezTo>
                  <a:cubicBezTo>
                    <a:pt x="535" y="1895"/>
                    <a:pt x="801" y="1828"/>
                    <a:pt x="1068" y="1795"/>
                  </a:cubicBezTo>
                  <a:cubicBezTo>
                    <a:pt x="1302" y="1728"/>
                    <a:pt x="1502" y="1661"/>
                    <a:pt x="1702" y="1561"/>
                  </a:cubicBezTo>
                  <a:cubicBezTo>
                    <a:pt x="1902" y="1495"/>
                    <a:pt x="2069" y="1361"/>
                    <a:pt x="2303" y="1228"/>
                  </a:cubicBezTo>
                  <a:cubicBezTo>
                    <a:pt x="2503" y="1061"/>
                    <a:pt x="2703" y="894"/>
                    <a:pt x="3036" y="594"/>
                  </a:cubicBezTo>
                  <a:cubicBezTo>
                    <a:pt x="2770" y="227"/>
                    <a:pt x="2436" y="94"/>
                    <a:pt x="2069" y="27"/>
                  </a:cubicBezTo>
                  <a:cubicBezTo>
                    <a:pt x="1980" y="9"/>
                    <a:pt x="1888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6"/>
            <p:cNvSpPr/>
            <p:nvPr/>
          </p:nvSpPr>
          <p:spPr>
            <a:xfrm>
              <a:off x="3633757" y="3110059"/>
              <a:ext cx="61243" cy="106085"/>
            </a:xfrm>
            <a:custGeom>
              <a:avLst/>
              <a:gdLst/>
              <a:ahLst/>
              <a:cxnLst/>
              <a:rect l="l" t="t" r="r" b="b"/>
              <a:pathLst>
                <a:path w="1535" h="2603" extrusionOk="0">
                  <a:moveTo>
                    <a:pt x="600" y="0"/>
                  </a:moveTo>
                  <a:cubicBezTo>
                    <a:pt x="367" y="300"/>
                    <a:pt x="234" y="501"/>
                    <a:pt x="133" y="734"/>
                  </a:cubicBezTo>
                  <a:cubicBezTo>
                    <a:pt x="33" y="934"/>
                    <a:pt x="0" y="1101"/>
                    <a:pt x="0" y="1301"/>
                  </a:cubicBezTo>
                  <a:cubicBezTo>
                    <a:pt x="0" y="1501"/>
                    <a:pt x="33" y="1701"/>
                    <a:pt x="133" y="1902"/>
                  </a:cubicBezTo>
                  <a:cubicBezTo>
                    <a:pt x="234" y="2102"/>
                    <a:pt x="367" y="2302"/>
                    <a:pt x="634" y="2602"/>
                  </a:cubicBezTo>
                  <a:cubicBezTo>
                    <a:pt x="1001" y="2469"/>
                    <a:pt x="1201" y="2235"/>
                    <a:pt x="1334" y="2002"/>
                  </a:cubicBezTo>
                  <a:cubicBezTo>
                    <a:pt x="1468" y="1802"/>
                    <a:pt x="1534" y="1535"/>
                    <a:pt x="1534" y="1301"/>
                  </a:cubicBezTo>
                  <a:cubicBezTo>
                    <a:pt x="1534" y="1068"/>
                    <a:pt x="1468" y="801"/>
                    <a:pt x="1334" y="601"/>
                  </a:cubicBezTo>
                  <a:cubicBezTo>
                    <a:pt x="1168" y="367"/>
                    <a:pt x="967" y="134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3515300" y="3179178"/>
              <a:ext cx="79875" cy="81795"/>
            </a:xfrm>
            <a:custGeom>
              <a:avLst/>
              <a:gdLst/>
              <a:ahLst/>
              <a:cxnLst/>
              <a:rect l="l" t="t" r="r" b="b"/>
              <a:pathLst>
                <a:path w="2002" h="2007" extrusionOk="0">
                  <a:moveTo>
                    <a:pt x="619" y="0"/>
                  </a:moveTo>
                  <a:cubicBezTo>
                    <a:pt x="421" y="0"/>
                    <a:pt x="218" y="53"/>
                    <a:pt x="0" y="206"/>
                  </a:cubicBezTo>
                  <a:cubicBezTo>
                    <a:pt x="67" y="573"/>
                    <a:pt x="134" y="806"/>
                    <a:pt x="200" y="1006"/>
                  </a:cubicBezTo>
                  <a:cubicBezTo>
                    <a:pt x="267" y="1206"/>
                    <a:pt x="367" y="1340"/>
                    <a:pt x="501" y="1473"/>
                  </a:cubicBezTo>
                  <a:cubicBezTo>
                    <a:pt x="634" y="1607"/>
                    <a:pt x="801" y="1740"/>
                    <a:pt x="1001" y="1840"/>
                  </a:cubicBezTo>
                  <a:cubicBezTo>
                    <a:pt x="1234" y="1907"/>
                    <a:pt x="1468" y="2007"/>
                    <a:pt x="1868" y="2007"/>
                  </a:cubicBezTo>
                  <a:cubicBezTo>
                    <a:pt x="2002" y="1640"/>
                    <a:pt x="2002" y="1340"/>
                    <a:pt x="1968" y="1106"/>
                  </a:cubicBezTo>
                  <a:cubicBezTo>
                    <a:pt x="1902" y="839"/>
                    <a:pt x="1802" y="606"/>
                    <a:pt x="1601" y="439"/>
                  </a:cubicBezTo>
                  <a:cubicBezTo>
                    <a:pt x="1435" y="239"/>
                    <a:pt x="1201" y="106"/>
                    <a:pt x="934" y="39"/>
                  </a:cubicBezTo>
                  <a:cubicBezTo>
                    <a:pt x="830" y="16"/>
                    <a:pt x="725" y="0"/>
                    <a:pt x="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3463392" y="3230814"/>
              <a:ext cx="401967" cy="125322"/>
            </a:xfrm>
            <a:custGeom>
              <a:avLst/>
              <a:gdLst/>
              <a:ahLst/>
              <a:cxnLst/>
              <a:rect l="l" t="t" r="r" b="b"/>
              <a:pathLst>
                <a:path w="10075" h="3075" extrusionOk="0">
                  <a:moveTo>
                    <a:pt x="3876" y="0"/>
                  </a:moveTo>
                  <a:cubicBezTo>
                    <a:pt x="2302" y="0"/>
                    <a:pt x="2302" y="1174"/>
                    <a:pt x="2302" y="1174"/>
                  </a:cubicBezTo>
                  <a:cubicBezTo>
                    <a:pt x="2302" y="1174"/>
                    <a:pt x="2092" y="806"/>
                    <a:pt x="1622" y="806"/>
                  </a:cubicBezTo>
                  <a:cubicBezTo>
                    <a:pt x="1442" y="806"/>
                    <a:pt x="1225" y="859"/>
                    <a:pt x="968" y="1007"/>
                  </a:cubicBezTo>
                  <a:cubicBezTo>
                    <a:pt x="0" y="1507"/>
                    <a:pt x="367" y="3075"/>
                    <a:pt x="367" y="3075"/>
                  </a:cubicBezTo>
                  <a:lnTo>
                    <a:pt x="10074" y="3075"/>
                  </a:lnTo>
                  <a:cubicBezTo>
                    <a:pt x="9707" y="1774"/>
                    <a:pt x="8965" y="1449"/>
                    <a:pt x="8315" y="1449"/>
                  </a:cubicBezTo>
                  <a:cubicBezTo>
                    <a:pt x="7664" y="1449"/>
                    <a:pt x="7105" y="1774"/>
                    <a:pt x="7105" y="1774"/>
                  </a:cubicBezTo>
                  <a:cubicBezTo>
                    <a:pt x="7105" y="1774"/>
                    <a:pt x="5838" y="106"/>
                    <a:pt x="4070" y="6"/>
                  </a:cubicBezTo>
                  <a:cubicBezTo>
                    <a:pt x="4003" y="2"/>
                    <a:pt x="3938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3476678" y="3271569"/>
              <a:ext cx="352734" cy="125933"/>
            </a:xfrm>
            <a:custGeom>
              <a:avLst/>
              <a:gdLst/>
              <a:ahLst/>
              <a:cxnLst/>
              <a:rect l="l" t="t" r="r" b="b"/>
              <a:pathLst>
                <a:path w="8841" h="3090" extrusionOk="0">
                  <a:moveTo>
                    <a:pt x="3537" y="1"/>
                  </a:moveTo>
                  <a:cubicBezTo>
                    <a:pt x="2555" y="1"/>
                    <a:pt x="2192" y="463"/>
                    <a:pt x="2036" y="807"/>
                  </a:cubicBezTo>
                  <a:cubicBezTo>
                    <a:pt x="2011" y="905"/>
                    <a:pt x="1915" y="967"/>
                    <a:pt x="1813" y="967"/>
                  </a:cubicBezTo>
                  <a:cubicBezTo>
                    <a:pt x="1776" y="967"/>
                    <a:pt x="1738" y="959"/>
                    <a:pt x="1702" y="941"/>
                  </a:cubicBezTo>
                  <a:cubicBezTo>
                    <a:pt x="1598" y="871"/>
                    <a:pt x="1449" y="811"/>
                    <a:pt x="1260" y="811"/>
                  </a:cubicBezTo>
                  <a:cubicBezTo>
                    <a:pt x="1085" y="811"/>
                    <a:pt x="875" y="863"/>
                    <a:pt x="635" y="1007"/>
                  </a:cubicBezTo>
                  <a:cubicBezTo>
                    <a:pt x="234" y="1208"/>
                    <a:pt x="68" y="1575"/>
                    <a:pt x="1" y="1941"/>
                  </a:cubicBezTo>
                  <a:cubicBezTo>
                    <a:pt x="34" y="2008"/>
                    <a:pt x="34" y="2075"/>
                    <a:pt x="34" y="2075"/>
                  </a:cubicBezTo>
                  <a:cubicBezTo>
                    <a:pt x="1247" y="2770"/>
                    <a:pt x="2537" y="3089"/>
                    <a:pt x="3895" y="3089"/>
                  </a:cubicBezTo>
                  <a:cubicBezTo>
                    <a:pt x="5339" y="3089"/>
                    <a:pt x="6859" y="2728"/>
                    <a:pt x="8440" y="2075"/>
                  </a:cubicBezTo>
                  <a:cubicBezTo>
                    <a:pt x="8740" y="2075"/>
                    <a:pt x="8841" y="1608"/>
                    <a:pt x="8540" y="1508"/>
                  </a:cubicBezTo>
                  <a:cubicBezTo>
                    <a:pt x="8354" y="1454"/>
                    <a:pt x="8167" y="1433"/>
                    <a:pt x="7988" y="1433"/>
                  </a:cubicBezTo>
                  <a:cubicBezTo>
                    <a:pt x="7721" y="1433"/>
                    <a:pt x="7473" y="1481"/>
                    <a:pt x="7273" y="1541"/>
                  </a:cubicBezTo>
                  <a:cubicBezTo>
                    <a:pt x="7186" y="1567"/>
                    <a:pt x="7098" y="1580"/>
                    <a:pt x="7013" y="1580"/>
                  </a:cubicBezTo>
                  <a:cubicBezTo>
                    <a:pt x="6772" y="1580"/>
                    <a:pt x="6545" y="1480"/>
                    <a:pt x="6372" y="1308"/>
                  </a:cubicBezTo>
                  <a:cubicBezTo>
                    <a:pt x="5872" y="807"/>
                    <a:pt x="4938" y="73"/>
                    <a:pt x="3737" y="7"/>
                  </a:cubicBezTo>
                  <a:cubicBezTo>
                    <a:pt x="3668" y="3"/>
                    <a:pt x="3601" y="1"/>
                    <a:pt x="3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3474045" y="3170987"/>
              <a:ext cx="127792" cy="102254"/>
            </a:xfrm>
            <a:custGeom>
              <a:avLst/>
              <a:gdLst/>
              <a:ahLst/>
              <a:cxnLst/>
              <a:rect l="l" t="t" r="r" b="b"/>
              <a:pathLst>
                <a:path w="3203" h="2509" extrusionOk="0">
                  <a:moveTo>
                    <a:pt x="1952" y="0"/>
                  </a:moveTo>
                  <a:cubicBezTo>
                    <a:pt x="1602" y="0"/>
                    <a:pt x="1255" y="102"/>
                    <a:pt x="934" y="307"/>
                  </a:cubicBezTo>
                  <a:cubicBezTo>
                    <a:pt x="567" y="507"/>
                    <a:pt x="300" y="840"/>
                    <a:pt x="134" y="1241"/>
                  </a:cubicBezTo>
                  <a:cubicBezTo>
                    <a:pt x="0" y="1641"/>
                    <a:pt x="0" y="2108"/>
                    <a:pt x="234" y="2508"/>
                  </a:cubicBezTo>
                  <a:cubicBezTo>
                    <a:pt x="667" y="2308"/>
                    <a:pt x="934" y="2141"/>
                    <a:pt x="1201" y="2041"/>
                  </a:cubicBezTo>
                  <a:cubicBezTo>
                    <a:pt x="1435" y="1908"/>
                    <a:pt x="1601" y="1808"/>
                    <a:pt x="1801" y="1708"/>
                  </a:cubicBezTo>
                  <a:cubicBezTo>
                    <a:pt x="2002" y="1607"/>
                    <a:pt x="2202" y="1441"/>
                    <a:pt x="2402" y="1274"/>
                  </a:cubicBezTo>
                  <a:cubicBezTo>
                    <a:pt x="2635" y="1074"/>
                    <a:pt x="2869" y="874"/>
                    <a:pt x="3202" y="540"/>
                  </a:cubicBezTo>
                  <a:cubicBezTo>
                    <a:pt x="2869" y="173"/>
                    <a:pt x="2502" y="40"/>
                    <a:pt x="2102" y="6"/>
                  </a:cubicBezTo>
                  <a:cubicBezTo>
                    <a:pt x="2052" y="2"/>
                    <a:pt x="2002" y="0"/>
                    <a:pt x="1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6"/>
            <p:cNvSpPr/>
            <p:nvPr/>
          </p:nvSpPr>
          <p:spPr>
            <a:xfrm>
              <a:off x="3283731" y="3126605"/>
              <a:ext cx="82548" cy="92229"/>
            </a:xfrm>
            <a:custGeom>
              <a:avLst/>
              <a:gdLst/>
              <a:ahLst/>
              <a:cxnLst/>
              <a:rect l="l" t="t" r="r" b="b"/>
              <a:pathLst>
                <a:path w="2069" h="2263" extrusionOk="0">
                  <a:moveTo>
                    <a:pt x="515" y="1"/>
                  </a:moveTo>
                  <a:cubicBezTo>
                    <a:pt x="373" y="1"/>
                    <a:pt x="215" y="19"/>
                    <a:pt x="33" y="61"/>
                  </a:cubicBezTo>
                  <a:cubicBezTo>
                    <a:pt x="0" y="462"/>
                    <a:pt x="33" y="762"/>
                    <a:pt x="100" y="995"/>
                  </a:cubicBezTo>
                  <a:cubicBezTo>
                    <a:pt x="167" y="1262"/>
                    <a:pt x="267" y="1462"/>
                    <a:pt x="400" y="1629"/>
                  </a:cubicBezTo>
                  <a:cubicBezTo>
                    <a:pt x="567" y="1796"/>
                    <a:pt x="734" y="1929"/>
                    <a:pt x="967" y="2029"/>
                  </a:cubicBezTo>
                  <a:cubicBezTo>
                    <a:pt x="1201" y="2129"/>
                    <a:pt x="1468" y="2229"/>
                    <a:pt x="1901" y="2263"/>
                  </a:cubicBezTo>
                  <a:cubicBezTo>
                    <a:pt x="2068" y="1863"/>
                    <a:pt x="2068" y="1562"/>
                    <a:pt x="2035" y="1262"/>
                  </a:cubicBezTo>
                  <a:cubicBezTo>
                    <a:pt x="1968" y="995"/>
                    <a:pt x="1835" y="762"/>
                    <a:pt x="1668" y="562"/>
                  </a:cubicBezTo>
                  <a:cubicBezTo>
                    <a:pt x="1501" y="361"/>
                    <a:pt x="1301" y="195"/>
                    <a:pt x="1034" y="95"/>
                  </a:cubicBezTo>
                  <a:cubicBezTo>
                    <a:pt x="879" y="36"/>
                    <a:pt x="713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3142651" y="3227309"/>
              <a:ext cx="171719" cy="71729"/>
            </a:xfrm>
            <a:custGeom>
              <a:avLst/>
              <a:gdLst/>
              <a:ahLst/>
              <a:cxnLst/>
              <a:rect l="l" t="t" r="r" b="b"/>
              <a:pathLst>
                <a:path w="4304" h="1760" extrusionOk="0">
                  <a:moveTo>
                    <a:pt x="1986" y="0"/>
                  </a:moveTo>
                  <a:cubicBezTo>
                    <a:pt x="1639" y="0"/>
                    <a:pt x="1301" y="75"/>
                    <a:pt x="1001" y="225"/>
                  </a:cubicBezTo>
                  <a:cubicBezTo>
                    <a:pt x="567" y="426"/>
                    <a:pt x="200" y="726"/>
                    <a:pt x="0" y="1226"/>
                  </a:cubicBezTo>
                  <a:cubicBezTo>
                    <a:pt x="501" y="1360"/>
                    <a:pt x="868" y="1426"/>
                    <a:pt x="1201" y="1493"/>
                  </a:cubicBezTo>
                  <a:cubicBezTo>
                    <a:pt x="1535" y="1560"/>
                    <a:pt x="1835" y="1626"/>
                    <a:pt x="2135" y="1660"/>
                  </a:cubicBezTo>
                  <a:cubicBezTo>
                    <a:pt x="2435" y="1693"/>
                    <a:pt x="2736" y="1727"/>
                    <a:pt x="3069" y="1727"/>
                  </a:cubicBezTo>
                  <a:cubicBezTo>
                    <a:pt x="3403" y="1760"/>
                    <a:pt x="3770" y="1760"/>
                    <a:pt x="4303" y="1760"/>
                  </a:cubicBezTo>
                  <a:cubicBezTo>
                    <a:pt x="4237" y="1260"/>
                    <a:pt x="3970" y="859"/>
                    <a:pt x="3603" y="559"/>
                  </a:cubicBezTo>
                  <a:cubicBezTo>
                    <a:pt x="3236" y="259"/>
                    <a:pt x="2802" y="59"/>
                    <a:pt x="2335" y="25"/>
                  </a:cubicBezTo>
                  <a:cubicBezTo>
                    <a:pt x="2218" y="9"/>
                    <a:pt x="2102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3355588" y="3126483"/>
              <a:ext cx="90527" cy="129071"/>
            </a:xfrm>
            <a:custGeom>
              <a:avLst/>
              <a:gdLst/>
              <a:ahLst/>
              <a:cxnLst/>
              <a:rect l="l" t="t" r="r" b="b"/>
              <a:pathLst>
                <a:path w="2269" h="3167" extrusionOk="0">
                  <a:moveTo>
                    <a:pt x="1750" y="1"/>
                  </a:moveTo>
                  <a:cubicBezTo>
                    <a:pt x="1501" y="1"/>
                    <a:pt x="1267" y="65"/>
                    <a:pt x="1068" y="164"/>
                  </a:cubicBezTo>
                  <a:cubicBezTo>
                    <a:pt x="701" y="364"/>
                    <a:pt x="434" y="665"/>
                    <a:pt x="267" y="998"/>
                  </a:cubicBezTo>
                  <a:cubicBezTo>
                    <a:pt x="67" y="1332"/>
                    <a:pt x="0" y="1732"/>
                    <a:pt x="34" y="2132"/>
                  </a:cubicBezTo>
                  <a:cubicBezTo>
                    <a:pt x="100" y="2499"/>
                    <a:pt x="267" y="2900"/>
                    <a:pt x="634" y="3166"/>
                  </a:cubicBezTo>
                  <a:cubicBezTo>
                    <a:pt x="934" y="2833"/>
                    <a:pt x="1135" y="2599"/>
                    <a:pt x="1301" y="2366"/>
                  </a:cubicBezTo>
                  <a:cubicBezTo>
                    <a:pt x="1501" y="2166"/>
                    <a:pt x="1602" y="1966"/>
                    <a:pt x="1735" y="1765"/>
                  </a:cubicBezTo>
                  <a:cubicBezTo>
                    <a:pt x="1835" y="1565"/>
                    <a:pt x="1902" y="1365"/>
                    <a:pt x="2002" y="1098"/>
                  </a:cubicBezTo>
                  <a:cubicBezTo>
                    <a:pt x="2069" y="831"/>
                    <a:pt x="2169" y="531"/>
                    <a:pt x="2269" y="98"/>
                  </a:cubicBezTo>
                  <a:cubicBezTo>
                    <a:pt x="2094" y="30"/>
                    <a:pt x="1919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3403505" y="3129498"/>
              <a:ext cx="106486" cy="112443"/>
            </a:xfrm>
            <a:custGeom>
              <a:avLst/>
              <a:gdLst/>
              <a:ahLst/>
              <a:cxnLst/>
              <a:rect l="l" t="t" r="r" b="b"/>
              <a:pathLst>
                <a:path w="2669" h="2759" extrusionOk="0">
                  <a:moveTo>
                    <a:pt x="1804" y="0"/>
                  </a:moveTo>
                  <a:cubicBezTo>
                    <a:pt x="1715" y="0"/>
                    <a:pt x="1625" y="9"/>
                    <a:pt x="1535" y="24"/>
                  </a:cubicBezTo>
                  <a:cubicBezTo>
                    <a:pt x="1134" y="57"/>
                    <a:pt x="767" y="257"/>
                    <a:pt x="501" y="557"/>
                  </a:cubicBezTo>
                  <a:cubicBezTo>
                    <a:pt x="234" y="858"/>
                    <a:pt x="67" y="1224"/>
                    <a:pt x="34" y="1625"/>
                  </a:cubicBezTo>
                  <a:cubicBezTo>
                    <a:pt x="0" y="2025"/>
                    <a:pt x="134" y="2425"/>
                    <a:pt x="467" y="2759"/>
                  </a:cubicBezTo>
                  <a:cubicBezTo>
                    <a:pt x="801" y="2459"/>
                    <a:pt x="1034" y="2292"/>
                    <a:pt x="1234" y="2125"/>
                  </a:cubicBezTo>
                  <a:cubicBezTo>
                    <a:pt x="1435" y="1958"/>
                    <a:pt x="1601" y="1825"/>
                    <a:pt x="1735" y="1691"/>
                  </a:cubicBezTo>
                  <a:cubicBezTo>
                    <a:pt x="1835" y="1558"/>
                    <a:pt x="1968" y="1391"/>
                    <a:pt x="2102" y="1191"/>
                  </a:cubicBezTo>
                  <a:lnTo>
                    <a:pt x="2669" y="357"/>
                  </a:lnTo>
                  <a:cubicBezTo>
                    <a:pt x="2410" y="99"/>
                    <a:pt x="2112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6"/>
            <p:cNvSpPr/>
            <p:nvPr/>
          </p:nvSpPr>
          <p:spPr>
            <a:xfrm>
              <a:off x="3271722" y="3182113"/>
              <a:ext cx="98547" cy="87053"/>
            </a:xfrm>
            <a:custGeom>
              <a:avLst/>
              <a:gdLst/>
              <a:ahLst/>
              <a:cxnLst/>
              <a:rect l="l" t="t" r="r" b="b"/>
              <a:pathLst>
                <a:path w="2470" h="2136" extrusionOk="0">
                  <a:moveTo>
                    <a:pt x="968" y="0"/>
                  </a:moveTo>
                  <a:cubicBezTo>
                    <a:pt x="668" y="0"/>
                    <a:pt x="301" y="67"/>
                    <a:pt x="1" y="367"/>
                  </a:cubicBezTo>
                  <a:cubicBezTo>
                    <a:pt x="168" y="734"/>
                    <a:pt x="301" y="1001"/>
                    <a:pt x="435" y="1201"/>
                  </a:cubicBezTo>
                  <a:cubicBezTo>
                    <a:pt x="535" y="1401"/>
                    <a:pt x="668" y="1535"/>
                    <a:pt x="835" y="1635"/>
                  </a:cubicBezTo>
                  <a:cubicBezTo>
                    <a:pt x="968" y="1768"/>
                    <a:pt x="1168" y="1868"/>
                    <a:pt x="1369" y="1935"/>
                  </a:cubicBezTo>
                  <a:cubicBezTo>
                    <a:pt x="1602" y="2002"/>
                    <a:pt x="1869" y="2068"/>
                    <a:pt x="2303" y="2135"/>
                  </a:cubicBezTo>
                  <a:cubicBezTo>
                    <a:pt x="2469" y="1735"/>
                    <a:pt x="2469" y="1401"/>
                    <a:pt x="2369" y="1068"/>
                  </a:cubicBezTo>
                  <a:cubicBezTo>
                    <a:pt x="2269" y="767"/>
                    <a:pt x="2102" y="501"/>
                    <a:pt x="1836" y="334"/>
                  </a:cubicBezTo>
                  <a:cubicBezTo>
                    <a:pt x="1602" y="134"/>
                    <a:pt x="1302" y="34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6"/>
            <p:cNvSpPr/>
            <p:nvPr/>
          </p:nvSpPr>
          <p:spPr>
            <a:xfrm>
              <a:off x="3195875" y="3190589"/>
              <a:ext cx="130465" cy="85341"/>
            </a:xfrm>
            <a:custGeom>
              <a:avLst/>
              <a:gdLst/>
              <a:ahLst/>
              <a:cxnLst/>
              <a:rect l="l" t="t" r="r" b="b"/>
              <a:pathLst>
                <a:path w="3270" h="2094" extrusionOk="0">
                  <a:moveTo>
                    <a:pt x="1324" y="0"/>
                  </a:moveTo>
                  <a:cubicBezTo>
                    <a:pt x="1226" y="0"/>
                    <a:pt x="1129" y="8"/>
                    <a:pt x="1035" y="26"/>
                  </a:cubicBezTo>
                  <a:cubicBezTo>
                    <a:pt x="668" y="92"/>
                    <a:pt x="267" y="259"/>
                    <a:pt x="1" y="626"/>
                  </a:cubicBezTo>
                  <a:cubicBezTo>
                    <a:pt x="334" y="960"/>
                    <a:pt x="601" y="1160"/>
                    <a:pt x="801" y="1327"/>
                  </a:cubicBezTo>
                  <a:cubicBezTo>
                    <a:pt x="1035" y="1493"/>
                    <a:pt x="1235" y="1593"/>
                    <a:pt x="1435" y="1694"/>
                  </a:cubicBezTo>
                  <a:cubicBezTo>
                    <a:pt x="1668" y="1794"/>
                    <a:pt x="1869" y="1860"/>
                    <a:pt x="2135" y="1927"/>
                  </a:cubicBezTo>
                  <a:cubicBezTo>
                    <a:pt x="2402" y="1994"/>
                    <a:pt x="2736" y="2027"/>
                    <a:pt x="3169" y="2094"/>
                  </a:cubicBezTo>
                  <a:cubicBezTo>
                    <a:pt x="3270" y="1660"/>
                    <a:pt x="3169" y="1260"/>
                    <a:pt x="2969" y="926"/>
                  </a:cubicBezTo>
                  <a:cubicBezTo>
                    <a:pt x="2769" y="593"/>
                    <a:pt x="2469" y="359"/>
                    <a:pt x="2135" y="192"/>
                  </a:cubicBezTo>
                  <a:cubicBezTo>
                    <a:pt x="1888" y="69"/>
                    <a:pt x="1604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3331609" y="3091026"/>
              <a:ext cx="66589" cy="114236"/>
            </a:xfrm>
            <a:custGeom>
              <a:avLst/>
              <a:gdLst/>
              <a:ahLst/>
              <a:cxnLst/>
              <a:rect l="l" t="t" r="r" b="b"/>
              <a:pathLst>
                <a:path w="1669" h="2803" extrusionOk="0">
                  <a:moveTo>
                    <a:pt x="1035" y="0"/>
                  </a:moveTo>
                  <a:cubicBezTo>
                    <a:pt x="635" y="134"/>
                    <a:pt x="401" y="367"/>
                    <a:pt x="234" y="634"/>
                  </a:cubicBezTo>
                  <a:cubicBezTo>
                    <a:pt x="101" y="868"/>
                    <a:pt x="1" y="1134"/>
                    <a:pt x="1" y="1401"/>
                  </a:cubicBezTo>
                  <a:cubicBezTo>
                    <a:pt x="1" y="1635"/>
                    <a:pt x="68" y="1902"/>
                    <a:pt x="234" y="2168"/>
                  </a:cubicBezTo>
                  <a:cubicBezTo>
                    <a:pt x="368" y="2402"/>
                    <a:pt x="601" y="2669"/>
                    <a:pt x="1002" y="2802"/>
                  </a:cubicBezTo>
                  <a:cubicBezTo>
                    <a:pt x="1269" y="2469"/>
                    <a:pt x="1435" y="2269"/>
                    <a:pt x="1535" y="2035"/>
                  </a:cubicBezTo>
                  <a:cubicBezTo>
                    <a:pt x="1635" y="1835"/>
                    <a:pt x="1669" y="1601"/>
                    <a:pt x="1669" y="1401"/>
                  </a:cubicBezTo>
                  <a:cubicBezTo>
                    <a:pt x="1669" y="1201"/>
                    <a:pt x="1635" y="1001"/>
                    <a:pt x="1535" y="767"/>
                  </a:cubicBezTo>
                  <a:cubicBezTo>
                    <a:pt x="1435" y="534"/>
                    <a:pt x="1302" y="334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6"/>
            <p:cNvSpPr/>
            <p:nvPr/>
          </p:nvSpPr>
          <p:spPr>
            <a:xfrm>
              <a:off x="3439414" y="3164221"/>
              <a:ext cx="86578" cy="88601"/>
            </a:xfrm>
            <a:custGeom>
              <a:avLst/>
              <a:gdLst/>
              <a:ahLst/>
              <a:cxnLst/>
              <a:rect l="l" t="t" r="r" b="b"/>
              <a:pathLst>
                <a:path w="2170" h="2174" extrusionOk="0">
                  <a:moveTo>
                    <a:pt x="1502" y="0"/>
                  </a:moveTo>
                  <a:cubicBezTo>
                    <a:pt x="1386" y="0"/>
                    <a:pt x="1273" y="16"/>
                    <a:pt x="1168" y="39"/>
                  </a:cubicBezTo>
                  <a:cubicBezTo>
                    <a:pt x="868" y="106"/>
                    <a:pt x="635" y="272"/>
                    <a:pt x="435" y="473"/>
                  </a:cubicBezTo>
                  <a:cubicBezTo>
                    <a:pt x="234" y="673"/>
                    <a:pt x="134" y="940"/>
                    <a:pt x="68" y="1206"/>
                  </a:cubicBezTo>
                  <a:cubicBezTo>
                    <a:pt x="1" y="1473"/>
                    <a:pt x="1" y="1773"/>
                    <a:pt x="168" y="2174"/>
                  </a:cubicBezTo>
                  <a:cubicBezTo>
                    <a:pt x="568" y="2174"/>
                    <a:pt x="868" y="2107"/>
                    <a:pt x="1102" y="1974"/>
                  </a:cubicBezTo>
                  <a:cubicBezTo>
                    <a:pt x="1335" y="1874"/>
                    <a:pt x="1502" y="1773"/>
                    <a:pt x="1635" y="1607"/>
                  </a:cubicBezTo>
                  <a:cubicBezTo>
                    <a:pt x="1769" y="1473"/>
                    <a:pt x="1869" y="1306"/>
                    <a:pt x="1969" y="1106"/>
                  </a:cubicBezTo>
                  <a:cubicBezTo>
                    <a:pt x="2036" y="873"/>
                    <a:pt x="2102" y="639"/>
                    <a:pt x="2169" y="206"/>
                  </a:cubicBezTo>
                  <a:cubicBezTo>
                    <a:pt x="1952" y="53"/>
                    <a:pt x="1720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6"/>
            <p:cNvSpPr/>
            <p:nvPr/>
          </p:nvSpPr>
          <p:spPr>
            <a:xfrm>
              <a:off x="3147958" y="3219973"/>
              <a:ext cx="433925" cy="136162"/>
            </a:xfrm>
            <a:custGeom>
              <a:avLst/>
              <a:gdLst/>
              <a:ahLst/>
              <a:cxnLst/>
              <a:rect l="l" t="t" r="r" b="b"/>
              <a:pathLst>
                <a:path w="10876" h="3341" extrusionOk="0">
                  <a:moveTo>
                    <a:pt x="6665" y="0"/>
                  </a:moveTo>
                  <a:cubicBezTo>
                    <a:pt x="6603" y="0"/>
                    <a:pt x="6539" y="2"/>
                    <a:pt x="6472" y="5"/>
                  </a:cubicBezTo>
                  <a:cubicBezTo>
                    <a:pt x="4571" y="105"/>
                    <a:pt x="3236" y="1940"/>
                    <a:pt x="3236" y="1940"/>
                  </a:cubicBezTo>
                  <a:cubicBezTo>
                    <a:pt x="3236" y="1940"/>
                    <a:pt x="2628" y="1590"/>
                    <a:pt x="1919" y="1590"/>
                  </a:cubicBezTo>
                  <a:cubicBezTo>
                    <a:pt x="1210" y="1590"/>
                    <a:pt x="401" y="1940"/>
                    <a:pt x="1" y="3341"/>
                  </a:cubicBezTo>
                  <a:lnTo>
                    <a:pt x="10508" y="3341"/>
                  </a:lnTo>
                  <a:cubicBezTo>
                    <a:pt x="10508" y="3341"/>
                    <a:pt x="10875" y="1640"/>
                    <a:pt x="9841" y="1106"/>
                  </a:cubicBezTo>
                  <a:cubicBezTo>
                    <a:pt x="9562" y="953"/>
                    <a:pt x="9329" y="897"/>
                    <a:pt x="9138" y="897"/>
                  </a:cubicBezTo>
                  <a:cubicBezTo>
                    <a:pt x="8620" y="897"/>
                    <a:pt x="8407" y="1306"/>
                    <a:pt x="8407" y="1306"/>
                  </a:cubicBezTo>
                  <a:cubicBezTo>
                    <a:pt x="8407" y="1306"/>
                    <a:pt x="8407" y="0"/>
                    <a:pt x="6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6"/>
            <p:cNvSpPr/>
            <p:nvPr/>
          </p:nvSpPr>
          <p:spPr>
            <a:xfrm>
              <a:off x="3187896" y="3264803"/>
              <a:ext cx="379345" cy="133147"/>
            </a:xfrm>
            <a:custGeom>
              <a:avLst/>
              <a:gdLst/>
              <a:ahLst/>
              <a:cxnLst/>
              <a:rect l="l" t="t" r="r" b="b"/>
              <a:pathLst>
                <a:path w="9508" h="3267" extrusionOk="0">
                  <a:moveTo>
                    <a:pt x="5677" y="0"/>
                  </a:moveTo>
                  <a:cubicBezTo>
                    <a:pt x="5611" y="0"/>
                    <a:pt x="5542" y="2"/>
                    <a:pt x="5471" y="6"/>
                  </a:cubicBezTo>
                  <a:cubicBezTo>
                    <a:pt x="4203" y="73"/>
                    <a:pt x="3203" y="873"/>
                    <a:pt x="2669" y="1440"/>
                  </a:cubicBezTo>
                  <a:cubicBezTo>
                    <a:pt x="2472" y="1613"/>
                    <a:pt x="2220" y="1712"/>
                    <a:pt x="1954" y="1712"/>
                  </a:cubicBezTo>
                  <a:cubicBezTo>
                    <a:pt x="1860" y="1712"/>
                    <a:pt x="1764" y="1700"/>
                    <a:pt x="1668" y="1674"/>
                  </a:cubicBezTo>
                  <a:cubicBezTo>
                    <a:pt x="1444" y="1613"/>
                    <a:pt x="1169" y="1551"/>
                    <a:pt x="882" y="1551"/>
                  </a:cubicBezTo>
                  <a:cubicBezTo>
                    <a:pt x="701" y="1551"/>
                    <a:pt x="515" y="1576"/>
                    <a:pt x="334" y="1640"/>
                  </a:cubicBezTo>
                  <a:cubicBezTo>
                    <a:pt x="0" y="1774"/>
                    <a:pt x="100" y="2241"/>
                    <a:pt x="434" y="2241"/>
                  </a:cubicBezTo>
                  <a:cubicBezTo>
                    <a:pt x="1868" y="2925"/>
                    <a:pt x="3386" y="3267"/>
                    <a:pt x="4921" y="3267"/>
                  </a:cubicBezTo>
                  <a:cubicBezTo>
                    <a:pt x="6455" y="3267"/>
                    <a:pt x="8006" y="2925"/>
                    <a:pt x="9507" y="2241"/>
                  </a:cubicBezTo>
                  <a:cubicBezTo>
                    <a:pt x="9507" y="2241"/>
                    <a:pt x="9507" y="2174"/>
                    <a:pt x="9507" y="2107"/>
                  </a:cubicBezTo>
                  <a:cubicBezTo>
                    <a:pt x="9440" y="1707"/>
                    <a:pt x="9274" y="1307"/>
                    <a:pt x="8840" y="1073"/>
                  </a:cubicBezTo>
                  <a:cubicBezTo>
                    <a:pt x="8583" y="929"/>
                    <a:pt x="8365" y="877"/>
                    <a:pt x="8182" y="877"/>
                  </a:cubicBezTo>
                  <a:cubicBezTo>
                    <a:pt x="7984" y="877"/>
                    <a:pt x="7827" y="937"/>
                    <a:pt x="7706" y="1007"/>
                  </a:cubicBezTo>
                  <a:cubicBezTo>
                    <a:pt x="7664" y="1028"/>
                    <a:pt x="7615" y="1039"/>
                    <a:pt x="7567" y="1039"/>
                  </a:cubicBezTo>
                  <a:cubicBezTo>
                    <a:pt x="7462" y="1039"/>
                    <a:pt x="7362" y="987"/>
                    <a:pt x="7339" y="873"/>
                  </a:cubicBezTo>
                  <a:cubicBezTo>
                    <a:pt x="7182" y="496"/>
                    <a:pt x="6758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66"/>
          <p:cNvGrpSpPr/>
          <p:nvPr/>
        </p:nvGrpSpPr>
        <p:grpSpPr>
          <a:xfrm flipH="1">
            <a:off x="3298750" y="1504150"/>
            <a:ext cx="467000" cy="431100"/>
            <a:chOff x="1849650" y="1202325"/>
            <a:chExt cx="467000" cy="431100"/>
          </a:xfrm>
        </p:grpSpPr>
        <p:sp>
          <p:nvSpPr>
            <p:cNvPr id="1733" name="Google Shape;1733;p66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6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6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6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6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6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6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6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6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7" name="Google Shape;1747;p66"/>
          <p:cNvSpPr/>
          <p:nvPr/>
        </p:nvSpPr>
        <p:spPr>
          <a:xfrm>
            <a:off x="4572000" y="3196275"/>
            <a:ext cx="4354500" cy="135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8" name="Google Shape;1748;p66"/>
          <p:cNvSpPr txBox="1">
            <a:spLocks noGrp="1"/>
          </p:cNvSpPr>
          <p:nvPr>
            <p:ph type="title"/>
          </p:nvPr>
        </p:nvSpPr>
        <p:spPr>
          <a:xfrm>
            <a:off x="4419525" y="1819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49" name="Google Shape;1749;p66"/>
          <p:cNvSpPr txBox="1">
            <a:spLocks noGrp="1"/>
          </p:cNvSpPr>
          <p:nvPr>
            <p:ph type="subTitle" idx="1"/>
          </p:nvPr>
        </p:nvSpPr>
        <p:spPr>
          <a:xfrm>
            <a:off x="4972250" y="273343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Do you have any questions?</a:t>
            </a:r>
            <a:endParaRPr sz="2100"/>
          </a:p>
        </p:txBody>
      </p:sp>
      <p:pic>
        <p:nvPicPr>
          <p:cNvPr id="2" name="Picture 2" descr="Etablissement d'enseignement supérieur privé | | Institut Supérieur  d'Informatique et du Multimédia de Sfax (ISIMS) - Sfax">
            <a:extLst>
              <a:ext uri="{FF2B5EF4-FFF2-40B4-BE49-F238E27FC236}">
                <a16:creationId xmlns:a16="http://schemas.microsoft.com/office/drawing/2014/main" id="{E3599FA8-F035-90A3-A86A-F0EA5F57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67" y="0"/>
            <a:ext cx="1493333" cy="10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3"/>
          <p:cNvSpPr/>
          <p:nvPr/>
        </p:nvSpPr>
        <p:spPr>
          <a:xfrm>
            <a:off x="5603650" y="3001225"/>
            <a:ext cx="2054959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3"/>
          <p:cNvSpPr/>
          <p:nvPr/>
        </p:nvSpPr>
        <p:spPr>
          <a:xfrm>
            <a:off x="5603650" y="1529974"/>
            <a:ext cx="200050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3"/>
          <p:cNvSpPr/>
          <p:nvPr/>
        </p:nvSpPr>
        <p:spPr>
          <a:xfrm>
            <a:off x="1495575" y="2971475"/>
            <a:ext cx="277316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3"/>
          <p:cNvSpPr/>
          <p:nvPr/>
        </p:nvSpPr>
        <p:spPr>
          <a:xfrm>
            <a:off x="1495575" y="1500224"/>
            <a:ext cx="200050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-US" dirty="0" err="1"/>
              <a:t>lanification</a:t>
            </a:r>
            <a:endParaRPr lang="en-US" dirty="0"/>
          </a:p>
        </p:txBody>
      </p:sp>
      <p:sp>
        <p:nvSpPr>
          <p:cNvPr id="1009" name="Google Shape;1009;p43"/>
          <p:cNvSpPr txBox="1">
            <a:spLocks noGrp="1"/>
          </p:cNvSpPr>
          <p:nvPr>
            <p:ph type="subTitle" idx="1"/>
          </p:nvPr>
        </p:nvSpPr>
        <p:spPr>
          <a:xfrm>
            <a:off x="1641563" y="1453225"/>
            <a:ext cx="277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0" name="Google Shape;1010;p43"/>
          <p:cNvSpPr txBox="1">
            <a:spLocks noGrp="1"/>
          </p:cNvSpPr>
          <p:nvPr>
            <p:ph type="subTitle" idx="2"/>
          </p:nvPr>
        </p:nvSpPr>
        <p:spPr>
          <a:xfrm>
            <a:off x="5679863" y="1453225"/>
            <a:ext cx="277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solution</a:t>
            </a:r>
            <a:endParaRPr/>
          </a:p>
        </p:txBody>
      </p:sp>
      <p:sp>
        <p:nvSpPr>
          <p:cNvPr id="1011" name="Google Shape;1011;p43"/>
          <p:cNvSpPr txBox="1">
            <a:spLocks noGrp="1"/>
          </p:cNvSpPr>
          <p:nvPr>
            <p:ph type="subTitle" idx="3"/>
          </p:nvPr>
        </p:nvSpPr>
        <p:spPr>
          <a:xfrm>
            <a:off x="1489175" y="2876950"/>
            <a:ext cx="2773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Matériels nécessaires</a:t>
            </a:r>
            <a:endParaRPr/>
          </a:p>
        </p:txBody>
      </p:sp>
      <p:sp>
        <p:nvSpPr>
          <p:cNvPr id="1012" name="Google Shape;1012;p43"/>
          <p:cNvSpPr txBox="1">
            <a:spLocks noGrp="1"/>
          </p:cNvSpPr>
          <p:nvPr>
            <p:ph type="subTitle" idx="4"/>
          </p:nvPr>
        </p:nvSpPr>
        <p:spPr>
          <a:xfrm>
            <a:off x="5832231" y="2934825"/>
            <a:ext cx="1514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3"/>
          <p:cNvSpPr txBox="1">
            <a:spLocks noGrp="1"/>
          </p:cNvSpPr>
          <p:nvPr>
            <p:ph type="title" idx="9"/>
          </p:nvPr>
        </p:nvSpPr>
        <p:spPr>
          <a:xfrm>
            <a:off x="525563" y="13013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43"/>
          <p:cNvSpPr txBox="1">
            <a:spLocks noGrp="1"/>
          </p:cNvSpPr>
          <p:nvPr>
            <p:ph type="title" idx="13"/>
          </p:nvPr>
        </p:nvSpPr>
        <p:spPr>
          <a:xfrm>
            <a:off x="4563862" y="13013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5" name="Google Shape;1015;p43"/>
          <p:cNvSpPr txBox="1">
            <a:spLocks noGrp="1"/>
          </p:cNvSpPr>
          <p:nvPr>
            <p:ph type="title" idx="14"/>
          </p:nvPr>
        </p:nvSpPr>
        <p:spPr>
          <a:xfrm>
            <a:off x="525563" y="27793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6" name="Google Shape;1016;p43"/>
          <p:cNvSpPr txBox="1">
            <a:spLocks noGrp="1"/>
          </p:cNvSpPr>
          <p:nvPr>
            <p:ph type="title" idx="15"/>
          </p:nvPr>
        </p:nvSpPr>
        <p:spPr>
          <a:xfrm>
            <a:off x="4563863" y="27793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04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4"/>
          <p:cNvSpPr/>
          <p:nvPr/>
        </p:nvSpPr>
        <p:spPr>
          <a:xfrm>
            <a:off x="4777700" y="2344528"/>
            <a:ext cx="3807162" cy="763903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4"/>
          <p:cNvSpPr txBox="1">
            <a:spLocks noGrp="1"/>
          </p:cNvSpPr>
          <p:nvPr>
            <p:ph type="title"/>
          </p:nvPr>
        </p:nvSpPr>
        <p:spPr>
          <a:xfrm flipH="1">
            <a:off x="3767332" y="2307590"/>
            <a:ext cx="45872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	Introduction</a:t>
            </a:r>
            <a:endParaRPr sz="5000" dirty="0"/>
          </a:p>
        </p:txBody>
      </p:sp>
      <p:sp>
        <p:nvSpPr>
          <p:cNvPr id="1023" name="Google Shape;1023;p44"/>
          <p:cNvSpPr txBox="1">
            <a:spLocks noGrp="1"/>
          </p:cNvSpPr>
          <p:nvPr>
            <p:ph type="title" idx="2"/>
          </p:nvPr>
        </p:nvSpPr>
        <p:spPr>
          <a:xfrm flipH="1">
            <a:off x="5746366" y="1197813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24" name="Google Shape;1024;p44"/>
          <p:cNvGrpSpPr/>
          <p:nvPr/>
        </p:nvGrpSpPr>
        <p:grpSpPr>
          <a:xfrm>
            <a:off x="-302883" y="1512158"/>
            <a:ext cx="4911615" cy="3327134"/>
            <a:chOff x="1113825" y="2876975"/>
            <a:chExt cx="2785942" cy="1887200"/>
          </a:xfrm>
        </p:grpSpPr>
        <p:sp>
          <p:nvSpPr>
            <p:cNvPr id="1025" name="Google Shape;1025;p44"/>
            <p:cNvSpPr/>
            <p:nvPr/>
          </p:nvSpPr>
          <p:spPr>
            <a:xfrm flipH="1">
              <a:off x="2999917" y="3588100"/>
              <a:ext cx="484550" cy="637350"/>
            </a:xfrm>
            <a:custGeom>
              <a:avLst/>
              <a:gdLst/>
              <a:ahLst/>
              <a:cxnLst/>
              <a:rect l="l" t="t" r="r" b="b"/>
              <a:pathLst>
                <a:path w="19382" h="25494" extrusionOk="0">
                  <a:moveTo>
                    <a:pt x="16117" y="1"/>
                  </a:moveTo>
                  <a:cubicBezTo>
                    <a:pt x="15912" y="1"/>
                    <a:pt x="15712" y="9"/>
                    <a:pt x="15512" y="9"/>
                  </a:cubicBezTo>
                  <a:cubicBezTo>
                    <a:pt x="15078" y="9"/>
                    <a:pt x="14678" y="42"/>
                    <a:pt x="14244" y="109"/>
                  </a:cubicBezTo>
                  <a:cubicBezTo>
                    <a:pt x="13844" y="142"/>
                    <a:pt x="13444" y="209"/>
                    <a:pt x="13043" y="309"/>
                  </a:cubicBezTo>
                  <a:cubicBezTo>
                    <a:pt x="12643" y="376"/>
                    <a:pt x="12243" y="476"/>
                    <a:pt x="11876" y="609"/>
                  </a:cubicBezTo>
                  <a:cubicBezTo>
                    <a:pt x="11075" y="809"/>
                    <a:pt x="10375" y="1143"/>
                    <a:pt x="9641" y="1477"/>
                  </a:cubicBezTo>
                  <a:cubicBezTo>
                    <a:pt x="6772" y="2911"/>
                    <a:pt x="4437" y="5146"/>
                    <a:pt x="2836" y="7714"/>
                  </a:cubicBezTo>
                  <a:cubicBezTo>
                    <a:pt x="1202" y="10316"/>
                    <a:pt x="234" y="13252"/>
                    <a:pt x="68" y="16254"/>
                  </a:cubicBezTo>
                  <a:cubicBezTo>
                    <a:pt x="1" y="17021"/>
                    <a:pt x="34" y="17788"/>
                    <a:pt x="101" y="18522"/>
                  </a:cubicBezTo>
                  <a:cubicBezTo>
                    <a:pt x="168" y="19289"/>
                    <a:pt x="301" y="20090"/>
                    <a:pt x="468" y="20857"/>
                  </a:cubicBezTo>
                  <a:cubicBezTo>
                    <a:pt x="835" y="22392"/>
                    <a:pt x="1402" y="23926"/>
                    <a:pt x="2436" y="25494"/>
                  </a:cubicBezTo>
                  <a:cubicBezTo>
                    <a:pt x="3270" y="25027"/>
                    <a:pt x="3970" y="24560"/>
                    <a:pt x="4604" y="24059"/>
                  </a:cubicBezTo>
                  <a:cubicBezTo>
                    <a:pt x="5271" y="23592"/>
                    <a:pt x="5838" y="23125"/>
                    <a:pt x="6405" y="22658"/>
                  </a:cubicBezTo>
                  <a:cubicBezTo>
                    <a:pt x="6972" y="22191"/>
                    <a:pt x="7473" y="21724"/>
                    <a:pt x="7973" y="21257"/>
                  </a:cubicBezTo>
                  <a:cubicBezTo>
                    <a:pt x="8240" y="21024"/>
                    <a:pt x="8440" y="20790"/>
                    <a:pt x="8674" y="20557"/>
                  </a:cubicBezTo>
                  <a:lnTo>
                    <a:pt x="9341" y="19890"/>
                  </a:lnTo>
                  <a:cubicBezTo>
                    <a:pt x="11075" y="18088"/>
                    <a:pt x="12410" y="16321"/>
                    <a:pt x="13544" y="14519"/>
                  </a:cubicBezTo>
                  <a:cubicBezTo>
                    <a:pt x="14711" y="12718"/>
                    <a:pt x="15645" y="10917"/>
                    <a:pt x="16546" y="8748"/>
                  </a:cubicBezTo>
                  <a:cubicBezTo>
                    <a:pt x="16646" y="8482"/>
                    <a:pt x="16779" y="8181"/>
                    <a:pt x="16880" y="7915"/>
                  </a:cubicBezTo>
                  <a:cubicBezTo>
                    <a:pt x="16980" y="7614"/>
                    <a:pt x="17080" y="7314"/>
                    <a:pt x="17213" y="7014"/>
                  </a:cubicBezTo>
                  <a:cubicBezTo>
                    <a:pt x="17347" y="6747"/>
                    <a:pt x="17447" y="6447"/>
                    <a:pt x="17547" y="6113"/>
                  </a:cubicBezTo>
                  <a:cubicBezTo>
                    <a:pt x="17613" y="5980"/>
                    <a:pt x="17680" y="5813"/>
                    <a:pt x="17713" y="5646"/>
                  </a:cubicBezTo>
                  <a:lnTo>
                    <a:pt x="17814" y="5413"/>
                  </a:lnTo>
                  <a:lnTo>
                    <a:pt x="17914" y="5179"/>
                  </a:lnTo>
                  <a:cubicBezTo>
                    <a:pt x="18147" y="4512"/>
                    <a:pt x="18381" y="3812"/>
                    <a:pt x="18614" y="3044"/>
                  </a:cubicBezTo>
                  <a:cubicBezTo>
                    <a:pt x="18881" y="2311"/>
                    <a:pt x="19148" y="1510"/>
                    <a:pt x="19381" y="576"/>
                  </a:cubicBezTo>
                  <a:cubicBezTo>
                    <a:pt x="18481" y="276"/>
                    <a:pt x="17613" y="109"/>
                    <a:pt x="16746" y="42"/>
                  </a:cubicBezTo>
                  <a:cubicBezTo>
                    <a:pt x="16529" y="9"/>
                    <a:pt x="16321" y="1"/>
                    <a:pt x="16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 flipH="1">
              <a:off x="3059142" y="3637500"/>
              <a:ext cx="419475" cy="1125850"/>
            </a:xfrm>
            <a:custGeom>
              <a:avLst/>
              <a:gdLst/>
              <a:ahLst/>
              <a:cxnLst/>
              <a:rect l="l" t="t" r="r" b="b"/>
              <a:pathLst>
                <a:path w="16779" h="45034" extrusionOk="0">
                  <a:moveTo>
                    <a:pt x="16779" y="1"/>
                  </a:moveTo>
                  <a:cubicBezTo>
                    <a:pt x="15044" y="1135"/>
                    <a:pt x="13377" y="2436"/>
                    <a:pt x="11909" y="3937"/>
                  </a:cubicBezTo>
                  <a:cubicBezTo>
                    <a:pt x="10441" y="5438"/>
                    <a:pt x="9107" y="7073"/>
                    <a:pt x="7939" y="8807"/>
                  </a:cubicBezTo>
                  <a:cubicBezTo>
                    <a:pt x="6772" y="10575"/>
                    <a:pt x="5804" y="12443"/>
                    <a:pt x="4904" y="14345"/>
                  </a:cubicBezTo>
                  <a:cubicBezTo>
                    <a:pt x="4070" y="16279"/>
                    <a:pt x="3369" y="18247"/>
                    <a:pt x="2736" y="20282"/>
                  </a:cubicBezTo>
                  <a:cubicBezTo>
                    <a:pt x="2135" y="22284"/>
                    <a:pt x="1668" y="24352"/>
                    <a:pt x="1268" y="26387"/>
                  </a:cubicBezTo>
                  <a:cubicBezTo>
                    <a:pt x="901" y="28455"/>
                    <a:pt x="601" y="30556"/>
                    <a:pt x="401" y="32624"/>
                  </a:cubicBezTo>
                  <a:cubicBezTo>
                    <a:pt x="167" y="34726"/>
                    <a:pt x="34" y="36827"/>
                    <a:pt x="34" y="38929"/>
                  </a:cubicBezTo>
                  <a:cubicBezTo>
                    <a:pt x="0" y="40964"/>
                    <a:pt x="34" y="42998"/>
                    <a:pt x="200" y="45033"/>
                  </a:cubicBezTo>
                  <a:lnTo>
                    <a:pt x="968" y="45033"/>
                  </a:lnTo>
                  <a:cubicBezTo>
                    <a:pt x="801" y="43032"/>
                    <a:pt x="768" y="40964"/>
                    <a:pt x="801" y="38929"/>
                  </a:cubicBezTo>
                  <a:cubicBezTo>
                    <a:pt x="834" y="36861"/>
                    <a:pt x="901" y="34793"/>
                    <a:pt x="1101" y="32691"/>
                  </a:cubicBezTo>
                  <a:cubicBezTo>
                    <a:pt x="1301" y="30623"/>
                    <a:pt x="1568" y="28555"/>
                    <a:pt x="1935" y="26520"/>
                  </a:cubicBezTo>
                  <a:cubicBezTo>
                    <a:pt x="2302" y="24485"/>
                    <a:pt x="2736" y="22417"/>
                    <a:pt x="3303" y="20449"/>
                  </a:cubicBezTo>
                  <a:cubicBezTo>
                    <a:pt x="3903" y="18447"/>
                    <a:pt x="4570" y="16479"/>
                    <a:pt x="5404" y="14545"/>
                  </a:cubicBezTo>
                  <a:cubicBezTo>
                    <a:pt x="6205" y="12643"/>
                    <a:pt x="7172" y="10809"/>
                    <a:pt x="8273" y="9007"/>
                  </a:cubicBezTo>
                  <a:cubicBezTo>
                    <a:pt x="9374" y="7273"/>
                    <a:pt x="10641" y="5605"/>
                    <a:pt x="12042" y="4071"/>
                  </a:cubicBezTo>
                  <a:cubicBezTo>
                    <a:pt x="13510" y="2569"/>
                    <a:pt x="15078" y="1202"/>
                    <a:pt x="16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 flipH="1">
              <a:off x="2405575" y="3330625"/>
              <a:ext cx="181825" cy="458700"/>
            </a:xfrm>
            <a:custGeom>
              <a:avLst/>
              <a:gdLst/>
              <a:ahLst/>
              <a:cxnLst/>
              <a:rect l="l" t="t" r="r" b="b"/>
              <a:pathLst>
                <a:path w="7273" h="18348" extrusionOk="0">
                  <a:moveTo>
                    <a:pt x="2502" y="1"/>
                  </a:moveTo>
                  <a:cubicBezTo>
                    <a:pt x="0" y="5138"/>
                    <a:pt x="1601" y="17646"/>
                    <a:pt x="1601" y="17646"/>
                  </a:cubicBezTo>
                  <a:lnTo>
                    <a:pt x="7272" y="18347"/>
                  </a:lnTo>
                  <a:lnTo>
                    <a:pt x="7272" y="18347"/>
                  </a:lnTo>
                  <a:cubicBezTo>
                    <a:pt x="7262" y="18313"/>
                    <a:pt x="4965" y="2896"/>
                    <a:pt x="2502" y="1"/>
                  </a:cubicBezTo>
                  <a:close/>
                  <a:moveTo>
                    <a:pt x="7272" y="18347"/>
                  </a:moveTo>
                  <a:cubicBezTo>
                    <a:pt x="7272" y="18347"/>
                    <a:pt x="7272" y="18347"/>
                    <a:pt x="7272" y="18347"/>
                  </a:cubicBezTo>
                  <a:cubicBezTo>
                    <a:pt x="7272" y="18347"/>
                    <a:pt x="7272" y="18347"/>
                    <a:pt x="7272" y="18347"/>
                  </a:cubicBezTo>
                  <a:lnTo>
                    <a:pt x="7272" y="183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 flipH="1">
              <a:off x="2405575" y="3647525"/>
              <a:ext cx="195175" cy="196000"/>
            </a:xfrm>
            <a:custGeom>
              <a:avLst/>
              <a:gdLst/>
              <a:ahLst/>
              <a:cxnLst/>
              <a:rect l="l" t="t" r="r" b="b"/>
              <a:pathLst>
                <a:path w="7807" h="7840" extrusionOk="0">
                  <a:moveTo>
                    <a:pt x="3903" y="0"/>
                  </a:moveTo>
                  <a:cubicBezTo>
                    <a:pt x="1735" y="0"/>
                    <a:pt x="1" y="1768"/>
                    <a:pt x="1" y="3903"/>
                  </a:cubicBezTo>
                  <a:cubicBezTo>
                    <a:pt x="1" y="6071"/>
                    <a:pt x="1735" y="7839"/>
                    <a:pt x="3903" y="7839"/>
                  </a:cubicBezTo>
                  <a:cubicBezTo>
                    <a:pt x="6072" y="7839"/>
                    <a:pt x="7806" y="6071"/>
                    <a:pt x="7806" y="3903"/>
                  </a:cubicBezTo>
                  <a:cubicBezTo>
                    <a:pt x="7806" y="1768"/>
                    <a:pt x="6072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 flipH="1">
              <a:off x="2439950" y="3706400"/>
              <a:ext cx="489375" cy="154625"/>
            </a:xfrm>
            <a:custGeom>
              <a:avLst/>
              <a:gdLst/>
              <a:ahLst/>
              <a:cxnLst/>
              <a:rect l="l" t="t" r="r" b="b"/>
              <a:pathLst>
                <a:path w="19575" h="6185" extrusionOk="0">
                  <a:moveTo>
                    <a:pt x="16201" y="0"/>
                  </a:moveTo>
                  <a:cubicBezTo>
                    <a:pt x="16065" y="0"/>
                    <a:pt x="15924" y="15"/>
                    <a:pt x="15779" y="47"/>
                  </a:cubicBezTo>
                  <a:cubicBezTo>
                    <a:pt x="12877" y="647"/>
                    <a:pt x="7840" y="2882"/>
                    <a:pt x="6072" y="3583"/>
                  </a:cubicBezTo>
                  <a:cubicBezTo>
                    <a:pt x="5982" y="3613"/>
                    <a:pt x="5889" y="3628"/>
                    <a:pt x="5797" y="3628"/>
                  </a:cubicBezTo>
                  <a:cubicBezTo>
                    <a:pt x="5583" y="3628"/>
                    <a:pt x="5378" y="3546"/>
                    <a:pt x="5238" y="3383"/>
                  </a:cubicBezTo>
                  <a:cubicBezTo>
                    <a:pt x="5033" y="3127"/>
                    <a:pt x="4632" y="2871"/>
                    <a:pt x="3900" y="2871"/>
                  </a:cubicBezTo>
                  <a:cubicBezTo>
                    <a:pt x="3677" y="2871"/>
                    <a:pt x="3424" y="2895"/>
                    <a:pt x="3136" y="2949"/>
                  </a:cubicBezTo>
                  <a:cubicBezTo>
                    <a:pt x="2225" y="3146"/>
                    <a:pt x="1531" y="3198"/>
                    <a:pt x="1029" y="3198"/>
                  </a:cubicBezTo>
                  <a:cubicBezTo>
                    <a:pt x="852" y="3198"/>
                    <a:pt x="699" y="3191"/>
                    <a:pt x="568" y="3183"/>
                  </a:cubicBezTo>
                  <a:cubicBezTo>
                    <a:pt x="268" y="3183"/>
                    <a:pt x="1" y="3449"/>
                    <a:pt x="34" y="3783"/>
                  </a:cubicBezTo>
                  <a:cubicBezTo>
                    <a:pt x="68" y="4016"/>
                    <a:pt x="134" y="4217"/>
                    <a:pt x="368" y="4283"/>
                  </a:cubicBezTo>
                  <a:cubicBezTo>
                    <a:pt x="701" y="4417"/>
                    <a:pt x="2870" y="4617"/>
                    <a:pt x="4104" y="4750"/>
                  </a:cubicBezTo>
                  <a:cubicBezTo>
                    <a:pt x="4637" y="4817"/>
                    <a:pt x="5138" y="5084"/>
                    <a:pt x="5471" y="5484"/>
                  </a:cubicBezTo>
                  <a:cubicBezTo>
                    <a:pt x="5838" y="5951"/>
                    <a:pt x="6372" y="6185"/>
                    <a:pt x="6972" y="6185"/>
                  </a:cubicBezTo>
                  <a:cubicBezTo>
                    <a:pt x="9107" y="6185"/>
                    <a:pt x="14444" y="6085"/>
                    <a:pt x="17046" y="5484"/>
                  </a:cubicBezTo>
                  <a:cubicBezTo>
                    <a:pt x="19575" y="4884"/>
                    <a:pt x="18659" y="0"/>
                    <a:pt x="16201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 flipH="1">
              <a:off x="2256300" y="3945175"/>
              <a:ext cx="751400" cy="465425"/>
            </a:xfrm>
            <a:custGeom>
              <a:avLst/>
              <a:gdLst/>
              <a:ahLst/>
              <a:cxnLst/>
              <a:rect l="l" t="t" r="r" b="b"/>
              <a:pathLst>
                <a:path w="30056" h="18617" extrusionOk="0">
                  <a:moveTo>
                    <a:pt x="6417" y="1"/>
                  </a:moveTo>
                  <a:cubicBezTo>
                    <a:pt x="5137" y="1"/>
                    <a:pt x="3895" y="399"/>
                    <a:pt x="2869" y="1137"/>
                  </a:cubicBezTo>
                  <a:cubicBezTo>
                    <a:pt x="968" y="2471"/>
                    <a:pt x="0" y="4773"/>
                    <a:pt x="367" y="7074"/>
                  </a:cubicBezTo>
                  <a:lnTo>
                    <a:pt x="2168" y="18616"/>
                  </a:lnTo>
                  <a:lnTo>
                    <a:pt x="11242" y="17982"/>
                  </a:lnTo>
                  <a:lnTo>
                    <a:pt x="10841" y="9810"/>
                  </a:lnTo>
                  <a:lnTo>
                    <a:pt x="10841" y="9810"/>
                  </a:lnTo>
                  <a:lnTo>
                    <a:pt x="30055" y="12945"/>
                  </a:lnTo>
                  <a:lnTo>
                    <a:pt x="28421" y="570"/>
                  </a:lnTo>
                  <a:lnTo>
                    <a:pt x="6572" y="3"/>
                  </a:lnTo>
                  <a:cubicBezTo>
                    <a:pt x="6520" y="1"/>
                    <a:pt x="6469" y="1"/>
                    <a:pt x="6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 flipH="1">
              <a:off x="2695800" y="4335150"/>
              <a:ext cx="358600" cy="428200"/>
            </a:xfrm>
            <a:custGeom>
              <a:avLst/>
              <a:gdLst/>
              <a:ahLst/>
              <a:cxnLst/>
              <a:rect l="l" t="t" r="r" b="b"/>
              <a:pathLst>
                <a:path w="14344" h="17128" extrusionOk="0">
                  <a:moveTo>
                    <a:pt x="13248" y="0"/>
                  </a:moveTo>
                  <a:cubicBezTo>
                    <a:pt x="13213" y="0"/>
                    <a:pt x="13178" y="5"/>
                    <a:pt x="13143" y="15"/>
                  </a:cubicBezTo>
                  <a:cubicBezTo>
                    <a:pt x="11917" y="291"/>
                    <a:pt x="8267" y="1102"/>
                    <a:pt x="4939" y="1102"/>
                  </a:cubicBezTo>
                  <a:cubicBezTo>
                    <a:pt x="4646" y="1102"/>
                    <a:pt x="4356" y="1096"/>
                    <a:pt x="4070" y="1082"/>
                  </a:cubicBezTo>
                  <a:cubicBezTo>
                    <a:pt x="4053" y="1081"/>
                    <a:pt x="4036" y="1081"/>
                    <a:pt x="4019" y="1081"/>
                  </a:cubicBezTo>
                  <a:cubicBezTo>
                    <a:pt x="3543" y="1081"/>
                    <a:pt x="3174" y="1533"/>
                    <a:pt x="3303" y="2016"/>
                  </a:cubicBezTo>
                  <a:lnTo>
                    <a:pt x="4870" y="12457"/>
                  </a:lnTo>
                  <a:cubicBezTo>
                    <a:pt x="4937" y="12857"/>
                    <a:pt x="4737" y="13258"/>
                    <a:pt x="4370" y="13458"/>
                  </a:cubicBezTo>
                  <a:lnTo>
                    <a:pt x="434" y="15659"/>
                  </a:lnTo>
                  <a:cubicBezTo>
                    <a:pt x="167" y="15793"/>
                    <a:pt x="0" y="16060"/>
                    <a:pt x="0" y="16360"/>
                  </a:cubicBezTo>
                  <a:cubicBezTo>
                    <a:pt x="0" y="16794"/>
                    <a:pt x="334" y="17127"/>
                    <a:pt x="767" y="17127"/>
                  </a:cubicBezTo>
                  <a:lnTo>
                    <a:pt x="12943" y="17127"/>
                  </a:lnTo>
                  <a:cubicBezTo>
                    <a:pt x="13743" y="17127"/>
                    <a:pt x="14344" y="16460"/>
                    <a:pt x="14277" y="15659"/>
                  </a:cubicBezTo>
                  <a:lnTo>
                    <a:pt x="13610" y="349"/>
                  </a:lnTo>
                  <a:cubicBezTo>
                    <a:pt x="13610" y="150"/>
                    <a:pt x="13442" y="0"/>
                    <a:pt x="13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 flipH="1">
              <a:off x="1813500" y="3767475"/>
              <a:ext cx="503825" cy="945550"/>
            </a:xfrm>
            <a:custGeom>
              <a:avLst/>
              <a:gdLst/>
              <a:ahLst/>
              <a:cxnLst/>
              <a:rect l="l" t="t" r="r" b="b"/>
              <a:pathLst>
                <a:path w="20153" h="37822" extrusionOk="0">
                  <a:moveTo>
                    <a:pt x="6366" y="1"/>
                  </a:moveTo>
                  <a:cubicBezTo>
                    <a:pt x="3203" y="1"/>
                    <a:pt x="0" y="2708"/>
                    <a:pt x="339" y="8745"/>
                  </a:cubicBezTo>
                  <a:cubicBezTo>
                    <a:pt x="797" y="16900"/>
                    <a:pt x="1256" y="37821"/>
                    <a:pt x="7176" y="37821"/>
                  </a:cubicBezTo>
                  <a:cubicBezTo>
                    <a:pt x="7286" y="37821"/>
                    <a:pt x="7397" y="37814"/>
                    <a:pt x="7510" y="37799"/>
                  </a:cubicBezTo>
                  <a:cubicBezTo>
                    <a:pt x="15649" y="36732"/>
                    <a:pt x="20153" y="31995"/>
                    <a:pt x="20153" y="31995"/>
                  </a:cubicBezTo>
                  <a:lnTo>
                    <a:pt x="20153" y="25724"/>
                  </a:lnTo>
                  <a:lnTo>
                    <a:pt x="11980" y="25958"/>
                  </a:lnTo>
                  <a:cubicBezTo>
                    <a:pt x="12080" y="19320"/>
                    <a:pt x="13048" y="11047"/>
                    <a:pt x="11980" y="4576"/>
                  </a:cubicBezTo>
                  <a:cubicBezTo>
                    <a:pt x="11238" y="1622"/>
                    <a:pt x="8814" y="1"/>
                    <a:pt x="6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 flipH="1">
              <a:off x="1540800" y="4379450"/>
              <a:ext cx="370875" cy="361375"/>
            </a:xfrm>
            <a:custGeom>
              <a:avLst/>
              <a:gdLst/>
              <a:ahLst/>
              <a:cxnLst/>
              <a:rect l="l" t="t" r="r" b="b"/>
              <a:pathLst>
                <a:path w="14835" h="14455" extrusionOk="0">
                  <a:moveTo>
                    <a:pt x="11924" y="1"/>
                  </a:moveTo>
                  <a:cubicBezTo>
                    <a:pt x="11895" y="1"/>
                    <a:pt x="11864" y="4"/>
                    <a:pt x="11832" y="11"/>
                  </a:cubicBezTo>
                  <a:lnTo>
                    <a:pt x="7696" y="611"/>
                  </a:lnTo>
                  <a:lnTo>
                    <a:pt x="724" y="611"/>
                  </a:lnTo>
                  <a:cubicBezTo>
                    <a:pt x="491" y="611"/>
                    <a:pt x="291" y="878"/>
                    <a:pt x="357" y="1112"/>
                  </a:cubicBezTo>
                  <a:cubicBezTo>
                    <a:pt x="1392" y="4848"/>
                    <a:pt x="524" y="8750"/>
                    <a:pt x="57" y="10318"/>
                  </a:cubicBezTo>
                  <a:cubicBezTo>
                    <a:pt x="0" y="10575"/>
                    <a:pt x="187" y="10807"/>
                    <a:pt x="429" y="10807"/>
                  </a:cubicBezTo>
                  <a:cubicBezTo>
                    <a:pt x="471" y="10807"/>
                    <a:pt x="514" y="10800"/>
                    <a:pt x="558" y="10785"/>
                  </a:cubicBezTo>
                  <a:lnTo>
                    <a:pt x="7829" y="8484"/>
                  </a:lnTo>
                  <a:cubicBezTo>
                    <a:pt x="7943" y="8443"/>
                    <a:pt x="8059" y="8424"/>
                    <a:pt x="8173" y="8424"/>
                  </a:cubicBezTo>
                  <a:cubicBezTo>
                    <a:pt x="8526" y="8424"/>
                    <a:pt x="8862" y="8606"/>
                    <a:pt x="9064" y="8884"/>
                  </a:cubicBezTo>
                  <a:lnTo>
                    <a:pt x="12766" y="14021"/>
                  </a:lnTo>
                  <a:cubicBezTo>
                    <a:pt x="12933" y="14288"/>
                    <a:pt x="13267" y="14455"/>
                    <a:pt x="13567" y="14455"/>
                  </a:cubicBezTo>
                  <a:cubicBezTo>
                    <a:pt x="14067" y="14455"/>
                    <a:pt x="14468" y="14054"/>
                    <a:pt x="14501" y="13554"/>
                  </a:cubicBezTo>
                  <a:cubicBezTo>
                    <a:pt x="14834" y="9651"/>
                    <a:pt x="13567" y="3013"/>
                    <a:pt x="12466" y="478"/>
                  </a:cubicBezTo>
                  <a:cubicBezTo>
                    <a:pt x="12347" y="239"/>
                    <a:pt x="12174" y="1"/>
                    <a:pt x="11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 flipH="1">
              <a:off x="2017800" y="3211700"/>
              <a:ext cx="507050" cy="755800"/>
            </a:xfrm>
            <a:custGeom>
              <a:avLst/>
              <a:gdLst/>
              <a:ahLst/>
              <a:cxnLst/>
              <a:rect l="l" t="t" r="r" b="b"/>
              <a:pathLst>
                <a:path w="20282" h="30232" extrusionOk="0">
                  <a:moveTo>
                    <a:pt x="9436" y="1"/>
                  </a:moveTo>
                  <a:cubicBezTo>
                    <a:pt x="8738" y="1"/>
                    <a:pt x="7972" y="46"/>
                    <a:pt x="7138" y="154"/>
                  </a:cubicBezTo>
                  <a:cubicBezTo>
                    <a:pt x="5704" y="354"/>
                    <a:pt x="4336" y="788"/>
                    <a:pt x="3102" y="1555"/>
                  </a:cubicBezTo>
                  <a:cubicBezTo>
                    <a:pt x="734" y="2990"/>
                    <a:pt x="0" y="4758"/>
                    <a:pt x="0" y="4758"/>
                  </a:cubicBezTo>
                  <a:lnTo>
                    <a:pt x="4770" y="30176"/>
                  </a:lnTo>
                  <a:cubicBezTo>
                    <a:pt x="4770" y="30176"/>
                    <a:pt x="5498" y="30232"/>
                    <a:pt x="6670" y="30232"/>
                  </a:cubicBezTo>
                  <a:cubicBezTo>
                    <a:pt x="9830" y="30232"/>
                    <a:pt x="16218" y="29824"/>
                    <a:pt x="20281" y="26807"/>
                  </a:cubicBezTo>
                  <a:lnTo>
                    <a:pt x="14577" y="1055"/>
                  </a:lnTo>
                  <a:cubicBezTo>
                    <a:pt x="14577" y="1055"/>
                    <a:pt x="12813" y="1"/>
                    <a:pt x="9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 flipH="1">
              <a:off x="2210450" y="3211825"/>
              <a:ext cx="280225" cy="163025"/>
            </a:xfrm>
            <a:custGeom>
              <a:avLst/>
              <a:gdLst/>
              <a:ahLst/>
              <a:cxnLst/>
              <a:rect l="l" t="t" r="r" b="b"/>
              <a:pathLst>
                <a:path w="11209" h="6521" extrusionOk="0">
                  <a:moveTo>
                    <a:pt x="7995" y="1"/>
                  </a:moveTo>
                  <a:cubicBezTo>
                    <a:pt x="7315" y="1"/>
                    <a:pt x="6574" y="45"/>
                    <a:pt x="5771" y="149"/>
                  </a:cubicBezTo>
                  <a:cubicBezTo>
                    <a:pt x="4337" y="349"/>
                    <a:pt x="2969" y="783"/>
                    <a:pt x="1735" y="1550"/>
                  </a:cubicBezTo>
                  <a:cubicBezTo>
                    <a:pt x="1001" y="1984"/>
                    <a:pt x="434" y="2451"/>
                    <a:pt x="1" y="2884"/>
                  </a:cubicBezTo>
                  <a:cubicBezTo>
                    <a:pt x="868" y="5053"/>
                    <a:pt x="2969" y="6520"/>
                    <a:pt x="5371" y="6520"/>
                  </a:cubicBezTo>
                  <a:cubicBezTo>
                    <a:pt x="5872" y="6520"/>
                    <a:pt x="6405" y="6454"/>
                    <a:pt x="6872" y="6320"/>
                  </a:cubicBezTo>
                  <a:lnTo>
                    <a:pt x="6906" y="6287"/>
                  </a:lnTo>
                  <a:cubicBezTo>
                    <a:pt x="8407" y="5887"/>
                    <a:pt x="9674" y="4886"/>
                    <a:pt x="10408" y="3552"/>
                  </a:cubicBezTo>
                  <a:cubicBezTo>
                    <a:pt x="10975" y="2551"/>
                    <a:pt x="11209" y="1450"/>
                    <a:pt x="11142" y="349"/>
                  </a:cubicBezTo>
                  <a:cubicBezTo>
                    <a:pt x="10316" y="154"/>
                    <a:pt x="9264" y="1"/>
                    <a:pt x="7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 flipH="1">
              <a:off x="2228800" y="3211850"/>
              <a:ext cx="246850" cy="143825"/>
            </a:xfrm>
            <a:custGeom>
              <a:avLst/>
              <a:gdLst/>
              <a:ahLst/>
              <a:cxnLst/>
              <a:rect l="l" t="t" r="r" b="b"/>
              <a:pathLst>
                <a:path w="9874" h="5753" extrusionOk="0">
                  <a:moveTo>
                    <a:pt x="7456" y="0"/>
                  </a:moveTo>
                  <a:cubicBezTo>
                    <a:pt x="6762" y="0"/>
                    <a:pt x="5999" y="45"/>
                    <a:pt x="5170" y="148"/>
                  </a:cubicBezTo>
                  <a:cubicBezTo>
                    <a:pt x="3736" y="348"/>
                    <a:pt x="2368" y="782"/>
                    <a:pt x="1134" y="1516"/>
                  </a:cubicBezTo>
                  <a:cubicBezTo>
                    <a:pt x="701" y="1783"/>
                    <a:pt x="334" y="2050"/>
                    <a:pt x="0" y="2316"/>
                  </a:cubicBezTo>
                  <a:cubicBezTo>
                    <a:pt x="701" y="4351"/>
                    <a:pt x="2569" y="5752"/>
                    <a:pt x="4770" y="5752"/>
                  </a:cubicBezTo>
                  <a:cubicBezTo>
                    <a:pt x="5204" y="5752"/>
                    <a:pt x="5671" y="5686"/>
                    <a:pt x="6071" y="5585"/>
                  </a:cubicBezTo>
                  <a:lnTo>
                    <a:pt x="6104" y="5552"/>
                  </a:lnTo>
                  <a:cubicBezTo>
                    <a:pt x="7405" y="5185"/>
                    <a:pt x="8506" y="4351"/>
                    <a:pt x="9140" y="3184"/>
                  </a:cubicBezTo>
                  <a:cubicBezTo>
                    <a:pt x="9674" y="2250"/>
                    <a:pt x="9874" y="1216"/>
                    <a:pt x="9740" y="182"/>
                  </a:cubicBezTo>
                  <a:cubicBezTo>
                    <a:pt x="9091" y="70"/>
                    <a:pt x="8327" y="0"/>
                    <a:pt x="7456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 flipH="1">
              <a:off x="2287175" y="3074600"/>
              <a:ext cx="149300" cy="217575"/>
            </a:xfrm>
            <a:custGeom>
              <a:avLst/>
              <a:gdLst/>
              <a:ahLst/>
              <a:cxnLst/>
              <a:rect l="l" t="t" r="r" b="b"/>
              <a:pathLst>
                <a:path w="5972" h="8703" extrusionOk="0">
                  <a:moveTo>
                    <a:pt x="3970" y="1"/>
                  </a:moveTo>
                  <a:lnTo>
                    <a:pt x="1" y="2503"/>
                  </a:lnTo>
                  <a:lnTo>
                    <a:pt x="768" y="6672"/>
                  </a:lnTo>
                  <a:cubicBezTo>
                    <a:pt x="992" y="7875"/>
                    <a:pt x="2013" y="8702"/>
                    <a:pt x="3163" y="8702"/>
                  </a:cubicBezTo>
                  <a:cubicBezTo>
                    <a:pt x="3384" y="8702"/>
                    <a:pt x="3611" y="8672"/>
                    <a:pt x="3837" y="8607"/>
                  </a:cubicBezTo>
                  <a:lnTo>
                    <a:pt x="3870" y="8607"/>
                  </a:lnTo>
                  <a:cubicBezTo>
                    <a:pt x="5205" y="8240"/>
                    <a:pt x="5972" y="6839"/>
                    <a:pt x="5572" y="5538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 flipH="1">
              <a:off x="2306350" y="3043750"/>
              <a:ext cx="62575" cy="61925"/>
            </a:xfrm>
            <a:custGeom>
              <a:avLst/>
              <a:gdLst/>
              <a:ahLst/>
              <a:cxnLst/>
              <a:rect l="l" t="t" r="r" b="b"/>
              <a:pathLst>
                <a:path w="2503" h="2477" extrusionOk="0">
                  <a:moveTo>
                    <a:pt x="668" y="1"/>
                  </a:moveTo>
                  <a:lnTo>
                    <a:pt x="1" y="2102"/>
                  </a:lnTo>
                  <a:lnTo>
                    <a:pt x="1035" y="2436"/>
                  </a:lnTo>
                  <a:cubicBezTo>
                    <a:pt x="1133" y="2463"/>
                    <a:pt x="1233" y="2476"/>
                    <a:pt x="1330" y="2476"/>
                  </a:cubicBezTo>
                  <a:cubicBezTo>
                    <a:pt x="1830" y="2476"/>
                    <a:pt x="2291" y="2137"/>
                    <a:pt x="2403" y="1635"/>
                  </a:cubicBezTo>
                  <a:cubicBezTo>
                    <a:pt x="2503" y="1135"/>
                    <a:pt x="2236" y="601"/>
                    <a:pt x="1735" y="401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 flipH="1">
              <a:off x="2282175" y="2876975"/>
              <a:ext cx="193475" cy="146800"/>
            </a:xfrm>
            <a:custGeom>
              <a:avLst/>
              <a:gdLst/>
              <a:ahLst/>
              <a:cxnLst/>
              <a:rect l="l" t="t" r="r" b="b"/>
              <a:pathLst>
                <a:path w="7739" h="5872" extrusionOk="0">
                  <a:moveTo>
                    <a:pt x="2553" y="1"/>
                  </a:moveTo>
                  <a:cubicBezTo>
                    <a:pt x="1708" y="1"/>
                    <a:pt x="939" y="529"/>
                    <a:pt x="634" y="1334"/>
                  </a:cubicBezTo>
                  <a:lnTo>
                    <a:pt x="0" y="3102"/>
                  </a:lnTo>
                  <a:lnTo>
                    <a:pt x="7139" y="5871"/>
                  </a:lnTo>
                  <a:lnTo>
                    <a:pt x="7572" y="3136"/>
                  </a:lnTo>
                  <a:cubicBezTo>
                    <a:pt x="7739" y="2135"/>
                    <a:pt x="7072" y="1134"/>
                    <a:pt x="6104" y="901"/>
                  </a:cubicBezTo>
                  <a:lnTo>
                    <a:pt x="3069" y="67"/>
                  </a:lnTo>
                  <a:cubicBezTo>
                    <a:pt x="2896" y="22"/>
                    <a:pt x="2723" y="1"/>
                    <a:pt x="2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 flipH="1">
              <a:off x="2292175" y="2935100"/>
              <a:ext cx="287725" cy="110525"/>
            </a:xfrm>
            <a:custGeom>
              <a:avLst/>
              <a:gdLst/>
              <a:ahLst/>
              <a:cxnLst/>
              <a:rect l="l" t="t" r="r" b="b"/>
              <a:pathLst>
                <a:path w="11509" h="4421" extrusionOk="0">
                  <a:moveTo>
                    <a:pt x="2768" y="1"/>
                  </a:moveTo>
                  <a:cubicBezTo>
                    <a:pt x="1353" y="1"/>
                    <a:pt x="372" y="304"/>
                    <a:pt x="234" y="877"/>
                  </a:cubicBezTo>
                  <a:cubicBezTo>
                    <a:pt x="0" y="1845"/>
                    <a:pt x="2269" y="3246"/>
                    <a:pt x="5304" y="3980"/>
                  </a:cubicBezTo>
                  <a:cubicBezTo>
                    <a:pt x="6546" y="4277"/>
                    <a:pt x="7722" y="4421"/>
                    <a:pt x="8698" y="4421"/>
                  </a:cubicBezTo>
                  <a:cubicBezTo>
                    <a:pt x="10134" y="4421"/>
                    <a:pt x="11136" y="4109"/>
                    <a:pt x="11275" y="3513"/>
                  </a:cubicBezTo>
                  <a:cubicBezTo>
                    <a:pt x="11509" y="2545"/>
                    <a:pt x="9207" y="1178"/>
                    <a:pt x="6172" y="444"/>
                  </a:cubicBezTo>
                  <a:cubicBezTo>
                    <a:pt x="4920" y="145"/>
                    <a:pt x="3741" y="1"/>
                    <a:pt x="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 flipH="1">
              <a:off x="2300500" y="2968125"/>
              <a:ext cx="248550" cy="77225"/>
            </a:xfrm>
            <a:custGeom>
              <a:avLst/>
              <a:gdLst/>
              <a:ahLst/>
              <a:cxnLst/>
              <a:rect l="l" t="t" r="r" b="b"/>
              <a:pathLst>
                <a:path w="9942" h="3089" extrusionOk="0">
                  <a:moveTo>
                    <a:pt x="2070" y="1"/>
                  </a:moveTo>
                  <a:cubicBezTo>
                    <a:pt x="1549" y="1"/>
                    <a:pt x="1086" y="42"/>
                    <a:pt x="701" y="124"/>
                  </a:cubicBezTo>
                  <a:cubicBezTo>
                    <a:pt x="234" y="190"/>
                    <a:pt x="1" y="657"/>
                    <a:pt x="101" y="1058"/>
                  </a:cubicBezTo>
                  <a:cubicBezTo>
                    <a:pt x="1001" y="1691"/>
                    <a:pt x="2436" y="2258"/>
                    <a:pt x="4104" y="2659"/>
                  </a:cubicBezTo>
                  <a:cubicBezTo>
                    <a:pt x="5327" y="2950"/>
                    <a:pt x="6493" y="3089"/>
                    <a:pt x="7463" y="3089"/>
                  </a:cubicBezTo>
                  <a:cubicBezTo>
                    <a:pt x="8715" y="3089"/>
                    <a:pt x="9640" y="2858"/>
                    <a:pt x="9941" y="2425"/>
                  </a:cubicBezTo>
                  <a:cubicBezTo>
                    <a:pt x="9107" y="1658"/>
                    <a:pt x="7439" y="891"/>
                    <a:pt x="5438" y="424"/>
                  </a:cubicBezTo>
                  <a:cubicBezTo>
                    <a:pt x="4202" y="142"/>
                    <a:pt x="3037" y="1"/>
                    <a:pt x="2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 flipH="1">
              <a:off x="2315525" y="2967850"/>
              <a:ext cx="183475" cy="204750"/>
            </a:xfrm>
            <a:custGeom>
              <a:avLst/>
              <a:gdLst/>
              <a:ahLst/>
              <a:cxnLst/>
              <a:rect l="l" t="t" r="r" b="b"/>
              <a:pathLst>
                <a:path w="7339" h="8190" extrusionOk="0">
                  <a:moveTo>
                    <a:pt x="7339" y="1569"/>
                  </a:moveTo>
                  <a:lnTo>
                    <a:pt x="7339" y="1569"/>
                  </a:lnTo>
                  <a:lnTo>
                    <a:pt x="7339" y="1569"/>
                  </a:lnTo>
                  <a:cubicBezTo>
                    <a:pt x="7339" y="1569"/>
                    <a:pt x="7339" y="1569"/>
                    <a:pt x="7339" y="1569"/>
                  </a:cubicBezTo>
                  <a:close/>
                  <a:moveTo>
                    <a:pt x="806" y="1"/>
                  </a:moveTo>
                  <a:cubicBezTo>
                    <a:pt x="771" y="1"/>
                    <a:pt x="736" y="1"/>
                    <a:pt x="701" y="1"/>
                  </a:cubicBezTo>
                  <a:lnTo>
                    <a:pt x="167" y="4971"/>
                  </a:lnTo>
                  <a:cubicBezTo>
                    <a:pt x="0" y="6506"/>
                    <a:pt x="1034" y="7873"/>
                    <a:pt x="2535" y="8140"/>
                  </a:cubicBezTo>
                  <a:cubicBezTo>
                    <a:pt x="2715" y="8174"/>
                    <a:pt x="2894" y="8190"/>
                    <a:pt x="3071" y="8190"/>
                  </a:cubicBezTo>
                  <a:cubicBezTo>
                    <a:pt x="4313" y="8190"/>
                    <a:pt x="5458" y="7398"/>
                    <a:pt x="5838" y="6172"/>
                  </a:cubicBezTo>
                  <a:lnTo>
                    <a:pt x="7339" y="1569"/>
                  </a:lnTo>
                  <a:lnTo>
                    <a:pt x="7339" y="1569"/>
                  </a:lnTo>
                  <a:cubicBezTo>
                    <a:pt x="7338" y="1569"/>
                    <a:pt x="7338" y="1569"/>
                    <a:pt x="7338" y="1569"/>
                  </a:cubicBezTo>
                  <a:cubicBezTo>
                    <a:pt x="7275" y="1569"/>
                    <a:pt x="4198" y="1"/>
                    <a:pt x="806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 flipH="1">
              <a:off x="2297175" y="2986200"/>
              <a:ext cx="80075" cy="119725"/>
            </a:xfrm>
            <a:custGeom>
              <a:avLst/>
              <a:gdLst/>
              <a:ahLst/>
              <a:cxnLst/>
              <a:rect l="l" t="t" r="r" b="b"/>
              <a:pathLst>
                <a:path w="3203" h="4789" extrusionOk="0">
                  <a:moveTo>
                    <a:pt x="334" y="1"/>
                  </a:moveTo>
                  <a:lnTo>
                    <a:pt x="334" y="1"/>
                  </a:lnTo>
                  <a:cubicBezTo>
                    <a:pt x="0" y="1369"/>
                    <a:pt x="467" y="1936"/>
                    <a:pt x="767" y="2169"/>
                  </a:cubicBezTo>
                  <a:cubicBezTo>
                    <a:pt x="901" y="2303"/>
                    <a:pt x="934" y="2469"/>
                    <a:pt x="901" y="2636"/>
                  </a:cubicBezTo>
                  <a:lnTo>
                    <a:pt x="467" y="4237"/>
                  </a:lnTo>
                  <a:cubicBezTo>
                    <a:pt x="401" y="4437"/>
                    <a:pt x="534" y="4671"/>
                    <a:pt x="734" y="4771"/>
                  </a:cubicBezTo>
                  <a:cubicBezTo>
                    <a:pt x="775" y="4783"/>
                    <a:pt x="816" y="4788"/>
                    <a:pt x="855" y="4788"/>
                  </a:cubicBezTo>
                  <a:cubicBezTo>
                    <a:pt x="1044" y="4788"/>
                    <a:pt x="1213" y="4664"/>
                    <a:pt x="1268" y="4471"/>
                  </a:cubicBezTo>
                  <a:lnTo>
                    <a:pt x="1568" y="3604"/>
                  </a:lnTo>
                  <a:cubicBezTo>
                    <a:pt x="1666" y="3285"/>
                    <a:pt x="1963" y="3092"/>
                    <a:pt x="2272" y="3092"/>
                  </a:cubicBezTo>
                  <a:cubicBezTo>
                    <a:pt x="2383" y="3092"/>
                    <a:pt x="2496" y="3117"/>
                    <a:pt x="2602" y="3170"/>
                  </a:cubicBezTo>
                  <a:cubicBezTo>
                    <a:pt x="2602" y="3170"/>
                    <a:pt x="3203" y="2369"/>
                    <a:pt x="3203" y="1502"/>
                  </a:cubicBezTo>
                  <a:cubicBezTo>
                    <a:pt x="3203" y="635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 flipH="1">
              <a:off x="1113825" y="3818475"/>
              <a:ext cx="1678725" cy="922350"/>
            </a:xfrm>
            <a:custGeom>
              <a:avLst/>
              <a:gdLst/>
              <a:ahLst/>
              <a:cxnLst/>
              <a:rect l="l" t="t" r="r" b="b"/>
              <a:pathLst>
                <a:path w="67149" h="36894" extrusionOk="0">
                  <a:moveTo>
                    <a:pt x="57508" y="27487"/>
                  </a:moveTo>
                  <a:cubicBezTo>
                    <a:pt x="57942" y="27487"/>
                    <a:pt x="58375" y="27554"/>
                    <a:pt x="58876" y="27754"/>
                  </a:cubicBezTo>
                  <a:cubicBezTo>
                    <a:pt x="59776" y="28087"/>
                    <a:pt x="60544" y="29188"/>
                    <a:pt x="60310" y="30422"/>
                  </a:cubicBezTo>
                  <a:cubicBezTo>
                    <a:pt x="60077" y="31723"/>
                    <a:pt x="58709" y="33057"/>
                    <a:pt x="55774" y="33891"/>
                  </a:cubicBezTo>
                  <a:cubicBezTo>
                    <a:pt x="54106" y="32524"/>
                    <a:pt x="54039" y="30589"/>
                    <a:pt x="54739" y="29221"/>
                  </a:cubicBezTo>
                  <a:cubicBezTo>
                    <a:pt x="55240" y="28321"/>
                    <a:pt x="56174" y="27487"/>
                    <a:pt x="57508" y="27487"/>
                  </a:cubicBezTo>
                  <a:close/>
                  <a:moveTo>
                    <a:pt x="1201" y="0"/>
                  </a:moveTo>
                  <a:cubicBezTo>
                    <a:pt x="634" y="0"/>
                    <a:pt x="134" y="401"/>
                    <a:pt x="67" y="968"/>
                  </a:cubicBezTo>
                  <a:cubicBezTo>
                    <a:pt x="0" y="1602"/>
                    <a:pt x="501" y="2169"/>
                    <a:pt x="1135" y="2169"/>
                  </a:cubicBezTo>
                  <a:lnTo>
                    <a:pt x="7439" y="2169"/>
                  </a:lnTo>
                  <a:cubicBezTo>
                    <a:pt x="8039" y="2169"/>
                    <a:pt x="8306" y="2469"/>
                    <a:pt x="9007" y="3403"/>
                  </a:cubicBezTo>
                  <a:cubicBezTo>
                    <a:pt x="10215" y="5064"/>
                    <a:pt x="11641" y="7489"/>
                    <a:pt x="17565" y="7489"/>
                  </a:cubicBezTo>
                  <a:cubicBezTo>
                    <a:pt x="18186" y="7489"/>
                    <a:pt x="18856" y="7463"/>
                    <a:pt x="19581" y="7406"/>
                  </a:cubicBezTo>
                  <a:cubicBezTo>
                    <a:pt x="20433" y="7335"/>
                    <a:pt x="21251" y="7299"/>
                    <a:pt x="22030" y="7299"/>
                  </a:cubicBezTo>
                  <a:cubicBezTo>
                    <a:pt x="25644" y="7299"/>
                    <a:pt x="28436" y="8059"/>
                    <a:pt x="30055" y="9541"/>
                  </a:cubicBezTo>
                  <a:cubicBezTo>
                    <a:pt x="32023" y="11342"/>
                    <a:pt x="32924" y="14411"/>
                    <a:pt x="32924" y="19181"/>
                  </a:cubicBezTo>
                  <a:cubicBezTo>
                    <a:pt x="32924" y="19915"/>
                    <a:pt x="32924" y="20649"/>
                    <a:pt x="32891" y="21349"/>
                  </a:cubicBezTo>
                  <a:cubicBezTo>
                    <a:pt x="32857" y="26286"/>
                    <a:pt x="32790" y="30556"/>
                    <a:pt x="35659" y="33458"/>
                  </a:cubicBezTo>
                  <a:cubicBezTo>
                    <a:pt x="37994" y="35793"/>
                    <a:pt x="41997" y="36894"/>
                    <a:pt x="48302" y="36894"/>
                  </a:cubicBezTo>
                  <a:cubicBezTo>
                    <a:pt x="51070" y="36894"/>
                    <a:pt x="53472" y="36660"/>
                    <a:pt x="55473" y="36193"/>
                  </a:cubicBezTo>
                  <a:cubicBezTo>
                    <a:pt x="55940" y="36393"/>
                    <a:pt x="56908" y="36627"/>
                    <a:pt x="58609" y="36793"/>
                  </a:cubicBezTo>
                  <a:cubicBezTo>
                    <a:pt x="59291" y="36849"/>
                    <a:pt x="59968" y="36876"/>
                    <a:pt x="60643" y="36876"/>
                  </a:cubicBezTo>
                  <a:cubicBezTo>
                    <a:pt x="61586" y="36876"/>
                    <a:pt x="62527" y="36824"/>
                    <a:pt x="63479" y="36727"/>
                  </a:cubicBezTo>
                  <a:lnTo>
                    <a:pt x="67148" y="36360"/>
                  </a:lnTo>
                  <a:lnTo>
                    <a:pt x="67148" y="34425"/>
                  </a:lnTo>
                  <a:lnTo>
                    <a:pt x="62779" y="34692"/>
                  </a:lnTo>
                  <a:cubicBezTo>
                    <a:pt x="62251" y="34731"/>
                    <a:pt x="61723" y="34747"/>
                    <a:pt x="61203" y="34747"/>
                  </a:cubicBezTo>
                  <a:cubicBezTo>
                    <a:pt x="60834" y="34747"/>
                    <a:pt x="60469" y="34739"/>
                    <a:pt x="60110" y="34725"/>
                  </a:cubicBezTo>
                  <a:cubicBezTo>
                    <a:pt x="59877" y="34725"/>
                    <a:pt x="59643" y="34692"/>
                    <a:pt x="59443" y="34692"/>
                  </a:cubicBezTo>
                  <a:cubicBezTo>
                    <a:pt x="61544" y="33424"/>
                    <a:pt x="62245" y="31923"/>
                    <a:pt x="62445" y="30823"/>
                  </a:cubicBezTo>
                  <a:cubicBezTo>
                    <a:pt x="62845" y="28721"/>
                    <a:pt x="61644" y="26519"/>
                    <a:pt x="59676" y="25752"/>
                  </a:cubicBezTo>
                  <a:cubicBezTo>
                    <a:pt x="58899" y="25441"/>
                    <a:pt x="58159" y="25303"/>
                    <a:pt x="57469" y="25303"/>
                  </a:cubicBezTo>
                  <a:cubicBezTo>
                    <a:pt x="55347" y="25303"/>
                    <a:pt x="53694" y="26610"/>
                    <a:pt x="52838" y="28221"/>
                  </a:cubicBezTo>
                  <a:cubicBezTo>
                    <a:pt x="51937" y="29955"/>
                    <a:pt x="51804" y="32424"/>
                    <a:pt x="53305" y="34425"/>
                  </a:cubicBezTo>
                  <a:cubicBezTo>
                    <a:pt x="51871" y="34625"/>
                    <a:pt x="50236" y="34759"/>
                    <a:pt x="48302" y="34759"/>
                  </a:cubicBezTo>
                  <a:cubicBezTo>
                    <a:pt x="42698" y="34759"/>
                    <a:pt x="39062" y="33825"/>
                    <a:pt x="37194" y="31923"/>
                  </a:cubicBezTo>
                  <a:cubicBezTo>
                    <a:pt x="34959" y="29688"/>
                    <a:pt x="34992" y="26019"/>
                    <a:pt x="35059" y="21382"/>
                  </a:cubicBezTo>
                  <a:cubicBezTo>
                    <a:pt x="35059" y="20682"/>
                    <a:pt x="35092" y="19948"/>
                    <a:pt x="35092" y="19181"/>
                  </a:cubicBezTo>
                  <a:cubicBezTo>
                    <a:pt x="35092" y="13777"/>
                    <a:pt x="33958" y="10208"/>
                    <a:pt x="31523" y="7973"/>
                  </a:cubicBezTo>
                  <a:cubicBezTo>
                    <a:pt x="29499" y="6086"/>
                    <a:pt x="26310" y="5253"/>
                    <a:pt x="22193" y="5253"/>
                  </a:cubicBezTo>
                  <a:cubicBezTo>
                    <a:pt x="21288" y="5253"/>
                    <a:pt x="20339" y="5293"/>
                    <a:pt x="19348" y="5371"/>
                  </a:cubicBezTo>
                  <a:cubicBezTo>
                    <a:pt x="18697" y="5422"/>
                    <a:pt x="18102" y="5445"/>
                    <a:pt x="17557" y="5445"/>
                  </a:cubicBezTo>
                  <a:cubicBezTo>
                    <a:pt x="12712" y="5445"/>
                    <a:pt x="11821" y="3575"/>
                    <a:pt x="10741" y="2135"/>
                  </a:cubicBezTo>
                  <a:cubicBezTo>
                    <a:pt x="10008" y="1135"/>
                    <a:pt x="9174" y="0"/>
                    <a:pt x="7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 flipH="1">
              <a:off x="2733325" y="3817650"/>
              <a:ext cx="258525" cy="80075"/>
            </a:xfrm>
            <a:custGeom>
              <a:avLst/>
              <a:gdLst/>
              <a:ahLst/>
              <a:cxnLst/>
              <a:rect l="l" t="t" r="r" b="b"/>
              <a:pathLst>
                <a:path w="10341" h="3203" extrusionOk="0">
                  <a:moveTo>
                    <a:pt x="0" y="0"/>
                  </a:moveTo>
                  <a:lnTo>
                    <a:pt x="0" y="3202"/>
                  </a:lnTo>
                  <a:lnTo>
                    <a:pt x="9240" y="3202"/>
                  </a:lnTo>
                  <a:cubicBezTo>
                    <a:pt x="9507" y="3202"/>
                    <a:pt x="9707" y="3069"/>
                    <a:pt x="9840" y="2869"/>
                  </a:cubicBezTo>
                  <a:cubicBezTo>
                    <a:pt x="10341" y="2035"/>
                    <a:pt x="10341" y="1168"/>
                    <a:pt x="9840" y="334"/>
                  </a:cubicBezTo>
                  <a:cubicBezTo>
                    <a:pt x="9707" y="134"/>
                    <a:pt x="9507" y="0"/>
                    <a:pt x="9240" y="0"/>
                  </a:cubicBezTo>
                  <a:close/>
                </a:path>
              </a:pathLst>
            </a:custGeom>
            <a:solidFill>
              <a:srgbClr val="5A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 flipH="1">
              <a:off x="2734150" y="3817650"/>
              <a:ext cx="202675" cy="80075"/>
            </a:xfrm>
            <a:custGeom>
              <a:avLst/>
              <a:gdLst/>
              <a:ahLst/>
              <a:cxnLst/>
              <a:rect l="l" t="t" r="r" b="b"/>
              <a:pathLst>
                <a:path w="8107" h="3203" extrusionOk="0">
                  <a:moveTo>
                    <a:pt x="3103" y="0"/>
                  </a:moveTo>
                  <a:cubicBezTo>
                    <a:pt x="1969" y="0"/>
                    <a:pt x="901" y="601"/>
                    <a:pt x="368" y="1635"/>
                  </a:cubicBezTo>
                  <a:cubicBezTo>
                    <a:pt x="101" y="2168"/>
                    <a:pt x="1" y="2735"/>
                    <a:pt x="201" y="3202"/>
                  </a:cubicBezTo>
                  <a:lnTo>
                    <a:pt x="6372" y="3202"/>
                  </a:lnTo>
                  <a:cubicBezTo>
                    <a:pt x="6572" y="3002"/>
                    <a:pt x="6839" y="2835"/>
                    <a:pt x="7072" y="2669"/>
                  </a:cubicBezTo>
                  <a:cubicBezTo>
                    <a:pt x="7840" y="2168"/>
                    <a:pt x="8106" y="1168"/>
                    <a:pt x="7673" y="367"/>
                  </a:cubicBezTo>
                  <a:cubicBezTo>
                    <a:pt x="7673" y="367"/>
                    <a:pt x="7639" y="367"/>
                    <a:pt x="7639" y="334"/>
                  </a:cubicBezTo>
                  <a:cubicBezTo>
                    <a:pt x="7506" y="134"/>
                    <a:pt x="7306" y="0"/>
                    <a:pt x="7039" y="0"/>
                  </a:cubicBez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 flipH="1">
              <a:off x="2991825" y="3817650"/>
              <a:ext cx="848975" cy="946525"/>
            </a:xfrm>
            <a:custGeom>
              <a:avLst/>
              <a:gdLst/>
              <a:ahLst/>
              <a:cxnLst/>
              <a:rect l="l" t="t" r="r" b="b"/>
              <a:pathLst>
                <a:path w="33959" h="37861" extrusionOk="0">
                  <a:moveTo>
                    <a:pt x="33958" y="0"/>
                  </a:moveTo>
                  <a:cubicBezTo>
                    <a:pt x="5771" y="2502"/>
                    <a:pt x="367" y="35359"/>
                    <a:pt x="0" y="37861"/>
                  </a:cubicBezTo>
                  <a:lnTo>
                    <a:pt x="15945" y="37861"/>
                  </a:lnTo>
                  <a:lnTo>
                    <a:pt x="15945" y="37827"/>
                  </a:lnTo>
                  <a:cubicBezTo>
                    <a:pt x="16045" y="35492"/>
                    <a:pt x="17646" y="5904"/>
                    <a:pt x="33958" y="3202"/>
                  </a:cubicBezTo>
                  <a:lnTo>
                    <a:pt x="33958" y="0"/>
                  </a:lnTo>
                  <a:close/>
                </a:path>
              </a:pathLst>
            </a:custGeom>
            <a:solidFill>
              <a:srgbClr val="B0E2E0">
                <a:alpha val="6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 flipH="1">
              <a:off x="2790025" y="3860925"/>
              <a:ext cx="35875" cy="66900"/>
            </a:xfrm>
            <a:custGeom>
              <a:avLst/>
              <a:gdLst/>
              <a:ahLst/>
              <a:cxnLst/>
              <a:rect l="l" t="t" r="r" b="b"/>
              <a:pathLst>
                <a:path w="1435" h="2676" extrusionOk="0">
                  <a:moveTo>
                    <a:pt x="771" y="1"/>
                  </a:moveTo>
                  <a:cubicBezTo>
                    <a:pt x="463" y="1"/>
                    <a:pt x="198" y="227"/>
                    <a:pt x="167" y="571"/>
                  </a:cubicBezTo>
                  <a:lnTo>
                    <a:pt x="33" y="2005"/>
                  </a:lnTo>
                  <a:cubicBezTo>
                    <a:pt x="0" y="2339"/>
                    <a:pt x="267" y="2639"/>
                    <a:pt x="601" y="2672"/>
                  </a:cubicBezTo>
                  <a:cubicBezTo>
                    <a:pt x="622" y="2674"/>
                    <a:pt x="643" y="2675"/>
                    <a:pt x="664" y="2675"/>
                  </a:cubicBezTo>
                  <a:cubicBezTo>
                    <a:pt x="971" y="2675"/>
                    <a:pt x="1236" y="2449"/>
                    <a:pt x="1268" y="2105"/>
                  </a:cubicBezTo>
                  <a:lnTo>
                    <a:pt x="1401" y="671"/>
                  </a:lnTo>
                  <a:cubicBezTo>
                    <a:pt x="1434" y="337"/>
                    <a:pt x="1168" y="37"/>
                    <a:pt x="834" y="4"/>
                  </a:cubicBezTo>
                  <a:cubicBezTo>
                    <a:pt x="813" y="2"/>
                    <a:pt x="792" y="1"/>
                    <a:pt x="771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 flipH="1">
              <a:off x="2808375" y="3852925"/>
              <a:ext cx="48400" cy="74300"/>
            </a:xfrm>
            <a:custGeom>
              <a:avLst/>
              <a:gdLst/>
              <a:ahLst/>
              <a:cxnLst/>
              <a:rect l="l" t="t" r="r" b="b"/>
              <a:pathLst>
                <a:path w="1936" h="2972" extrusionOk="0">
                  <a:moveTo>
                    <a:pt x="1163" y="0"/>
                  </a:moveTo>
                  <a:cubicBezTo>
                    <a:pt x="859" y="0"/>
                    <a:pt x="586" y="215"/>
                    <a:pt x="501" y="524"/>
                  </a:cubicBezTo>
                  <a:lnTo>
                    <a:pt x="101" y="2125"/>
                  </a:lnTo>
                  <a:cubicBezTo>
                    <a:pt x="1" y="2492"/>
                    <a:pt x="234" y="2859"/>
                    <a:pt x="601" y="2959"/>
                  </a:cubicBezTo>
                  <a:cubicBezTo>
                    <a:pt x="648" y="2967"/>
                    <a:pt x="695" y="2972"/>
                    <a:pt x="742" y="2972"/>
                  </a:cubicBezTo>
                  <a:cubicBezTo>
                    <a:pt x="1058" y="2972"/>
                    <a:pt x="1348" y="2778"/>
                    <a:pt x="1435" y="2459"/>
                  </a:cubicBezTo>
                  <a:lnTo>
                    <a:pt x="1836" y="857"/>
                  </a:lnTo>
                  <a:cubicBezTo>
                    <a:pt x="1936" y="490"/>
                    <a:pt x="1702" y="124"/>
                    <a:pt x="1335" y="23"/>
                  </a:cubicBezTo>
                  <a:cubicBezTo>
                    <a:pt x="1277" y="8"/>
                    <a:pt x="1220" y="0"/>
                    <a:pt x="1163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 flipH="1">
              <a:off x="2830050" y="3846625"/>
              <a:ext cx="51725" cy="72975"/>
            </a:xfrm>
            <a:custGeom>
              <a:avLst/>
              <a:gdLst/>
              <a:ahLst/>
              <a:cxnLst/>
              <a:rect l="l" t="t" r="r" b="b"/>
              <a:pathLst>
                <a:path w="2069" h="2919" extrusionOk="0">
                  <a:moveTo>
                    <a:pt x="1298" y="0"/>
                  </a:moveTo>
                  <a:cubicBezTo>
                    <a:pt x="1010" y="0"/>
                    <a:pt x="746" y="180"/>
                    <a:pt x="667" y="442"/>
                  </a:cubicBezTo>
                  <a:lnTo>
                    <a:pt x="134" y="2010"/>
                  </a:lnTo>
                  <a:cubicBezTo>
                    <a:pt x="0" y="2377"/>
                    <a:pt x="200" y="2744"/>
                    <a:pt x="567" y="2877"/>
                  </a:cubicBezTo>
                  <a:cubicBezTo>
                    <a:pt x="645" y="2906"/>
                    <a:pt x="722" y="2919"/>
                    <a:pt x="797" y="2919"/>
                  </a:cubicBezTo>
                  <a:cubicBezTo>
                    <a:pt x="1079" y="2919"/>
                    <a:pt x="1329" y="2733"/>
                    <a:pt x="1435" y="2444"/>
                  </a:cubicBezTo>
                  <a:lnTo>
                    <a:pt x="1968" y="909"/>
                  </a:lnTo>
                  <a:cubicBezTo>
                    <a:pt x="2068" y="542"/>
                    <a:pt x="1902" y="142"/>
                    <a:pt x="1535" y="42"/>
                  </a:cubicBezTo>
                  <a:cubicBezTo>
                    <a:pt x="1456" y="13"/>
                    <a:pt x="1376" y="0"/>
                    <a:pt x="1298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 flipH="1">
              <a:off x="2855075" y="3838175"/>
              <a:ext cx="58400" cy="70225"/>
            </a:xfrm>
            <a:custGeom>
              <a:avLst/>
              <a:gdLst/>
              <a:ahLst/>
              <a:cxnLst/>
              <a:rect l="l" t="t" r="r" b="b"/>
              <a:pathLst>
                <a:path w="2336" h="2809" extrusionOk="0">
                  <a:moveTo>
                    <a:pt x="1564" y="1"/>
                  </a:moveTo>
                  <a:cubicBezTo>
                    <a:pt x="1319" y="1"/>
                    <a:pt x="1082" y="119"/>
                    <a:pt x="968" y="347"/>
                  </a:cubicBezTo>
                  <a:lnTo>
                    <a:pt x="167" y="1781"/>
                  </a:lnTo>
                  <a:cubicBezTo>
                    <a:pt x="1" y="2115"/>
                    <a:pt x="101" y="2548"/>
                    <a:pt x="434" y="2715"/>
                  </a:cubicBezTo>
                  <a:cubicBezTo>
                    <a:pt x="541" y="2779"/>
                    <a:pt x="658" y="2809"/>
                    <a:pt x="774" y="2809"/>
                  </a:cubicBezTo>
                  <a:cubicBezTo>
                    <a:pt x="1018" y="2809"/>
                    <a:pt x="1255" y="2675"/>
                    <a:pt x="1368" y="2448"/>
                  </a:cubicBezTo>
                  <a:lnTo>
                    <a:pt x="2169" y="1014"/>
                  </a:lnTo>
                  <a:cubicBezTo>
                    <a:pt x="2336" y="680"/>
                    <a:pt x="2236" y="280"/>
                    <a:pt x="1902" y="80"/>
                  </a:cubicBezTo>
                  <a:cubicBezTo>
                    <a:pt x="1796" y="27"/>
                    <a:pt x="1679" y="1"/>
                    <a:pt x="156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 flipH="1">
              <a:off x="1974450" y="3238900"/>
              <a:ext cx="236850" cy="411150"/>
            </a:xfrm>
            <a:custGeom>
              <a:avLst/>
              <a:gdLst/>
              <a:ahLst/>
              <a:cxnLst/>
              <a:rect l="l" t="t" r="r" b="b"/>
              <a:pathLst>
                <a:path w="9474" h="16446" extrusionOk="0">
                  <a:moveTo>
                    <a:pt x="2035" y="0"/>
                  </a:moveTo>
                  <a:lnTo>
                    <a:pt x="834" y="3236"/>
                  </a:lnTo>
                  <a:cubicBezTo>
                    <a:pt x="67" y="5404"/>
                    <a:pt x="0" y="7772"/>
                    <a:pt x="701" y="10007"/>
                  </a:cubicBezTo>
                  <a:lnTo>
                    <a:pt x="2669" y="16445"/>
                  </a:lnTo>
                  <a:lnTo>
                    <a:pt x="9474" y="16445"/>
                  </a:lnTo>
                  <a:cubicBezTo>
                    <a:pt x="9474" y="16445"/>
                    <a:pt x="7105" y="2369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 flipH="1">
              <a:off x="1953600" y="3559950"/>
              <a:ext cx="206825" cy="206850"/>
            </a:xfrm>
            <a:custGeom>
              <a:avLst/>
              <a:gdLst/>
              <a:ahLst/>
              <a:cxnLst/>
              <a:rect l="l" t="t" r="r" b="b"/>
              <a:pathLst>
                <a:path w="8273" h="8274" extrusionOk="0">
                  <a:moveTo>
                    <a:pt x="4136" y="1"/>
                  </a:moveTo>
                  <a:cubicBezTo>
                    <a:pt x="1835" y="1"/>
                    <a:pt x="0" y="1869"/>
                    <a:pt x="0" y="4137"/>
                  </a:cubicBezTo>
                  <a:cubicBezTo>
                    <a:pt x="0" y="6439"/>
                    <a:pt x="1835" y="8273"/>
                    <a:pt x="4136" y="8273"/>
                  </a:cubicBezTo>
                  <a:cubicBezTo>
                    <a:pt x="6405" y="8273"/>
                    <a:pt x="8273" y="6439"/>
                    <a:pt x="8273" y="4137"/>
                  </a:cubicBezTo>
                  <a:cubicBezTo>
                    <a:pt x="8273" y="1869"/>
                    <a:pt x="6405" y="1"/>
                    <a:pt x="4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 flipH="1">
              <a:off x="1988825" y="3637625"/>
              <a:ext cx="320050" cy="393050"/>
            </a:xfrm>
            <a:custGeom>
              <a:avLst/>
              <a:gdLst/>
              <a:ahLst/>
              <a:cxnLst/>
              <a:rect l="l" t="t" r="r" b="b"/>
              <a:pathLst>
                <a:path w="12802" h="15722" extrusionOk="0">
                  <a:moveTo>
                    <a:pt x="9545" y="1"/>
                  </a:moveTo>
                  <a:cubicBezTo>
                    <a:pt x="9242" y="1"/>
                    <a:pt x="8926" y="62"/>
                    <a:pt x="8607" y="196"/>
                  </a:cubicBezTo>
                  <a:cubicBezTo>
                    <a:pt x="8206" y="363"/>
                    <a:pt x="7873" y="596"/>
                    <a:pt x="7573" y="963"/>
                  </a:cubicBezTo>
                  <a:cubicBezTo>
                    <a:pt x="7439" y="1130"/>
                    <a:pt x="7306" y="1330"/>
                    <a:pt x="7239" y="1564"/>
                  </a:cubicBezTo>
                  <a:lnTo>
                    <a:pt x="4270" y="8769"/>
                  </a:lnTo>
                  <a:cubicBezTo>
                    <a:pt x="4170" y="9002"/>
                    <a:pt x="3970" y="9169"/>
                    <a:pt x="3703" y="9203"/>
                  </a:cubicBezTo>
                  <a:cubicBezTo>
                    <a:pt x="3136" y="9203"/>
                    <a:pt x="2169" y="9336"/>
                    <a:pt x="1502" y="10103"/>
                  </a:cubicBezTo>
                  <a:cubicBezTo>
                    <a:pt x="534" y="11171"/>
                    <a:pt x="1" y="12605"/>
                    <a:pt x="1" y="12605"/>
                  </a:cubicBezTo>
                  <a:lnTo>
                    <a:pt x="1735" y="12605"/>
                  </a:lnTo>
                  <a:cubicBezTo>
                    <a:pt x="1735" y="12605"/>
                    <a:pt x="1568" y="14206"/>
                    <a:pt x="534" y="14640"/>
                  </a:cubicBezTo>
                  <a:lnTo>
                    <a:pt x="201" y="14640"/>
                  </a:lnTo>
                  <a:cubicBezTo>
                    <a:pt x="201" y="14640"/>
                    <a:pt x="352" y="15575"/>
                    <a:pt x="1382" y="15575"/>
                  </a:cubicBezTo>
                  <a:cubicBezTo>
                    <a:pt x="1535" y="15575"/>
                    <a:pt x="1708" y="15555"/>
                    <a:pt x="1902" y="15507"/>
                  </a:cubicBezTo>
                  <a:cubicBezTo>
                    <a:pt x="1902" y="15507"/>
                    <a:pt x="2297" y="15721"/>
                    <a:pt x="2671" y="15721"/>
                  </a:cubicBezTo>
                  <a:cubicBezTo>
                    <a:pt x="2829" y="15721"/>
                    <a:pt x="2984" y="15683"/>
                    <a:pt x="3103" y="15574"/>
                  </a:cubicBezTo>
                  <a:cubicBezTo>
                    <a:pt x="3259" y="15454"/>
                    <a:pt x="3363" y="15429"/>
                    <a:pt x="3457" y="15429"/>
                  </a:cubicBezTo>
                  <a:cubicBezTo>
                    <a:pt x="3525" y="15429"/>
                    <a:pt x="3588" y="15442"/>
                    <a:pt x="3661" y="15442"/>
                  </a:cubicBezTo>
                  <a:cubicBezTo>
                    <a:pt x="3769" y="15442"/>
                    <a:pt x="3900" y="15414"/>
                    <a:pt x="4103" y="15274"/>
                  </a:cubicBezTo>
                  <a:cubicBezTo>
                    <a:pt x="4282" y="15148"/>
                    <a:pt x="4446" y="15118"/>
                    <a:pt x="4600" y="15118"/>
                  </a:cubicBezTo>
                  <a:cubicBezTo>
                    <a:pt x="4744" y="15118"/>
                    <a:pt x="4877" y="15144"/>
                    <a:pt x="5003" y="15144"/>
                  </a:cubicBezTo>
                  <a:cubicBezTo>
                    <a:pt x="5172" y="15144"/>
                    <a:pt x="5327" y="15096"/>
                    <a:pt x="5471" y="14873"/>
                  </a:cubicBezTo>
                  <a:cubicBezTo>
                    <a:pt x="5771" y="14406"/>
                    <a:pt x="6238" y="11804"/>
                    <a:pt x="6372" y="11137"/>
                  </a:cubicBezTo>
                  <a:cubicBezTo>
                    <a:pt x="6405" y="11004"/>
                    <a:pt x="6438" y="10904"/>
                    <a:pt x="6505" y="10804"/>
                  </a:cubicBezTo>
                  <a:lnTo>
                    <a:pt x="11509" y="4099"/>
                  </a:lnTo>
                  <a:cubicBezTo>
                    <a:pt x="12801" y="2347"/>
                    <a:pt x="11423" y="1"/>
                    <a:pt x="954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 flipH="1">
              <a:off x="2265475" y="3932725"/>
              <a:ext cx="43400" cy="20025"/>
            </a:xfrm>
            <a:custGeom>
              <a:avLst/>
              <a:gdLst/>
              <a:ahLst/>
              <a:cxnLst/>
              <a:rect l="l" t="t" r="r" b="b"/>
              <a:pathLst>
                <a:path w="1736" h="801" extrusionOk="0">
                  <a:moveTo>
                    <a:pt x="367" y="0"/>
                  </a:moveTo>
                  <a:cubicBezTo>
                    <a:pt x="134" y="467"/>
                    <a:pt x="1" y="801"/>
                    <a:pt x="1" y="801"/>
                  </a:cubicBezTo>
                  <a:lnTo>
                    <a:pt x="1735" y="801"/>
                  </a:lnTo>
                  <a:cubicBezTo>
                    <a:pt x="1402" y="434"/>
                    <a:pt x="868" y="167"/>
                    <a:pt x="367" y="0"/>
                  </a:cubicBez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 flipH="1">
              <a:off x="3488592" y="3782400"/>
              <a:ext cx="411175" cy="542300"/>
            </a:xfrm>
            <a:custGeom>
              <a:avLst/>
              <a:gdLst/>
              <a:ahLst/>
              <a:cxnLst/>
              <a:rect l="l" t="t" r="r" b="b"/>
              <a:pathLst>
                <a:path w="16447" h="21692" extrusionOk="0">
                  <a:moveTo>
                    <a:pt x="2518" y="0"/>
                  </a:moveTo>
                  <a:cubicBezTo>
                    <a:pt x="2392" y="0"/>
                    <a:pt x="2264" y="3"/>
                    <a:pt x="2136" y="9"/>
                  </a:cubicBezTo>
                  <a:cubicBezTo>
                    <a:pt x="1402" y="76"/>
                    <a:pt x="701" y="176"/>
                    <a:pt x="1" y="376"/>
                  </a:cubicBezTo>
                  <a:cubicBezTo>
                    <a:pt x="268" y="1110"/>
                    <a:pt x="568" y="1744"/>
                    <a:pt x="835" y="2311"/>
                  </a:cubicBezTo>
                  <a:cubicBezTo>
                    <a:pt x="1135" y="2878"/>
                    <a:pt x="1369" y="3478"/>
                    <a:pt x="1635" y="3979"/>
                  </a:cubicBezTo>
                  <a:cubicBezTo>
                    <a:pt x="1802" y="4212"/>
                    <a:pt x="1902" y="4479"/>
                    <a:pt x="2036" y="4746"/>
                  </a:cubicBezTo>
                  <a:cubicBezTo>
                    <a:pt x="2136" y="4979"/>
                    <a:pt x="2269" y="5246"/>
                    <a:pt x="2403" y="5480"/>
                  </a:cubicBezTo>
                  <a:cubicBezTo>
                    <a:pt x="2536" y="5713"/>
                    <a:pt x="2636" y="5947"/>
                    <a:pt x="2736" y="6180"/>
                  </a:cubicBezTo>
                  <a:cubicBezTo>
                    <a:pt x="2870" y="6414"/>
                    <a:pt x="2970" y="6647"/>
                    <a:pt x="3103" y="6847"/>
                  </a:cubicBezTo>
                  <a:cubicBezTo>
                    <a:pt x="4037" y="8649"/>
                    <a:pt x="4938" y="10216"/>
                    <a:pt x="5972" y="11784"/>
                  </a:cubicBezTo>
                  <a:cubicBezTo>
                    <a:pt x="7006" y="13352"/>
                    <a:pt x="8107" y="14920"/>
                    <a:pt x="9508" y="16554"/>
                  </a:cubicBezTo>
                  <a:lnTo>
                    <a:pt x="10041" y="17188"/>
                  </a:lnTo>
                  <a:cubicBezTo>
                    <a:pt x="10242" y="17388"/>
                    <a:pt x="10408" y="17588"/>
                    <a:pt x="10609" y="17789"/>
                  </a:cubicBezTo>
                  <a:cubicBezTo>
                    <a:pt x="11009" y="18222"/>
                    <a:pt x="11376" y="18656"/>
                    <a:pt x="11843" y="19089"/>
                  </a:cubicBezTo>
                  <a:cubicBezTo>
                    <a:pt x="12276" y="19490"/>
                    <a:pt x="12710" y="19923"/>
                    <a:pt x="13244" y="20357"/>
                  </a:cubicBezTo>
                  <a:cubicBezTo>
                    <a:pt x="13711" y="20791"/>
                    <a:pt x="14244" y="21258"/>
                    <a:pt x="14878" y="21691"/>
                  </a:cubicBezTo>
                  <a:cubicBezTo>
                    <a:pt x="15645" y="20357"/>
                    <a:pt x="16012" y="19056"/>
                    <a:pt x="16246" y="17755"/>
                  </a:cubicBezTo>
                  <a:cubicBezTo>
                    <a:pt x="16346" y="17088"/>
                    <a:pt x="16446" y="16454"/>
                    <a:pt x="16446" y="15820"/>
                  </a:cubicBezTo>
                  <a:cubicBezTo>
                    <a:pt x="16446" y="15153"/>
                    <a:pt x="16446" y="14519"/>
                    <a:pt x="16379" y="13886"/>
                  </a:cubicBezTo>
                  <a:cubicBezTo>
                    <a:pt x="16146" y="11351"/>
                    <a:pt x="15279" y="8849"/>
                    <a:pt x="13878" y="6647"/>
                  </a:cubicBezTo>
                  <a:cubicBezTo>
                    <a:pt x="12443" y="4479"/>
                    <a:pt x="10475" y="2544"/>
                    <a:pt x="8040" y="1343"/>
                  </a:cubicBezTo>
                  <a:cubicBezTo>
                    <a:pt x="7740" y="1177"/>
                    <a:pt x="7440" y="1043"/>
                    <a:pt x="7139" y="910"/>
                  </a:cubicBezTo>
                  <a:cubicBezTo>
                    <a:pt x="6806" y="776"/>
                    <a:pt x="6506" y="643"/>
                    <a:pt x="6172" y="576"/>
                  </a:cubicBezTo>
                  <a:cubicBezTo>
                    <a:pt x="5872" y="476"/>
                    <a:pt x="5538" y="376"/>
                    <a:pt x="5205" y="309"/>
                  </a:cubicBezTo>
                  <a:cubicBezTo>
                    <a:pt x="4871" y="209"/>
                    <a:pt x="4538" y="143"/>
                    <a:pt x="4204" y="109"/>
                  </a:cubicBezTo>
                  <a:cubicBezTo>
                    <a:pt x="3632" y="55"/>
                    <a:pt x="3082" y="0"/>
                    <a:pt x="2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 flipH="1">
              <a:off x="3483592" y="3844325"/>
              <a:ext cx="326925" cy="919025"/>
            </a:xfrm>
            <a:custGeom>
              <a:avLst/>
              <a:gdLst/>
              <a:ahLst/>
              <a:cxnLst/>
              <a:rect l="l" t="t" r="r" b="b"/>
              <a:pathLst>
                <a:path w="13077" h="36761" extrusionOk="0">
                  <a:moveTo>
                    <a:pt x="0" y="1"/>
                  </a:moveTo>
                  <a:cubicBezTo>
                    <a:pt x="1334" y="1001"/>
                    <a:pt x="2602" y="2169"/>
                    <a:pt x="3736" y="3403"/>
                  </a:cubicBezTo>
                  <a:cubicBezTo>
                    <a:pt x="4837" y="4704"/>
                    <a:pt x="5838" y="6072"/>
                    <a:pt x="6705" y="7506"/>
                  </a:cubicBezTo>
                  <a:cubicBezTo>
                    <a:pt x="7572" y="8974"/>
                    <a:pt x="8306" y="10475"/>
                    <a:pt x="8940" y="12042"/>
                  </a:cubicBezTo>
                  <a:cubicBezTo>
                    <a:pt x="9574" y="13610"/>
                    <a:pt x="10074" y="15211"/>
                    <a:pt x="10541" y="16846"/>
                  </a:cubicBezTo>
                  <a:cubicBezTo>
                    <a:pt x="11408" y="20115"/>
                    <a:pt x="11909" y="23451"/>
                    <a:pt x="12176" y="26820"/>
                  </a:cubicBezTo>
                  <a:cubicBezTo>
                    <a:pt x="12309" y="28488"/>
                    <a:pt x="12376" y="30189"/>
                    <a:pt x="12376" y="31857"/>
                  </a:cubicBezTo>
                  <a:cubicBezTo>
                    <a:pt x="12376" y="33491"/>
                    <a:pt x="12342" y="35159"/>
                    <a:pt x="12209" y="36760"/>
                  </a:cubicBezTo>
                  <a:lnTo>
                    <a:pt x="12976" y="36760"/>
                  </a:lnTo>
                  <a:cubicBezTo>
                    <a:pt x="13076" y="35126"/>
                    <a:pt x="13076" y="33491"/>
                    <a:pt x="13043" y="31857"/>
                  </a:cubicBezTo>
                  <a:cubicBezTo>
                    <a:pt x="13009" y="30155"/>
                    <a:pt x="12909" y="28454"/>
                    <a:pt x="12743" y="26753"/>
                  </a:cubicBezTo>
                  <a:cubicBezTo>
                    <a:pt x="12409" y="23384"/>
                    <a:pt x="11842" y="20015"/>
                    <a:pt x="10908" y="16746"/>
                  </a:cubicBezTo>
                  <a:cubicBezTo>
                    <a:pt x="10408" y="15111"/>
                    <a:pt x="9874" y="13510"/>
                    <a:pt x="9207" y="11942"/>
                  </a:cubicBezTo>
                  <a:cubicBezTo>
                    <a:pt x="8540" y="10375"/>
                    <a:pt x="7772" y="8840"/>
                    <a:pt x="6872" y="7406"/>
                  </a:cubicBezTo>
                  <a:cubicBezTo>
                    <a:pt x="5971" y="5971"/>
                    <a:pt x="4937" y="4604"/>
                    <a:pt x="3803" y="3336"/>
                  </a:cubicBezTo>
                  <a:cubicBezTo>
                    <a:pt x="2669" y="2102"/>
                    <a:pt x="1368" y="10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44"/>
          <p:cNvGrpSpPr/>
          <p:nvPr/>
        </p:nvGrpSpPr>
        <p:grpSpPr>
          <a:xfrm>
            <a:off x="2742125" y="1881475"/>
            <a:ext cx="467000" cy="431100"/>
            <a:chOff x="1849650" y="1202325"/>
            <a:chExt cx="467000" cy="431100"/>
          </a:xfrm>
        </p:grpSpPr>
        <p:sp>
          <p:nvSpPr>
            <p:cNvPr id="1059" name="Google Shape;1059;p44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408450" y="488125"/>
            <a:ext cx="35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Les problémes :</a:t>
            </a:r>
            <a:endParaRPr sz="3500" dirty="0"/>
          </a:p>
        </p:txBody>
      </p:sp>
      <p:sp>
        <p:nvSpPr>
          <p:cNvPr id="1078" name="Google Shape;1078;p45"/>
          <p:cNvSpPr txBox="1">
            <a:spLocks noGrp="1"/>
          </p:cNvSpPr>
          <p:nvPr>
            <p:ph type="subTitle" idx="2"/>
          </p:nvPr>
        </p:nvSpPr>
        <p:spPr>
          <a:xfrm>
            <a:off x="291000" y="1256675"/>
            <a:ext cx="5208900" cy="4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manque de lumière pour la plante.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u="sng"/>
              <a:t>Énergie coûteuse :</a:t>
            </a:r>
            <a:r>
              <a:rPr lang="en"/>
              <a:t> De nombreuses exploitations agricoles sont confrontées à des coûts énergétiques élevés, ce qui impacte leur rentabilité.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" b="1" u="sng"/>
              <a:t>Accès limité à l'électricité : </a:t>
            </a:r>
            <a:r>
              <a:rPr lang="en"/>
              <a:t>Certaines régions agricoles, en particulier dans les zones éloignées, ont un accès limité à l'électricité traditionnelle.</a:t>
            </a:r>
            <a:endParaRPr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9" name="Google Shape;1079;p45"/>
          <p:cNvGrpSpPr/>
          <p:nvPr/>
        </p:nvGrpSpPr>
        <p:grpSpPr>
          <a:xfrm>
            <a:off x="7314050" y="1482900"/>
            <a:ext cx="467000" cy="431100"/>
            <a:chOff x="1849650" y="1202325"/>
            <a:chExt cx="467000" cy="431100"/>
          </a:xfrm>
        </p:grpSpPr>
        <p:sp>
          <p:nvSpPr>
            <p:cNvPr id="1080" name="Google Shape;1080;p45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5"/>
          <p:cNvGrpSpPr/>
          <p:nvPr/>
        </p:nvGrpSpPr>
        <p:grpSpPr>
          <a:xfrm>
            <a:off x="5465525" y="1914000"/>
            <a:ext cx="3177485" cy="2873924"/>
            <a:chOff x="4677450" y="1867525"/>
            <a:chExt cx="3177485" cy="2873924"/>
          </a:xfrm>
        </p:grpSpPr>
        <p:sp>
          <p:nvSpPr>
            <p:cNvPr id="1095" name="Google Shape;1095;p45"/>
            <p:cNvSpPr/>
            <p:nvPr/>
          </p:nvSpPr>
          <p:spPr>
            <a:xfrm>
              <a:off x="4849293" y="4041657"/>
              <a:ext cx="459004" cy="419268"/>
            </a:xfrm>
            <a:custGeom>
              <a:avLst/>
              <a:gdLst/>
              <a:ahLst/>
              <a:cxnLst/>
              <a:rect l="l" t="t" r="r" b="b"/>
              <a:pathLst>
                <a:path w="11401" h="10414" extrusionOk="0">
                  <a:moveTo>
                    <a:pt x="8179" y="1"/>
                  </a:moveTo>
                  <a:cubicBezTo>
                    <a:pt x="6475" y="1"/>
                    <a:pt x="4809" y="177"/>
                    <a:pt x="3103" y="513"/>
                  </a:cubicBezTo>
                  <a:cubicBezTo>
                    <a:pt x="2235" y="679"/>
                    <a:pt x="101" y="846"/>
                    <a:pt x="34" y="2114"/>
                  </a:cubicBezTo>
                  <a:cubicBezTo>
                    <a:pt x="0" y="3014"/>
                    <a:pt x="134" y="3882"/>
                    <a:pt x="234" y="4749"/>
                  </a:cubicBezTo>
                  <a:cubicBezTo>
                    <a:pt x="301" y="5650"/>
                    <a:pt x="334" y="6584"/>
                    <a:pt x="534" y="7451"/>
                  </a:cubicBezTo>
                  <a:cubicBezTo>
                    <a:pt x="1062" y="9671"/>
                    <a:pt x="3111" y="10414"/>
                    <a:pt x="5220" y="10414"/>
                  </a:cubicBezTo>
                  <a:cubicBezTo>
                    <a:pt x="6311" y="10414"/>
                    <a:pt x="7419" y="10215"/>
                    <a:pt x="8340" y="9919"/>
                  </a:cubicBezTo>
                  <a:cubicBezTo>
                    <a:pt x="9807" y="9486"/>
                    <a:pt x="10675" y="8685"/>
                    <a:pt x="10908" y="7084"/>
                  </a:cubicBezTo>
                  <a:cubicBezTo>
                    <a:pt x="11208" y="5083"/>
                    <a:pt x="11275" y="3048"/>
                    <a:pt x="11375" y="1046"/>
                  </a:cubicBezTo>
                  <a:cubicBezTo>
                    <a:pt x="11400" y="971"/>
                    <a:pt x="11331" y="934"/>
                    <a:pt x="11267" y="934"/>
                  </a:cubicBezTo>
                  <a:cubicBezTo>
                    <a:pt x="11246" y="934"/>
                    <a:pt x="11225" y="938"/>
                    <a:pt x="11208" y="946"/>
                  </a:cubicBezTo>
                  <a:cubicBezTo>
                    <a:pt x="11042" y="279"/>
                    <a:pt x="10741" y="112"/>
                    <a:pt x="9674" y="46"/>
                  </a:cubicBezTo>
                  <a:cubicBezTo>
                    <a:pt x="9171" y="16"/>
                    <a:pt x="8673" y="1"/>
                    <a:pt x="8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4782166" y="3908228"/>
              <a:ext cx="609778" cy="288262"/>
            </a:xfrm>
            <a:custGeom>
              <a:avLst/>
              <a:gdLst/>
              <a:ahLst/>
              <a:cxnLst/>
              <a:rect l="l" t="t" r="r" b="b"/>
              <a:pathLst>
                <a:path w="15146" h="7160" extrusionOk="0">
                  <a:moveTo>
                    <a:pt x="1428" y="1"/>
                  </a:moveTo>
                  <a:cubicBezTo>
                    <a:pt x="1373" y="1"/>
                    <a:pt x="1319" y="4"/>
                    <a:pt x="1268" y="13"/>
                  </a:cubicBezTo>
                  <a:cubicBezTo>
                    <a:pt x="1" y="246"/>
                    <a:pt x="68" y="2215"/>
                    <a:pt x="68" y="3282"/>
                  </a:cubicBezTo>
                  <a:cubicBezTo>
                    <a:pt x="68" y="4650"/>
                    <a:pt x="601" y="5850"/>
                    <a:pt x="1902" y="6418"/>
                  </a:cubicBezTo>
                  <a:cubicBezTo>
                    <a:pt x="2770" y="6784"/>
                    <a:pt x="3837" y="6851"/>
                    <a:pt x="4771" y="6951"/>
                  </a:cubicBezTo>
                  <a:cubicBezTo>
                    <a:pt x="5271" y="6985"/>
                    <a:pt x="5738" y="7051"/>
                    <a:pt x="6239" y="7085"/>
                  </a:cubicBezTo>
                  <a:cubicBezTo>
                    <a:pt x="6689" y="7135"/>
                    <a:pt x="7131" y="7160"/>
                    <a:pt x="7573" y="7160"/>
                  </a:cubicBezTo>
                  <a:cubicBezTo>
                    <a:pt x="8015" y="7160"/>
                    <a:pt x="8457" y="7135"/>
                    <a:pt x="8907" y="7085"/>
                  </a:cubicBezTo>
                  <a:cubicBezTo>
                    <a:pt x="9408" y="7051"/>
                    <a:pt x="9875" y="6985"/>
                    <a:pt x="10342" y="6951"/>
                  </a:cubicBezTo>
                  <a:cubicBezTo>
                    <a:pt x="11276" y="6851"/>
                    <a:pt x="12343" y="6784"/>
                    <a:pt x="13244" y="6418"/>
                  </a:cubicBezTo>
                  <a:cubicBezTo>
                    <a:pt x="14545" y="5850"/>
                    <a:pt x="15045" y="4650"/>
                    <a:pt x="15045" y="3282"/>
                  </a:cubicBezTo>
                  <a:cubicBezTo>
                    <a:pt x="15045" y="2215"/>
                    <a:pt x="15145" y="413"/>
                    <a:pt x="13911" y="213"/>
                  </a:cubicBezTo>
                  <a:cubicBezTo>
                    <a:pt x="13831" y="200"/>
                    <a:pt x="13745" y="195"/>
                    <a:pt x="13654" y="195"/>
                  </a:cubicBezTo>
                  <a:cubicBezTo>
                    <a:pt x="13030" y="195"/>
                    <a:pt x="12200" y="468"/>
                    <a:pt x="11676" y="613"/>
                  </a:cubicBezTo>
                  <a:cubicBezTo>
                    <a:pt x="10342" y="997"/>
                    <a:pt x="8949" y="1189"/>
                    <a:pt x="7556" y="1189"/>
                  </a:cubicBezTo>
                  <a:cubicBezTo>
                    <a:pt x="6164" y="1189"/>
                    <a:pt x="4771" y="997"/>
                    <a:pt x="3437" y="613"/>
                  </a:cubicBezTo>
                  <a:cubicBezTo>
                    <a:pt x="2887" y="461"/>
                    <a:pt x="2030" y="1"/>
                    <a:pt x="1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4755313" y="3873644"/>
              <a:ext cx="612435" cy="110796"/>
            </a:xfrm>
            <a:custGeom>
              <a:avLst/>
              <a:gdLst/>
              <a:ahLst/>
              <a:cxnLst/>
              <a:rect l="l" t="t" r="r" b="b"/>
              <a:pathLst>
                <a:path w="15212" h="2752" extrusionOk="0">
                  <a:moveTo>
                    <a:pt x="7006" y="1"/>
                  </a:moveTo>
                  <a:cubicBezTo>
                    <a:pt x="6416" y="1"/>
                    <a:pt x="5827" y="5"/>
                    <a:pt x="5238" y="5"/>
                  </a:cubicBezTo>
                  <a:cubicBezTo>
                    <a:pt x="5068" y="5"/>
                    <a:pt x="4889" y="3"/>
                    <a:pt x="4703" y="3"/>
                  </a:cubicBezTo>
                  <a:cubicBezTo>
                    <a:pt x="3679" y="3"/>
                    <a:pt x="2459" y="51"/>
                    <a:pt x="1669" y="672"/>
                  </a:cubicBezTo>
                  <a:cubicBezTo>
                    <a:pt x="1" y="1973"/>
                    <a:pt x="5171" y="2640"/>
                    <a:pt x="5671" y="2673"/>
                  </a:cubicBezTo>
                  <a:cubicBezTo>
                    <a:pt x="6339" y="2707"/>
                    <a:pt x="7006" y="2740"/>
                    <a:pt x="7640" y="2740"/>
                  </a:cubicBezTo>
                  <a:cubicBezTo>
                    <a:pt x="7909" y="2747"/>
                    <a:pt x="8181" y="2752"/>
                    <a:pt x="8454" y="2752"/>
                  </a:cubicBezTo>
                  <a:cubicBezTo>
                    <a:pt x="9393" y="2752"/>
                    <a:pt x="10345" y="2702"/>
                    <a:pt x="11275" y="2573"/>
                  </a:cubicBezTo>
                  <a:cubicBezTo>
                    <a:pt x="12476" y="2440"/>
                    <a:pt x="13577" y="2106"/>
                    <a:pt x="14745" y="1806"/>
                  </a:cubicBezTo>
                  <a:cubicBezTo>
                    <a:pt x="15011" y="1739"/>
                    <a:pt x="15178" y="1639"/>
                    <a:pt x="15178" y="1372"/>
                  </a:cubicBezTo>
                  <a:cubicBezTo>
                    <a:pt x="15212" y="1139"/>
                    <a:pt x="14878" y="672"/>
                    <a:pt x="14544" y="572"/>
                  </a:cubicBezTo>
                  <a:cubicBezTo>
                    <a:pt x="12710" y="5"/>
                    <a:pt x="11409" y="171"/>
                    <a:pt x="10542" y="105"/>
                  </a:cubicBezTo>
                  <a:cubicBezTo>
                    <a:pt x="9363" y="16"/>
                    <a:pt x="8184" y="1"/>
                    <a:pt x="7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4885595" y="3898927"/>
              <a:ext cx="413671" cy="61356"/>
            </a:xfrm>
            <a:custGeom>
              <a:avLst/>
              <a:gdLst/>
              <a:ahLst/>
              <a:cxnLst/>
              <a:rect l="l" t="t" r="r" b="b"/>
              <a:pathLst>
                <a:path w="10275" h="1524" extrusionOk="0">
                  <a:moveTo>
                    <a:pt x="4917" y="0"/>
                  </a:moveTo>
                  <a:cubicBezTo>
                    <a:pt x="4294" y="0"/>
                    <a:pt x="3667" y="18"/>
                    <a:pt x="3036" y="44"/>
                  </a:cubicBezTo>
                  <a:cubicBezTo>
                    <a:pt x="2992" y="46"/>
                    <a:pt x="2942" y="47"/>
                    <a:pt x="2888" y="47"/>
                  </a:cubicBezTo>
                  <a:cubicBezTo>
                    <a:pt x="2640" y="47"/>
                    <a:pt x="2289" y="28"/>
                    <a:pt x="1917" y="28"/>
                  </a:cubicBezTo>
                  <a:cubicBezTo>
                    <a:pt x="1120" y="28"/>
                    <a:pt x="225" y="113"/>
                    <a:pt x="34" y="644"/>
                  </a:cubicBezTo>
                  <a:cubicBezTo>
                    <a:pt x="0" y="744"/>
                    <a:pt x="67" y="844"/>
                    <a:pt x="167" y="878"/>
                  </a:cubicBezTo>
                  <a:cubicBezTo>
                    <a:pt x="1835" y="1211"/>
                    <a:pt x="3536" y="1445"/>
                    <a:pt x="5271" y="1478"/>
                  </a:cubicBezTo>
                  <a:cubicBezTo>
                    <a:pt x="5809" y="1501"/>
                    <a:pt x="6370" y="1524"/>
                    <a:pt x="6936" y="1524"/>
                  </a:cubicBezTo>
                  <a:cubicBezTo>
                    <a:pt x="8020" y="1524"/>
                    <a:pt x="9121" y="1440"/>
                    <a:pt x="10108" y="1111"/>
                  </a:cubicBezTo>
                  <a:cubicBezTo>
                    <a:pt x="10208" y="1078"/>
                    <a:pt x="10274" y="911"/>
                    <a:pt x="10208" y="844"/>
                  </a:cubicBezTo>
                  <a:cubicBezTo>
                    <a:pt x="10274" y="744"/>
                    <a:pt x="10241" y="611"/>
                    <a:pt x="10108" y="578"/>
                  </a:cubicBezTo>
                  <a:cubicBezTo>
                    <a:pt x="8386" y="135"/>
                    <a:pt x="6665" y="0"/>
                    <a:pt x="4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4920500" y="3878516"/>
              <a:ext cx="359522" cy="70536"/>
            </a:xfrm>
            <a:custGeom>
              <a:avLst/>
              <a:gdLst/>
              <a:ahLst/>
              <a:cxnLst/>
              <a:rect l="l" t="t" r="r" b="b"/>
              <a:pathLst>
                <a:path w="8930" h="1752" extrusionOk="0">
                  <a:moveTo>
                    <a:pt x="2828" y="1"/>
                  </a:moveTo>
                  <a:cubicBezTo>
                    <a:pt x="1994" y="1"/>
                    <a:pt x="1177" y="149"/>
                    <a:pt x="401" y="651"/>
                  </a:cubicBezTo>
                  <a:cubicBezTo>
                    <a:pt x="201" y="818"/>
                    <a:pt x="1" y="1218"/>
                    <a:pt x="268" y="1451"/>
                  </a:cubicBezTo>
                  <a:cubicBezTo>
                    <a:pt x="634" y="1752"/>
                    <a:pt x="1168" y="1718"/>
                    <a:pt x="1635" y="1752"/>
                  </a:cubicBezTo>
                  <a:cubicBezTo>
                    <a:pt x="3937" y="1752"/>
                    <a:pt x="6238" y="1518"/>
                    <a:pt x="8573" y="1518"/>
                  </a:cubicBezTo>
                  <a:cubicBezTo>
                    <a:pt x="8607" y="1518"/>
                    <a:pt x="8640" y="1485"/>
                    <a:pt x="8674" y="1485"/>
                  </a:cubicBezTo>
                  <a:cubicBezTo>
                    <a:pt x="8696" y="1518"/>
                    <a:pt x="8733" y="1533"/>
                    <a:pt x="8771" y="1533"/>
                  </a:cubicBezTo>
                  <a:cubicBezTo>
                    <a:pt x="8848" y="1533"/>
                    <a:pt x="8929" y="1474"/>
                    <a:pt x="8907" y="1385"/>
                  </a:cubicBezTo>
                  <a:cubicBezTo>
                    <a:pt x="8573" y="151"/>
                    <a:pt x="6839" y="351"/>
                    <a:pt x="5838" y="284"/>
                  </a:cubicBezTo>
                  <a:cubicBezTo>
                    <a:pt x="4840" y="211"/>
                    <a:pt x="3823" y="1"/>
                    <a:pt x="2828" y="1"/>
                  </a:cubicBezTo>
                  <a:close/>
                </a:path>
              </a:pathLst>
            </a:custGeom>
            <a:solidFill>
              <a:srgbClr val="28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4677450" y="3190390"/>
              <a:ext cx="531835" cy="730316"/>
            </a:xfrm>
            <a:custGeom>
              <a:avLst/>
              <a:gdLst/>
              <a:ahLst/>
              <a:cxnLst/>
              <a:rect l="l" t="t" r="r" b="b"/>
              <a:pathLst>
                <a:path w="13210" h="18140" extrusionOk="0">
                  <a:moveTo>
                    <a:pt x="3376" y="1"/>
                  </a:moveTo>
                  <a:cubicBezTo>
                    <a:pt x="2606" y="1"/>
                    <a:pt x="1760" y="371"/>
                    <a:pt x="1268" y="897"/>
                  </a:cubicBezTo>
                  <a:cubicBezTo>
                    <a:pt x="234" y="1998"/>
                    <a:pt x="0" y="3766"/>
                    <a:pt x="400" y="5167"/>
                  </a:cubicBezTo>
                  <a:cubicBezTo>
                    <a:pt x="722" y="6191"/>
                    <a:pt x="1558" y="6805"/>
                    <a:pt x="2501" y="6805"/>
                  </a:cubicBezTo>
                  <a:cubicBezTo>
                    <a:pt x="2633" y="6805"/>
                    <a:pt x="2767" y="6793"/>
                    <a:pt x="2902" y="6768"/>
                  </a:cubicBezTo>
                  <a:lnTo>
                    <a:pt x="2902" y="6768"/>
                  </a:lnTo>
                  <a:cubicBezTo>
                    <a:pt x="2835" y="6868"/>
                    <a:pt x="2769" y="6969"/>
                    <a:pt x="2702" y="7035"/>
                  </a:cubicBezTo>
                  <a:cubicBezTo>
                    <a:pt x="1735" y="7969"/>
                    <a:pt x="934" y="9170"/>
                    <a:pt x="567" y="10338"/>
                  </a:cubicBezTo>
                  <a:cubicBezTo>
                    <a:pt x="33" y="11939"/>
                    <a:pt x="167" y="14074"/>
                    <a:pt x="1301" y="15408"/>
                  </a:cubicBezTo>
                  <a:cubicBezTo>
                    <a:pt x="2702" y="17042"/>
                    <a:pt x="4937" y="17209"/>
                    <a:pt x="6905" y="17643"/>
                  </a:cubicBezTo>
                  <a:cubicBezTo>
                    <a:pt x="7072" y="17676"/>
                    <a:pt x="7205" y="17710"/>
                    <a:pt x="7372" y="17710"/>
                  </a:cubicBezTo>
                  <a:cubicBezTo>
                    <a:pt x="7599" y="17988"/>
                    <a:pt x="7898" y="18140"/>
                    <a:pt x="8232" y="18140"/>
                  </a:cubicBezTo>
                  <a:cubicBezTo>
                    <a:pt x="8538" y="18140"/>
                    <a:pt x="8872" y="18014"/>
                    <a:pt x="9207" y="17743"/>
                  </a:cubicBezTo>
                  <a:cubicBezTo>
                    <a:pt x="10174" y="16942"/>
                    <a:pt x="10541" y="15308"/>
                    <a:pt x="10808" y="14140"/>
                  </a:cubicBezTo>
                  <a:cubicBezTo>
                    <a:pt x="11408" y="11438"/>
                    <a:pt x="11408" y="8470"/>
                    <a:pt x="9207" y="6568"/>
                  </a:cubicBezTo>
                  <a:lnTo>
                    <a:pt x="9207" y="6568"/>
                  </a:lnTo>
                  <a:cubicBezTo>
                    <a:pt x="9498" y="6754"/>
                    <a:pt x="9869" y="6839"/>
                    <a:pt x="10258" y="6839"/>
                  </a:cubicBezTo>
                  <a:cubicBezTo>
                    <a:pt x="10848" y="6839"/>
                    <a:pt x="11480" y="6643"/>
                    <a:pt x="11942" y="6301"/>
                  </a:cubicBezTo>
                  <a:cubicBezTo>
                    <a:pt x="13209" y="5367"/>
                    <a:pt x="13143" y="3599"/>
                    <a:pt x="11942" y="2665"/>
                  </a:cubicBezTo>
                  <a:cubicBezTo>
                    <a:pt x="11302" y="2180"/>
                    <a:pt x="10398" y="1840"/>
                    <a:pt x="9541" y="1840"/>
                  </a:cubicBezTo>
                  <a:cubicBezTo>
                    <a:pt x="9104" y="1840"/>
                    <a:pt x="8678" y="1929"/>
                    <a:pt x="8306" y="2132"/>
                  </a:cubicBezTo>
                  <a:cubicBezTo>
                    <a:pt x="6838" y="2932"/>
                    <a:pt x="7672" y="4800"/>
                    <a:pt x="8439" y="6001"/>
                  </a:cubicBezTo>
                  <a:cubicBezTo>
                    <a:pt x="7746" y="5597"/>
                    <a:pt x="7040" y="5417"/>
                    <a:pt x="6348" y="5417"/>
                  </a:cubicBezTo>
                  <a:cubicBezTo>
                    <a:pt x="5443" y="5417"/>
                    <a:pt x="4563" y="5724"/>
                    <a:pt x="3769" y="6235"/>
                  </a:cubicBezTo>
                  <a:cubicBezTo>
                    <a:pt x="3769" y="6201"/>
                    <a:pt x="3736" y="6201"/>
                    <a:pt x="3736" y="6168"/>
                  </a:cubicBezTo>
                  <a:cubicBezTo>
                    <a:pt x="4737" y="4734"/>
                    <a:pt x="5404" y="2899"/>
                    <a:pt x="5004" y="1231"/>
                  </a:cubicBezTo>
                  <a:cubicBezTo>
                    <a:pt x="4791" y="346"/>
                    <a:pt x="4119" y="1"/>
                    <a:pt x="3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5092411" y="3515209"/>
              <a:ext cx="339794" cy="408679"/>
            </a:xfrm>
            <a:custGeom>
              <a:avLst/>
              <a:gdLst/>
              <a:ahLst/>
              <a:cxnLst/>
              <a:rect l="l" t="t" r="r" b="b"/>
              <a:pathLst>
                <a:path w="8440" h="10151" extrusionOk="0">
                  <a:moveTo>
                    <a:pt x="5383" y="0"/>
                  </a:moveTo>
                  <a:cubicBezTo>
                    <a:pt x="4702" y="0"/>
                    <a:pt x="4028" y="443"/>
                    <a:pt x="3536" y="935"/>
                  </a:cubicBezTo>
                  <a:cubicBezTo>
                    <a:pt x="2569" y="1969"/>
                    <a:pt x="1802" y="3370"/>
                    <a:pt x="1135" y="4605"/>
                  </a:cubicBezTo>
                  <a:cubicBezTo>
                    <a:pt x="601" y="5672"/>
                    <a:pt x="0" y="7140"/>
                    <a:pt x="567" y="8341"/>
                  </a:cubicBezTo>
                  <a:cubicBezTo>
                    <a:pt x="1135" y="9575"/>
                    <a:pt x="2169" y="9808"/>
                    <a:pt x="3336" y="9975"/>
                  </a:cubicBezTo>
                  <a:cubicBezTo>
                    <a:pt x="3474" y="10086"/>
                    <a:pt x="3658" y="10150"/>
                    <a:pt x="3869" y="10150"/>
                  </a:cubicBezTo>
                  <a:cubicBezTo>
                    <a:pt x="3913" y="10150"/>
                    <a:pt x="3957" y="10148"/>
                    <a:pt x="4003" y="10142"/>
                  </a:cubicBezTo>
                  <a:cubicBezTo>
                    <a:pt x="5404" y="9942"/>
                    <a:pt x="6438" y="8574"/>
                    <a:pt x="7139" y="7440"/>
                  </a:cubicBezTo>
                  <a:cubicBezTo>
                    <a:pt x="8373" y="5405"/>
                    <a:pt x="8440" y="1736"/>
                    <a:pt x="6238" y="268"/>
                  </a:cubicBezTo>
                  <a:cubicBezTo>
                    <a:pt x="5960" y="80"/>
                    <a:pt x="5671" y="0"/>
                    <a:pt x="5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5105817" y="4283411"/>
              <a:ext cx="1097246" cy="458038"/>
            </a:xfrm>
            <a:custGeom>
              <a:avLst/>
              <a:gdLst/>
              <a:ahLst/>
              <a:cxnLst/>
              <a:rect l="l" t="t" r="r" b="b"/>
              <a:pathLst>
                <a:path w="27254" h="11377" extrusionOk="0">
                  <a:moveTo>
                    <a:pt x="12066" y="310"/>
                  </a:moveTo>
                  <a:cubicBezTo>
                    <a:pt x="10519" y="310"/>
                    <a:pt x="8998" y="329"/>
                    <a:pt x="7540" y="368"/>
                  </a:cubicBezTo>
                  <a:cubicBezTo>
                    <a:pt x="4638" y="434"/>
                    <a:pt x="1" y="1"/>
                    <a:pt x="435" y="3103"/>
                  </a:cubicBezTo>
                  <a:cubicBezTo>
                    <a:pt x="635" y="4704"/>
                    <a:pt x="902" y="7739"/>
                    <a:pt x="1736" y="9107"/>
                  </a:cubicBezTo>
                  <a:cubicBezTo>
                    <a:pt x="2603" y="10541"/>
                    <a:pt x="4337" y="10842"/>
                    <a:pt x="5872" y="10975"/>
                  </a:cubicBezTo>
                  <a:cubicBezTo>
                    <a:pt x="7640" y="11175"/>
                    <a:pt x="9441" y="11309"/>
                    <a:pt x="11209" y="11342"/>
                  </a:cubicBezTo>
                  <a:cubicBezTo>
                    <a:pt x="11847" y="11366"/>
                    <a:pt x="12481" y="11377"/>
                    <a:pt x="13114" y="11377"/>
                  </a:cubicBezTo>
                  <a:cubicBezTo>
                    <a:pt x="14267" y="11377"/>
                    <a:pt x="15416" y="11340"/>
                    <a:pt x="16579" y="11275"/>
                  </a:cubicBezTo>
                  <a:cubicBezTo>
                    <a:pt x="18081" y="11175"/>
                    <a:pt x="19548" y="11242"/>
                    <a:pt x="21049" y="11175"/>
                  </a:cubicBezTo>
                  <a:cubicBezTo>
                    <a:pt x="21483" y="11175"/>
                    <a:pt x="21917" y="11142"/>
                    <a:pt x="22350" y="11075"/>
                  </a:cubicBezTo>
                  <a:cubicBezTo>
                    <a:pt x="22984" y="11009"/>
                    <a:pt x="23818" y="11009"/>
                    <a:pt x="24385" y="10675"/>
                  </a:cubicBezTo>
                  <a:cubicBezTo>
                    <a:pt x="25853" y="9808"/>
                    <a:pt x="26253" y="8140"/>
                    <a:pt x="26553" y="6572"/>
                  </a:cubicBezTo>
                  <a:cubicBezTo>
                    <a:pt x="26787" y="5505"/>
                    <a:pt x="26920" y="4404"/>
                    <a:pt x="27087" y="3303"/>
                  </a:cubicBezTo>
                  <a:cubicBezTo>
                    <a:pt x="27187" y="2769"/>
                    <a:pt x="27254" y="2169"/>
                    <a:pt x="26954" y="1668"/>
                  </a:cubicBezTo>
                  <a:cubicBezTo>
                    <a:pt x="26286" y="501"/>
                    <a:pt x="24652" y="734"/>
                    <a:pt x="23584" y="668"/>
                  </a:cubicBezTo>
                  <a:cubicBezTo>
                    <a:pt x="19963" y="429"/>
                    <a:pt x="15933" y="310"/>
                    <a:pt x="12066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4729788" y="4379190"/>
              <a:ext cx="288785" cy="318054"/>
            </a:xfrm>
            <a:custGeom>
              <a:avLst/>
              <a:gdLst/>
              <a:ahLst/>
              <a:cxnLst/>
              <a:rect l="l" t="t" r="r" b="b"/>
              <a:pathLst>
                <a:path w="7173" h="7900" extrusionOk="0">
                  <a:moveTo>
                    <a:pt x="4073" y="1"/>
                  </a:moveTo>
                  <a:cubicBezTo>
                    <a:pt x="3089" y="1"/>
                    <a:pt x="2027" y="130"/>
                    <a:pt x="1202" y="290"/>
                  </a:cubicBezTo>
                  <a:cubicBezTo>
                    <a:pt x="468" y="424"/>
                    <a:pt x="268" y="857"/>
                    <a:pt x="234" y="1391"/>
                  </a:cubicBezTo>
                  <a:cubicBezTo>
                    <a:pt x="1" y="2358"/>
                    <a:pt x="335" y="3659"/>
                    <a:pt x="501" y="4593"/>
                  </a:cubicBezTo>
                  <a:cubicBezTo>
                    <a:pt x="701" y="5727"/>
                    <a:pt x="1202" y="6661"/>
                    <a:pt x="2136" y="7362"/>
                  </a:cubicBezTo>
                  <a:cubicBezTo>
                    <a:pt x="2648" y="7738"/>
                    <a:pt x="3149" y="7899"/>
                    <a:pt x="3620" y="7899"/>
                  </a:cubicBezTo>
                  <a:cubicBezTo>
                    <a:pt x="5114" y="7899"/>
                    <a:pt x="6317" y="6281"/>
                    <a:pt x="6672" y="4760"/>
                  </a:cubicBezTo>
                  <a:cubicBezTo>
                    <a:pt x="6906" y="3726"/>
                    <a:pt x="7173" y="1858"/>
                    <a:pt x="6806" y="857"/>
                  </a:cubicBezTo>
                  <a:cubicBezTo>
                    <a:pt x="6506" y="123"/>
                    <a:pt x="6005" y="223"/>
                    <a:pt x="5338" y="90"/>
                  </a:cubicBezTo>
                  <a:cubicBezTo>
                    <a:pt x="4952" y="27"/>
                    <a:pt x="4520" y="1"/>
                    <a:pt x="40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4740500" y="4391475"/>
              <a:ext cx="250650" cy="49601"/>
            </a:xfrm>
            <a:custGeom>
              <a:avLst/>
              <a:gdLst/>
              <a:ahLst/>
              <a:cxnLst/>
              <a:rect l="l" t="t" r="r" b="b"/>
              <a:pathLst>
                <a:path w="5737" h="1114" extrusionOk="0">
                  <a:moveTo>
                    <a:pt x="3122" y="0"/>
                  </a:moveTo>
                  <a:cubicBezTo>
                    <a:pt x="2454" y="0"/>
                    <a:pt x="0" y="28"/>
                    <a:pt x="332" y="601"/>
                  </a:cubicBezTo>
                  <a:cubicBezTo>
                    <a:pt x="532" y="976"/>
                    <a:pt x="901" y="995"/>
                    <a:pt x="1285" y="995"/>
                  </a:cubicBezTo>
                  <a:cubicBezTo>
                    <a:pt x="1327" y="995"/>
                    <a:pt x="1370" y="995"/>
                    <a:pt x="1413" y="995"/>
                  </a:cubicBezTo>
                  <a:cubicBezTo>
                    <a:pt x="1498" y="995"/>
                    <a:pt x="1583" y="996"/>
                    <a:pt x="1667" y="1001"/>
                  </a:cubicBezTo>
                  <a:cubicBezTo>
                    <a:pt x="1967" y="1001"/>
                    <a:pt x="2300" y="1035"/>
                    <a:pt x="2634" y="1035"/>
                  </a:cubicBezTo>
                  <a:cubicBezTo>
                    <a:pt x="3058" y="1077"/>
                    <a:pt x="3494" y="1113"/>
                    <a:pt x="3921" y="1113"/>
                  </a:cubicBezTo>
                  <a:cubicBezTo>
                    <a:pt x="4503" y="1113"/>
                    <a:pt x="5069" y="1046"/>
                    <a:pt x="5569" y="835"/>
                  </a:cubicBezTo>
                  <a:cubicBezTo>
                    <a:pt x="5736" y="801"/>
                    <a:pt x="5736" y="634"/>
                    <a:pt x="5669" y="534"/>
                  </a:cubicBezTo>
                  <a:cubicBezTo>
                    <a:pt x="5669" y="501"/>
                    <a:pt x="5669" y="501"/>
                    <a:pt x="5669" y="501"/>
                  </a:cubicBezTo>
                  <a:cubicBezTo>
                    <a:pt x="5536" y="334"/>
                    <a:pt x="5336" y="301"/>
                    <a:pt x="5169" y="234"/>
                  </a:cubicBezTo>
                  <a:cubicBezTo>
                    <a:pt x="4569" y="1"/>
                    <a:pt x="3868" y="34"/>
                    <a:pt x="3268" y="1"/>
                  </a:cubicBezTo>
                  <a:cubicBezTo>
                    <a:pt x="3242" y="1"/>
                    <a:pt x="3192" y="0"/>
                    <a:pt x="3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4736874" y="4369970"/>
              <a:ext cx="285725" cy="90947"/>
            </a:xfrm>
            <a:custGeom>
              <a:avLst/>
              <a:gdLst/>
              <a:ahLst/>
              <a:cxnLst/>
              <a:rect l="l" t="t" r="r" b="b"/>
              <a:pathLst>
                <a:path w="7097" h="2259" extrusionOk="0">
                  <a:moveTo>
                    <a:pt x="4119" y="639"/>
                  </a:moveTo>
                  <a:cubicBezTo>
                    <a:pt x="4266" y="639"/>
                    <a:pt x="4414" y="643"/>
                    <a:pt x="4562" y="653"/>
                  </a:cubicBezTo>
                  <a:cubicBezTo>
                    <a:pt x="4895" y="686"/>
                    <a:pt x="5229" y="719"/>
                    <a:pt x="5562" y="819"/>
                  </a:cubicBezTo>
                  <a:cubicBezTo>
                    <a:pt x="6530" y="1020"/>
                    <a:pt x="5496" y="1587"/>
                    <a:pt x="5095" y="1620"/>
                  </a:cubicBezTo>
                  <a:cubicBezTo>
                    <a:pt x="4918" y="1631"/>
                    <a:pt x="4740" y="1635"/>
                    <a:pt x="4562" y="1635"/>
                  </a:cubicBezTo>
                  <a:cubicBezTo>
                    <a:pt x="4206" y="1635"/>
                    <a:pt x="3850" y="1620"/>
                    <a:pt x="3494" y="1620"/>
                  </a:cubicBezTo>
                  <a:cubicBezTo>
                    <a:pt x="2961" y="1587"/>
                    <a:pt x="2427" y="1587"/>
                    <a:pt x="1860" y="1587"/>
                  </a:cubicBezTo>
                  <a:cubicBezTo>
                    <a:pt x="1726" y="1587"/>
                    <a:pt x="1593" y="1587"/>
                    <a:pt x="1459" y="1553"/>
                  </a:cubicBezTo>
                  <a:cubicBezTo>
                    <a:pt x="1326" y="1553"/>
                    <a:pt x="1226" y="1520"/>
                    <a:pt x="1093" y="1487"/>
                  </a:cubicBezTo>
                  <a:cubicBezTo>
                    <a:pt x="692" y="1487"/>
                    <a:pt x="626" y="1286"/>
                    <a:pt x="892" y="919"/>
                  </a:cubicBezTo>
                  <a:cubicBezTo>
                    <a:pt x="1093" y="853"/>
                    <a:pt x="1259" y="819"/>
                    <a:pt x="1459" y="786"/>
                  </a:cubicBezTo>
                  <a:cubicBezTo>
                    <a:pt x="2346" y="786"/>
                    <a:pt x="3232" y="639"/>
                    <a:pt x="4119" y="639"/>
                  </a:cubicBezTo>
                  <a:close/>
                  <a:moveTo>
                    <a:pt x="3644" y="0"/>
                  </a:moveTo>
                  <a:cubicBezTo>
                    <a:pt x="2770" y="0"/>
                    <a:pt x="1862" y="131"/>
                    <a:pt x="1026" y="352"/>
                  </a:cubicBezTo>
                  <a:cubicBezTo>
                    <a:pt x="659" y="386"/>
                    <a:pt x="25" y="553"/>
                    <a:pt x="25" y="1020"/>
                  </a:cubicBezTo>
                  <a:cubicBezTo>
                    <a:pt x="0" y="2113"/>
                    <a:pt x="1455" y="2225"/>
                    <a:pt x="2558" y="2225"/>
                  </a:cubicBezTo>
                  <a:cubicBezTo>
                    <a:pt x="2844" y="2225"/>
                    <a:pt x="3106" y="2218"/>
                    <a:pt x="3313" y="2218"/>
                  </a:cubicBezTo>
                  <a:cubicBezTo>
                    <a:pt x="3380" y="2218"/>
                    <a:pt x="3440" y="2218"/>
                    <a:pt x="3494" y="2220"/>
                  </a:cubicBezTo>
                  <a:cubicBezTo>
                    <a:pt x="3860" y="2220"/>
                    <a:pt x="4308" y="2258"/>
                    <a:pt x="4753" y="2258"/>
                  </a:cubicBezTo>
                  <a:cubicBezTo>
                    <a:pt x="5243" y="2258"/>
                    <a:pt x="5729" y="2212"/>
                    <a:pt x="6096" y="2020"/>
                  </a:cubicBezTo>
                  <a:cubicBezTo>
                    <a:pt x="6496" y="1787"/>
                    <a:pt x="7097" y="1320"/>
                    <a:pt x="6663" y="819"/>
                  </a:cubicBezTo>
                  <a:cubicBezTo>
                    <a:pt x="6163" y="219"/>
                    <a:pt x="5329" y="119"/>
                    <a:pt x="4562" y="52"/>
                  </a:cubicBezTo>
                  <a:cubicBezTo>
                    <a:pt x="4263" y="17"/>
                    <a:pt x="3956" y="0"/>
                    <a:pt x="3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4772786" y="4332770"/>
              <a:ext cx="204642" cy="97268"/>
            </a:xfrm>
            <a:custGeom>
              <a:avLst/>
              <a:gdLst/>
              <a:ahLst/>
              <a:cxnLst/>
              <a:rect l="l" t="t" r="r" b="b"/>
              <a:pathLst>
                <a:path w="5083" h="2416" extrusionOk="0">
                  <a:moveTo>
                    <a:pt x="67" y="2110"/>
                  </a:moveTo>
                  <a:lnTo>
                    <a:pt x="0" y="2244"/>
                  </a:lnTo>
                  <a:cubicBezTo>
                    <a:pt x="67" y="2244"/>
                    <a:pt x="67" y="2177"/>
                    <a:pt x="67" y="2110"/>
                  </a:cubicBezTo>
                  <a:close/>
                  <a:moveTo>
                    <a:pt x="2927" y="1"/>
                  </a:moveTo>
                  <a:cubicBezTo>
                    <a:pt x="2533" y="1"/>
                    <a:pt x="2138" y="262"/>
                    <a:pt x="1802" y="442"/>
                  </a:cubicBezTo>
                  <a:cubicBezTo>
                    <a:pt x="1401" y="743"/>
                    <a:pt x="1068" y="1143"/>
                    <a:pt x="701" y="1510"/>
                  </a:cubicBezTo>
                  <a:cubicBezTo>
                    <a:pt x="534" y="1643"/>
                    <a:pt x="100" y="1843"/>
                    <a:pt x="100" y="2077"/>
                  </a:cubicBezTo>
                  <a:cubicBezTo>
                    <a:pt x="100" y="2387"/>
                    <a:pt x="530" y="2411"/>
                    <a:pt x="804" y="2411"/>
                  </a:cubicBezTo>
                  <a:cubicBezTo>
                    <a:pt x="854" y="2411"/>
                    <a:pt x="898" y="2411"/>
                    <a:pt x="934" y="2411"/>
                  </a:cubicBezTo>
                  <a:cubicBezTo>
                    <a:pt x="1001" y="2414"/>
                    <a:pt x="1067" y="2416"/>
                    <a:pt x="1133" y="2416"/>
                  </a:cubicBezTo>
                  <a:cubicBezTo>
                    <a:pt x="1661" y="2416"/>
                    <a:pt x="2165" y="2310"/>
                    <a:pt x="2669" y="2310"/>
                  </a:cubicBezTo>
                  <a:cubicBezTo>
                    <a:pt x="2851" y="2321"/>
                    <a:pt x="3163" y="2346"/>
                    <a:pt x="3491" y="2346"/>
                  </a:cubicBezTo>
                  <a:cubicBezTo>
                    <a:pt x="4247" y="2346"/>
                    <a:pt x="5082" y="2211"/>
                    <a:pt x="4570" y="1443"/>
                  </a:cubicBezTo>
                  <a:cubicBezTo>
                    <a:pt x="4303" y="943"/>
                    <a:pt x="3836" y="276"/>
                    <a:pt x="3269" y="76"/>
                  </a:cubicBezTo>
                  <a:cubicBezTo>
                    <a:pt x="3157" y="23"/>
                    <a:pt x="3042" y="1"/>
                    <a:pt x="2927" y="1"/>
                  </a:cubicBezTo>
                  <a:close/>
                </a:path>
              </a:pathLst>
            </a:custGeom>
            <a:solidFill>
              <a:srgbClr val="28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4841268" y="4278218"/>
              <a:ext cx="91350" cy="91189"/>
            </a:xfrm>
            <a:custGeom>
              <a:avLst/>
              <a:gdLst/>
              <a:ahLst/>
              <a:cxnLst/>
              <a:rect l="l" t="t" r="r" b="b"/>
              <a:pathLst>
                <a:path w="2269" h="2265" extrusionOk="0">
                  <a:moveTo>
                    <a:pt x="922" y="1"/>
                  </a:moveTo>
                  <a:cubicBezTo>
                    <a:pt x="525" y="1"/>
                    <a:pt x="120" y="276"/>
                    <a:pt x="67" y="697"/>
                  </a:cubicBezTo>
                  <a:cubicBezTo>
                    <a:pt x="1" y="1264"/>
                    <a:pt x="668" y="1864"/>
                    <a:pt x="1135" y="2098"/>
                  </a:cubicBezTo>
                  <a:cubicBezTo>
                    <a:pt x="1101" y="2164"/>
                    <a:pt x="1168" y="2264"/>
                    <a:pt x="1268" y="2264"/>
                  </a:cubicBezTo>
                  <a:cubicBezTo>
                    <a:pt x="2269" y="2164"/>
                    <a:pt x="1969" y="396"/>
                    <a:pt x="1235" y="63"/>
                  </a:cubicBezTo>
                  <a:cubicBezTo>
                    <a:pt x="1136" y="20"/>
                    <a:pt x="1029" y="1"/>
                    <a:pt x="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5086975" y="4301750"/>
              <a:ext cx="1094204" cy="105376"/>
            </a:xfrm>
            <a:custGeom>
              <a:avLst/>
              <a:gdLst/>
              <a:ahLst/>
              <a:cxnLst/>
              <a:rect l="l" t="t" r="r" b="b"/>
              <a:pathLst>
                <a:path w="5737" h="1114" extrusionOk="0">
                  <a:moveTo>
                    <a:pt x="3122" y="0"/>
                  </a:moveTo>
                  <a:cubicBezTo>
                    <a:pt x="2454" y="0"/>
                    <a:pt x="0" y="28"/>
                    <a:pt x="332" y="601"/>
                  </a:cubicBezTo>
                  <a:cubicBezTo>
                    <a:pt x="532" y="976"/>
                    <a:pt x="901" y="995"/>
                    <a:pt x="1285" y="995"/>
                  </a:cubicBezTo>
                  <a:cubicBezTo>
                    <a:pt x="1327" y="995"/>
                    <a:pt x="1370" y="995"/>
                    <a:pt x="1413" y="995"/>
                  </a:cubicBezTo>
                  <a:cubicBezTo>
                    <a:pt x="1498" y="995"/>
                    <a:pt x="1583" y="996"/>
                    <a:pt x="1667" y="1001"/>
                  </a:cubicBezTo>
                  <a:cubicBezTo>
                    <a:pt x="1967" y="1001"/>
                    <a:pt x="2300" y="1035"/>
                    <a:pt x="2634" y="1035"/>
                  </a:cubicBezTo>
                  <a:cubicBezTo>
                    <a:pt x="3058" y="1077"/>
                    <a:pt x="3494" y="1113"/>
                    <a:pt x="3921" y="1113"/>
                  </a:cubicBezTo>
                  <a:cubicBezTo>
                    <a:pt x="4503" y="1113"/>
                    <a:pt x="5069" y="1046"/>
                    <a:pt x="5569" y="835"/>
                  </a:cubicBezTo>
                  <a:cubicBezTo>
                    <a:pt x="5736" y="801"/>
                    <a:pt x="5736" y="634"/>
                    <a:pt x="5669" y="534"/>
                  </a:cubicBezTo>
                  <a:cubicBezTo>
                    <a:pt x="5669" y="501"/>
                    <a:pt x="5669" y="501"/>
                    <a:pt x="5669" y="501"/>
                  </a:cubicBezTo>
                  <a:cubicBezTo>
                    <a:pt x="5536" y="334"/>
                    <a:pt x="5336" y="301"/>
                    <a:pt x="5169" y="234"/>
                  </a:cubicBezTo>
                  <a:cubicBezTo>
                    <a:pt x="4569" y="1"/>
                    <a:pt x="3868" y="34"/>
                    <a:pt x="3268" y="1"/>
                  </a:cubicBezTo>
                  <a:cubicBezTo>
                    <a:pt x="3242" y="1"/>
                    <a:pt x="3192" y="0"/>
                    <a:pt x="3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4909751" y="3455865"/>
              <a:ext cx="765" cy="1288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3" y="1"/>
                  </a:moveTo>
                  <a:cubicBezTo>
                    <a:pt x="2" y="1"/>
                    <a:pt x="1" y="3"/>
                    <a:pt x="1" y="8"/>
                  </a:cubicBezTo>
                  <a:cubicBezTo>
                    <a:pt x="10" y="25"/>
                    <a:pt x="14" y="31"/>
                    <a:pt x="15" y="31"/>
                  </a:cubicBezTo>
                  <a:cubicBezTo>
                    <a:pt x="18" y="31"/>
                    <a:pt x="7" y="1"/>
                    <a:pt x="3" y="1"/>
                  </a:cubicBezTo>
                  <a:close/>
                </a:path>
              </a:pathLst>
            </a:custGeom>
            <a:solidFill>
              <a:srgbClr val="90C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095108" y="4277815"/>
              <a:ext cx="1131225" cy="143970"/>
            </a:xfrm>
            <a:custGeom>
              <a:avLst/>
              <a:gdLst/>
              <a:ahLst/>
              <a:cxnLst/>
              <a:rect l="l" t="t" r="r" b="b"/>
              <a:pathLst>
                <a:path w="28098" h="3576" extrusionOk="0">
                  <a:moveTo>
                    <a:pt x="9896" y="881"/>
                  </a:moveTo>
                  <a:cubicBezTo>
                    <a:pt x="11195" y="881"/>
                    <a:pt x="12496" y="934"/>
                    <a:pt x="13777" y="1007"/>
                  </a:cubicBezTo>
                  <a:cubicBezTo>
                    <a:pt x="16112" y="1140"/>
                    <a:pt x="18447" y="1340"/>
                    <a:pt x="20782" y="1340"/>
                  </a:cubicBezTo>
                  <a:cubicBezTo>
                    <a:pt x="21332" y="1357"/>
                    <a:pt x="21891" y="1357"/>
                    <a:pt x="22449" y="1357"/>
                  </a:cubicBezTo>
                  <a:cubicBezTo>
                    <a:pt x="23008" y="1357"/>
                    <a:pt x="23567" y="1357"/>
                    <a:pt x="24117" y="1374"/>
                  </a:cubicBezTo>
                  <a:cubicBezTo>
                    <a:pt x="24418" y="1441"/>
                    <a:pt x="24718" y="1474"/>
                    <a:pt x="25018" y="1507"/>
                  </a:cubicBezTo>
                  <a:cubicBezTo>
                    <a:pt x="25585" y="1507"/>
                    <a:pt x="25852" y="1807"/>
                    <a:pt x="25852" y="2475"/>
                  </a:cubicBezTo>
                  <a:cubicBezTo>
                    <a:pt x="25535" y="2558"/>
                    <a:pt x="25201" y="2583"/>
                    <a:pt x="24868" y="2583"/>
                  </a:cubicBezTo>
                  <a:cubicBezTo>
                    <a:pt x="24534" y="2583"/>
                    <a:pt x="24201" y="2558"/>
                    <a:pt x="23884" y="2541"/>
                  </a:cubicBezTo>
                  <a:cubicBezTo>
                    <a:pt x="23353" y="2518"/>
                    <a:pt x="22816" y="2509"/>
                    <a:pt x="22276" y="2509"/>
                  </a:cubicBezTo>
                  <a:cubicBezTo>
                    <a:pt x="20477" y="2509"/>
                    <a:pt x="18642" y="2608"/>
                    <a:pt x="16845" y="2608"/>
                  </a:cubicBezTo>
                  <a:cubicBezTo>
                    <a:pt x="14377" y="2608"/>
                    <a:pt x="11909" y="2575"/>
                    <a:pt x="9407" y="2508"/>
                  </a:cubicBezTo>
                  <a:cubicBezTo>
                    <a:pt x="7205" y="2475"/>
                    <a:pt x="5037" y="2375"/>
                    <a:pt x="2869" y="2274"/>
                  </a:cubicBezTo>
                  <a:cubicBezTo>
                    <a:pt x="2535" y="2241"/>
                    <a:pt x="2202" y="2174"/>
                    <a:pt x="1901" y="2074"/>
                  </a:cubicBezTo>
                  <a:cubicBezTo>
                    <a:pt x="1668" y="2008"/>
                    <a:pt x="1535" y="1941"/>
                    <a:pt x="1501" y="1908"/>
                  </a:cubicBezTo>
                  <a:cubicBezTo>
                    <a:pt x="2068" y="1807"/>
                    <a:pt x="2602" y="1641"/>
                    <a:pt x="3169" y="1441"/>
                  </a:cubicBezTo>
                  <a:cubicBezTo>
                    <a:pt x="4303" y="1040"/>
                    <a:pt x="5537" y="1107"/>
                    <a:pt x="6705" y="1007"/>
                  </a:cubicBezTo>
                  <a:cubicBezTo>
                    <a:pt x="7759" y="917"/>
                    <a:pt x="8827" y="881"/>
                    <a:pt x="9896" y="881"/>
                  </a:cubicBezTo>
                  <a:close/>
                  <a:moveTo>
                    <a:pt x="8098" y="1"/>
                  </a:moveTo>
                  <a:cubicBezTo>
                    <a:pt x="6776" y="1"/>
                    <a:pt x="5380" y="35"/>
                    <a:pt x="4070" y="273"/>
                  </a:cubicBezTo>
                  <a:cubicBezTo>
                    <a:pt x="2802" y="306"/>
                    <a:pt x="1001" y="740"/>
                    <a:pt x="567" y="1641"/>
                  </a:cubicBezTo>
                  <a:cubicBezTo>
                    <a:pt x="0" y="2741"/>
                    <a:pt x="2402" y="3108"/>
                    <a:pt x="3002" y="3142"/>
                  </a:cubicBezTo>
                  <a:cubicBezTo>
                    <a:pt x="9974" y="3575"/>
                    <a:pt x="16946" y="3309"/>
                    <a:pt x="23884" y="3475"/>
                  </a:cubicBezTo>
                  <a:cubicBezTo>
                    <a:pt x="23990" y="3480"/>
                    <a:pt x="24163" y="3486"/>
                    <a:pt x="24378" y="3486"/>
                  </a:cubicBezTo>
                  <a:cubicBezTo>
                    <a:pt x="25586" y="3486"/>
                    <a:pt x="28097" y="3303"/>
                    <a:pt x="27220" y="1774"/>
                  </a:cubicBezTo>
                  <a:cubicBezTo>
                    <a:pt x="26562" y="579"/>
                    <a:pt x="24848" y="347"/>
                    <a:pt x="23182" y="347"/>
                  </a:cubicBezTo>
                  <a:cubicBezTo>
                    <a:pt x="22124" y="347"/>
                    <a:pt x="21086" y="441"/>
                    <a:pt x="20351" y="441"/>
                  </a:cubicBezTo>
                  <a:cubicBezTo>
                    <a:pt x="20304" y="441"/>
                    <a:pt x="20259" y="441"/>
                    <a:pt x="20215" y="440"/>
                  </a:cubicBezTo>
                  <a:cubicBezTo>
                    <a:pt x="16679" y="406"/>
                    <a:pt x="13176" y="6"/>
                    <a:pt x="9640" y="6"/>
                  </a:cubicBezTo>
                  <a:cubicBezTo>
                    <a:pt x="9145" y="6"/>
                    <a:pt x="8627" y="1"/>
                    <a:pt x="8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7253249" y="4317511"/>
              <a:ext cx="419026" cy="183666"/>
            </a:xfrm>
            <a:custGeom>
              <a:avLst/>
              <a:gdLst/>
              <a:ahLst/>
              <a:cxnLst/>
              <a:rect l="l" t="t" r="r" b="b"/>
              <a:pathLst>
                <a:path w="10408" h="4562" extrusionOk="0">
                  <a:moveTo>
                    <a:pt x="2717" y="0"/>
                  </a:moveTo>
                  <a:cubicBezTo>
                    <a:pt x="1704" y="0"/>
                    <a:pt x="799" y="278"/>
                    <a:pt x="534" y="1188"/>
                  </a:cubicBezTo>
                  <a:cubicBezTo>
                    <a:pt x="0" y="2556"/>
                    <a:pt x="200" y="4424"/>
                    <a:pt x="1801" y="4524"/>
                  </a:cubicBezTo>
                  <a:cubicBezTo>
                    <a:pt x="2132" y="4551"/>
                    <a:pt x="2466" y="4562"/>
                    <a:pt x="2802" y="4562"/>
                  </a:cubicBezTo>
                  <a:cubicBezTo>
                    <a:pt x="4025" y="4562"/>
                    <a:pt x="5273" y="4421"/>
                    <a:pt x="6506" y="4421"/>
                  </a:cubicBezTo>
                  <a:cubicBezTo>
                    <a:pt x="6606" y="4421"/>
                    <a:pt x="6705" y="4422"/>
                    <a:pt x="6805" y="4424"/>
                  </a:cubicBezTo>
                  <a:cubicBezTo>
                    <a:pt x="6962" y="4431"/>
                    <a:pt x="7145" y="4438"/>
                    <a:pt x="7341" y="4438"/>
                  </a:cubicBezTo>
                  <a:cubicBezTo>
                    <a:pt x="8107" y="4438"/>
                    <a:pt x="9075" y="4334"/>
                    <a:pt x="9473" y="3724"/>
                  </a:cubicBezTo>
                  <a:cubicBezTo>
                    <a:pt x="10407" y="2289"/>
                    <a:pt x="6405" y="721"/>
                    <a:pt x="5571" y="488"/>
                  </a:cubicBezTo>
                  <a:cubicBezTo>
                    <a:pt x="4882" y="286"/>
                    <a:pt x="3744" y="0"/>
                    <a:pt x="2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437197" y="4428106"/>
              <a:ext cx="417738" cy="183948"/>
            </a:xfrm>
            <a:custGeom>
              <a:avLst/>
              <a:gdLst/>
              <a:ahLst/>
              <a:cxnLst/>
              <a:rect l="l" t="t" r="r" b="b"/>
              <a:pathLst>
                <a:path w="10376" h="4569" extrusionOk="0">
                  <a:moveTo>
                    <a:pt x="2686" y="1"/>
                  </a:moveTo>
                  <a:cubicBezTo>
                    <a:pt x="1683" y="1"/>
                    <a:pt x="781" y="273"/>
                    <a:pt x="501" y="1177"/>
                  </a:cubicBezTo>
                  <a:cubicBezTo>
                    <a:pt x="1" y="2578"/>
                    <a:pt x="201" y="4446"/>
                    <a:pt x="1802" y="4546"/>
                  </a:cubicBezTo>
                  <a:cubicBezTo>
                    <a:pt x="2066" y="4562"/>
                    <a:pt x="2331" y="4569"/>
                    <a:pt x="2597" y="4569"/>
                  </a:cubicBezTo>
                  <a:cubicBezTo>
                    <a:pt x="3796" y="4569"/>
                    <a:pt x="5018" y="4435"/>
                    <a:pt x="6213" y="4435"/>
                  </a:cubicBezTo>
                  <a:cubicBezTo>
                    <a:pt x="6400" y="4435"/>
                    <a:pt x="6587" y="4438"/>
                    <a:pt x="6773" y="4446"/>
                  </a:cubicBezTo>
                  <a:cubicBezTo>
                    <a:pt x="6936" y="4453"/>
                    <a:pt x="7124" y="4459"/>
                    <a:pt x="7325" y="4459"/>
                  </a:cubicBezTo>
                  <a:cubicBezTo>
                    <a:pt x="8108" y="4459"/>
                    <a:pt x="9076" y="4356"/>
                    <a:pt x="9474" y="3745"/>
                  </a:cubicBezTo>
                  <a:cubicBezTo>
                    <a:pt x="10375" y="2277"/>
                    <a:pt x="6406" y="710"/>
                    <a:pt x="5538" y="476"/>
                  </a:cubicBezTo>
                  <a:cubicBezTo>
                    <a:pt x="4861" y="290"/>
                    <a:pt x="3720" y="1"/>
                    <a:pt x="2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458193" y="1867525"/>
              <a:ext cx="624513" cy="797148"/>
            </a:xfrm>
            <a:custGeom>
              <a:avLst/>
              <a:gdLst/>
              <a:ahLst/>
              <a:cxnLst/>
              <a:rect l="l" t="t" r="r" b="b"/>
              <a:pathLst>
                <a:path w="15512" h="19800" extrusionOk="0">
                  <a:moveTo>
                    <a:pt x="8514" y="1"/>
                  </a:moveTo>
                  <a:cubicBezTo>
                    <a:pt x="8145" y="1"/>
                    <a:pt x="7769" y="56"/>
                    <a:pt x="7406" y="165"/>
                  </a:cubicBezTo>
                  <a:cubicBezTo>
                    <a:pt x="5805" y="665"/>
                    <a:pt x="4204" y="2333"/>
                    <a:pt x="3803" y="3968"/>
                  </a:cubicBezTo>
                  <a:cubicBezTo>
                    <a:pt x="3403" y="5569"/>
                    <a:pt x="4704" y="5902"/>
                    <a:pt x="5938" y="6102"/>
                  </a:cubicBezTo>
                  <a:cubicBezTo>
                    <a:pt x="4337" y="6770"/>
                    <a:pt x="2736" y="7837"/>
                    <a:pt x="1735" y="9171"/>
                  </a:cubicBezTo>
                  <a:cubicBezTo>
                    <a:pt x="401" y="10973"/>
                    <a:pt x="1" y="13174"/>
                    <a:pt x="701" y="15309"/>
                  </a:cubicBezTo>
                  <a:cubicBezTo>
                    <a:pt x="1368" y="17244"/>
                    <a:pt x="2436" y="18211"/>
                    <a:pt x="4237" y="18711"/>
                  </a:cubicBezTo>
                  <a:cubicBezTo>
                    <a:pt x="5104" y="19212"/>
                    <a:pt x="6272" y="19512"/>
                    <a:pt x="6972" y="19679"/>
                  </a:cubicBezTo>
                  <a:cubicBezTo>
                    <a:pt x="7310" y="19762"/>
                    <a:pt x="7649" y="19800"/>
                    <a:pt x="7986" y="19800"/>
                  </a:cubicBezTo>
                  <a:cubicBezTo>
                    <a:pt x="9679" y="19800"/>
                    <a:pt x="11330" y="18840"/>
                    <a:pt x="12610" y="17811"/>
                  </a:cubicBezTo>
                  <a:cubicBezTo>
                    <a:pt x="14411" y="16310"/>
                    <a:pt x="15512" y="14208"/>
                    <a:pt x="15478" y="11840"/>
                  </a:cubicBezTo>
                  <a:cubicBezTo>
                    <a:pt x="15478" y="9805"/>
                    <a:pt x="13977" y="7870"/>
                    <a:pt x="12443" y="6669"/>
                  </a:cubicBezTo>
                  <a:cubicBezTo>
                    <a:pt x="11642" y="6036"/>
                    <a:pt x="10875" y="5635"/>
                    <a:pt x="10074" y="5469"/>
                  </a:cubicBezTo>
                  <a:cubicBezTo>
                    <a:pt x="11075" y="4835"/>
                    <a:pt x="11576" y="3434"/>
                    <a:pt x="11342" y="2200"/>
                  </a:cubicBezTo>
                  <a:cubicBezTo>
                    <a:pt x="11081" y="712"/>
                    <a:pt x="9841" y="1"/>
                    <a:pt x="8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6280928" y="3584899"/>
              <a:ext cx="1022040" cy="967569"/>
            </a:xfrm>
            <a:custGeom>
              <a:avLst/>
              <a:gdLst/>
              <a:ahLst/>
              <a:cxnLst/>
              <a:rect l="l" t="t" r="r" b="b"/>
              <a:pathLst>
                <a:path w="25386" h="24033" extrusionOk="0">
                  <a:moveTo>
                    <a:pt x="12683" y="0"/>
                  </a:moveTo>
                  <a:cubicBezTo>
                    <a:pt x="12431" y="0"/>
                    <a:pt x="12133" y="35"/>
                    <a:pt x="11776" y="105"/>
                  </a:cubicBezTo>
                  <a:cubicBezTo>
                    <a:pt x="9074" y="672"/>
                    <a:pt x="10475" y="172"/>
                    <a:pt x="8040" y="3441"/>
                  </a:cubicBezTo>
                  <a:cubicBezTo>
                    <a:pt x="6572" y="5409"/>
                    <a:pt x="4037" y="9545"/>
                    <a:pt x="3169" y="11880"/>
                  </a:cubicBezTo>
                  <a:cubicBezTo>
                    <a:pt x="2302" y="14315"/>
                    <a:pt x="0" y="20953"/>
                    <a:pt x="2869" y="22921"/>
                  </a:cubicBezTo>
                  <a:cubicBezTo>
                    <a:pt x="4149" y="23806"/>
                    <a:pt x="5729" y="24032"/>
                    <a:pt x="7385" y="24032"/>
                  </a:cubicBezTo>
                  <a:cubicBezTo>
                    <a:pt x="9115" y="24032"/>
                    <a:pt x="10928" y="23786"/>
                    <a:pt x="12569" y="23786"/>
                  </a:cubicBezTo>
                  <a:cubicBezTo>
                    <a:pt x="12672" y="23786"/>
                    <a:pt x="12775" y="23786"/>
                    <a:pt x="12876" y="23789"/>
                  </a:cubicBezTo>
                  <a:cubicBezTo>
                    <a:pt x="13262" y="23802"/>
                    <a:pt x="13679" y="23808"/>
                    <a:pt x="14118" y="23808"/>
                  </a:cubicBezTo>
                  <a:cubicBezTo>
                    <a:pt x="18012" y="23808"/>
                    <a:pt x="23652" y="23311"/>
                    <a:pt x="24551" y="22921"/>
                  </a:cubicBezTo>
                  <a:cubicBezTo>
                    <a:pt x="25385" y="22554"/>
                    <a:pt x="24985" y="19786"/>
                    <a:pt x="24952" y="19786"/>
                  </a:cubicBezTo>
                  <a:cubicBezTo>
                    <a:pt x="22345" y="17501"/>
                    <a:pt x="16883" y="16613"/>
                    <a:pt x="14853" y="16613"/>
                  </a:cubicBezTo>
                  <a:cubicBezTo>
                    <a:pt x="14779" y="16613"/>
                    <a:pt x="14709" y="16614"/>
                    <a:pt x="14644" y="16617"/>
                  </a:cubicBezTo>
                  <a:cubicBezTo>
                    <a:pt x="13110" y="16717"/>
                    <a:pt x="11409" y="16650"/>
                    <a:pt x="9874" y="16984"/>
                  </a:cubicBezTo>
                  <a:cubicBezTo>
                    <a:pt x="11776" y="14949"/>
                    <a:pt x="14010" y="11713"/>
                    <a:pt x="14811" y="9078"/>
                  </a:cubicBezTo>
                  <a:cubicBezTo>
                    <a:pt x="15712" y="6176"/>
                    <a:pt x="15512" y="4975"/>
                    <a:pt x="14477" y="2073"/>
                  </a:cubicBezTo>
                  <a:cubicBezTo>
                    <a:pt x="14010" y="753"/>
                    <a:pt x="13860" y="0"/>
                    <a:pt x="12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405815" y="3581678"/>
              <a:ext cx="1082471" cy="1041929"/>
            </a:xfrm>
            <a:custGeom>
              <a:avLst/>
              <a:gdLst/>
              <a:ahLst/>
              <a:cxnLst/>
              <a:rect l="l" t="t" r="r" b="b"/>
              <a:pathLst>
                <a:path w="26887" h="25880" extrusionOk="0">
                  <a:moveTo>
                    <a:pt x="14731" y="1"/>
                  </a:moveTo>
                  <a:cubicBezTo>
                    <a:pt x="14110" y="1"/>
                    <a:pt x="13382" y="841"/>
                    <a:pt x="12209" y="1019"/>
                  </a:cubicBezTo>
                  <a:cubicBezTo>
                    <a:pt x="9341" y="1453"/>
                    <a:pt x="9107" y="2520"/>
                    <a:pt x="8173" y="4722"/>
                  </a:cubicBezTo>
                  <a:cubicBezTo>
                    <a:pt x="7172" y="7157"/>
                    <a:pt x="4871" y="10225"/>
                    <a:pt x="3837" y="12661"/>
                  </a:cubicBezTo>
                  <a:cubicBezTo>
                    <a:pt x="2803" y="15162"/>
                    <a:pt x="1" y="22067"/>
                    <a:pt x="2969" y="24269"/>
                  </a:cubicBezTo>
                  <a:cubicBezTo>
                    <a:pt x="4631" y="25530"/>
                    <a:pt x="6868" y="25710"/>
                    <a:pt x="9135" y="25710"/>
                  </a:cubicBezTo>
                  <a:cubicBezTo>
                    <a:pt x="10041" y="25710"/>
                    <a:pt x="10952" y="25681"/>
                    <a:pt x="11833" y="25681"/>
                  </a:cubicBezTo>
                  <a:cubicBezTo>
                    <a:pt x="12420" y="25681"/>
                    <a:pt x="12994" y="25694"/>
                    <a:pt x="13544" y="25737"/>
                  </a:cubicBezTo>
                  <a:cubicBezTo>
                    <a:pt x="14871" y="25835"/>
                    <a:pt x="16555" y="25880"/>
                    <a:pt x="18256" y="25880"/>
                  </a:cubicBezTo>
                  <a:cubicBezTo>
                    <a:pt x="21728" y="25880"/>
                    <a:pt x="25270" y="25694"/>
                    <a:pt x="25986" y="25403"/>
                  </a:cubicBezTo>
                  <a:cubicBezTo>
                    <a:pt x="26887" y="25069"/>
                    <a:pt x="26586" y="22167"/>
                    <a:pt x="26586" y="22134"/>
                  </a:cubicBezTo>
                  <a:cubicBezTo>
                    <a:pt x="23851" y="19499"/>
                    <a:pt x="18714" y="19165"/>
                    <a:pt x="16746" y="19165"/>
                  </a:cubicBezTo>
                  <a:cubicBezTo>
                    <a:pt x="15145" y="19165"/>
                    <a:pt x="11476" y="19232"/>
                    <a:pt x="9808" y="19499"/>
                  </a:cubicBezTo>
                  <a:cubicBezTo>
                    <a:pt x="11943" y="17431"/>
                    <a:pt x="15345" y="13061"/>
                    <a:pt x="16346" y="10326"/>
                  </a:cubicBezTo>
                  <a:cubicBezTo>
                    <a:pt x="17446" y="7323"/>
                    <a:pt x="17146" y="6089"/>
                    <a:pt x="16346" y="2954"/>
                  </a:cubicBezTo>
                  <a:cubicBezTo>
                    <a:pt x="15738" y="647"/>
                    <a:pt x="15276" y="1"/>
                    <a:pt x="14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70817" y="2866579"/>
              <a:ext cx="517059" cy="738690"/>
            </a:xfrm>
            <a:custGeom>
              <a:avLst/>
              <a:gdLst/>
              <a:ahLst/>
              <a:cxnLst/>
              <a:rect l="l" t="t" r="r" b="b"/>
              <a:pathLst>
                <a:path w="12843" h="18348" extrusionOk="0">
                  <a:moveTo>
                    <a:pt x="11615" y="0"/>
                  </a:moveTo>
                  <a:cubicBezTo>
                    <a:pt x="8234" y="0"/>
                    <a:pt x="7926" y="11329"/>
                    <a:pt x="7706" y="12743"/>
                  </a:cubicBezTo>
                  <a:cubicBezTo>
                    <a:pt x="7539" y="13711"/>
                    <a:pt x="0" y="12977"/>
                    <a:pt x="434" y="16146"/>
                  </a:cubicBezTo>
                  <a:cubicBezTo>
                    <a:pt x="624" y="17586"/>
                    <a:pt x="1678" y="18207"/>
                    <a:pt x="2929" y="18207"/>
                  </a:cubicBezTo>
                  <a:cubicBezTo>
                    <a:pt x="3213" y="18207"/>
                    <a:pt x="3507" y="18175"/>
                    <a:pt x="3803" y="18114"/>
                  </a:cubicBezTo>
                  <a:cubicBezTo>
                    <a:pt x="6572" y="17613"/>
                    <a:pt x="10007" y="18347"/>
                    <a:pt x="11742" y="13677"/>
                  </a:cubicBezTo>
                  <a:cubicBezTo>
                    <a:pt x="12376" y="11943"/>
                    <a:pt x="12843" y="9341"/>
                    <a:pt x="12643" y="7573"/>
                  </a:cubicBezTo>
                  <a:cubicBezTo>
                    <a:pt x="12509" y="6472"/>
                    <a:pt x="12309" y="5371"/>
                    <a:pt x="12242" y="4270"/>
                  </a:cubicBezTo>
                  <a:cubicBezTo>
                    <a:pt x="12209" y="3403"/>
                    <a:pt x="12376" y="2402"/>
                    <a:pt x="12075" y="1602"/>
                  </a:cubicBezTo>
                  <a:lnTo>
                    <a:pt x="12276" y="134"/>
                  </a:lnTo>
                  <a:cubicBezTo>
                    <a:pt x="12043" y="43"/>
                    <a:pt x="11823" y="0"/>
                    <a:pt x="11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6561621" y="2781590"/>
              <a:ext cx="562714" cy="902106"/>
            </a:xfrm>
            <a:custGeom>
              <a:avLst/>
              <a:gdLst/>
              <a:ahLst/>
              <a:cxnLst/>
              <a:rect l="l" t="t" r="r" b="b"/>
              <a:pathLst>
                <a:path w="13977" h="22407" extrusionOk="0">
                  <a:moveTo>
                    <a:pt x="6812" y="0"/>
                  </a:moveTo>
                  <a:cubicBezTo>
                    <a:pt x="5262" y="0"/>
                    <a:pt x="3682" y="426"/>
                    <a:pt x="2335" y="1378"/>
                  </a:cubicBezTo>
                  <a:cubicBezTo>
                    <a:pt x="167" y="2912"/>
                    <a:pt x="0" y="3146"/>
                    <a:pt x="100" y="5748"/>
                  </a:cubicBezTo>
                  <a:cubicBezTo>
                    <a:pt x="167" y="8316"/>
                    <a:pt x="2769" y="16822"/>
                    <a:pt x="2535" y="20392"/>
                  </a:cubicBezTo>
                  <a:cubicBezTo>
                    <a:pt x="2447" y="21728"/>
                    <a:pt x="4530" y="22407"/>
                    <a:pt x="6719" y="22407"/>
                  </a:cubicBezTo>
                  <a:cubicBezTo>
                    <a:pt x="8681" y="22407"/>
                    <a:pt x="10729" y="21862"/>
                    <a:pt x="11375" y="20758"/>
                  </a:cubicBezTo>
                  <a:cubicBezTo>
                    <a:pt x="11403" y="20782"/>
                    <a:pt x="11430" y="20793"/>
                    <a:pt x="11456" y="20793"/>
                  </a:cubicBezTo>
                  <a:cubicBezTo>
                    <a:pt x="12143" y="20793"/>
                    <a:pt x="12172" y="13005"/>
                    <a:pt x="12943" y="9117"/>
                  </a:cubicBezTo>
                  <a:cubicBezTo>
                    <a:pt x="13276" y="7315"/>
                    <a:pt x="13977" y="3913"/>
                    <a:pt x="12576" y="2379"/>
                  </a:cubicBezTo>
                  <a:cubicBezTo>
                    <a:pt x="11252" y="897"/>
                    <a:pt x="9063" y="0"/>
                    <a:pt x="6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6734860" y="2570546"/>
              <a:ext cx="178634" cy="289107"/>
            </a:xfrm>
            <a:custGeom>
              <a:avLst/>
              <a:gdLst/>
              <a:ahLst/>
              <a:cxnLst/>
              <a:rect l="l" t="t" r="r" b="b"/>
              <a:pathLst>
                <a:path w="4437" h="7181" extrusionOk="0">
                  <a:moveTo>
                    <a:pt x="3556" y="0"/>
                  </a:moveTo>
                  <a:cubicBezTo>
                    <a:pt x="3427" y="0"/>
                    <a:pt x="2804" y="1143"/>
                    <a:pt x="1902" y="1349"/>
                  </a:cubicBezTo>
                  <a:cubicBezTo>
                    <a:pt x="0" y="1750"/>
                    <a:pt x="767" y="3985"/>
                    <a:pt x="968" y="5119"/>
                  </a:cubicBezTo>
                  <a:cubicBezTo>
                    <a:pt x="1034" y="5686"/>
                    <a:pt x="1068" y="6587"/>
                    <a:pt x="1701" y="6953"/>
                  </a:cubicBezTo>
                  <a:cubicBezTo>
                    <a:pt x="1959" y="7105"/>
                    <a:pt x="2251" y="7181"/>
                    <a:pt x="2540" y="7181"/>
                  </a:cubicBezTo>
                  <a:cubicBezTo>
                    <a:pt x="2887" y="7181"/>
                    <a:pt x="3230" y="7072"/>
                    <a:pt x="3503" y="6853"/>
                  </a:cubicBezTo>
                  <a:cubicBezTo>
                    <a:pt x="4103" y="6320"/>
                    <a:pt x="4337" y="5519"/>
                    <a:pt x="4303" y="4752"/>
                  </a:cubicBezTo>
                  <a:cubicBezTo>
                    <a:pt x="4237" y="4151"/>
                    <a:pt x="4437" y="2650"/>
                    <a:pt x="4337" y="2050"/>
                  </a:cubicBezTo>
                  <a:cubicBezTo>
                    <a:pt x="4003" y="716"/>
                    <a:pt x="3536" y="349"/>
                    <a:pt x="3536" y="349"/>
                  </a:cubicBezTo>
                  <a:cubicBezTo>
                    <a:pt x="3589" y="99"/>
                    <a:pt x="3594" y="0"/>
                    <a:pt x="3556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6553529" y="2293154"/>
              <a:ext cx="392213" cy="474826"/>
            </a:xfrm>
            <a:custGeom>
              <a:avLst/>
              <a:gdLst/>
              <a:ahLst/>
              <a:cxnLst/>
              <a:rect l="l" t="t" r="r" b="b"/>
              <a:pathLst>
                <a:path w="9742" h="11794" extrusionOk="0">
                  <a:moveTo>
                    <a:pt x="2169" y="0"/>
                  </a:moveTo>
                  <a:cubicBezTo>
                    <a:pt x="1769" y="1335"/>
                    <a:pt x="335" y="2135"/>
                    <a:pt x="68" y="3736"/>
                  </a:cubicBezTo>
                  <a:cubicBezTo>
                    <a:pt x="34" y="3836"/>
                    <a:pt x="34" y="3970"/>
                    <a:pt x="1" y="4070"/>
                  </a:cubicBezTo>
                  <a:cubicBezTo>
                    <a:pt x="201" y="5104"/>
                    <a:pt x="535" y="6105"/>
                    <a:pt x="735" y="6738"/>
                  </a:cubicBezTo>
                  <a:cubicBezTo>
                    <a:pt x="1317" y="8422"/>
                    <a:pt x="2798" y="11793"/>
                    <a:pt x="5385" y="11793"/>
                  </a:cubicBezTo>
                  <a:cubicBezTo>
                    <a:pt x="5616" y="11793"/>
                    <a:pt x="5856" y="11766"/>
                    <a:pt x="6105" y="11709"/>
                  </a:cubicBezTo>
                  <a:cubicBezTo>
                    <a:pt x="7773" y="11308"/>
                    <a:pt x="8841" y="9207"/>
                    <a:pt x="9208" y="7939"/>
                  </a:cubicBezTo>
                  <a:cubicBezTo>
                    <a:pt x="9541" y="6805"/>
                    <a:pt x="9741" y="5604"/>
                    <a:pt x="9708" y="4437"/>
                  </a:cubicBezTo>
                  <a:cubicBezTo>
                    <a:pt x="6739" y="3970"/>
                    <a:pt x="4137" y="2335"/>
                    <a:pt x="2169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6905402" y="2411116"/>
              <a:ext cx="112164" cy="140628"/>
            </a:xfrm>
            <a:custGeom>
              <a:avLst/>
              <a:gdLst/>
              <a:ahLst/>
              <a:cxnLst/>
              <a:rect l="l" t="t" r="r" b="b"/>
              <a:pathLst>
                <a:path w="2786" h="3493" extrusionOk="0">
                  <a:moveTo>
                    <a:pt x="1399" y="1"/>
                  </a:moveTo>
                  <a:cubicBezTo>
                    <a:pt x="1283" y="1"/>
                    <a:pt x="1161" y="23"/>
                    <a:pt x="1035" y="72"/>
                  </a:cubicBezTo>
                  <a:cubicBezTo>
                    <a:pt x="167" y="406"/>
                    <a:pt x="367" y="1473"/>
                    <a:pt x="434" y="2207"/>
                  </a:cubicBezTo>
                  <a:lnTo>
                    <a:pt x="1" y="3008"/>
                  </a:lnTo>
                  <a:cubicBezTo>
                    <a:pt x="248" y="3350"/>
                    <a:pt x="527" y="3492"/>
                    <a:pt x="804" y="3492"/>
                  </a:cubicBezTo>
                  <a:cubicBezTo>
                    <a:pt x="1797" y="3492"/>
                    <a:pt x="2786" y="1678"/>
                    <a:pt x="2369" y="740"/>
                  </a:cubicBezTo>
                  <a:cubicBezTo>
                    <a:pt x="2185" y="318"/>
                    <a:pt x="1834" y="1"/>
                    <a:pt x="1399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6597855" y="2942066"/>
              <a:ext cx="48393" cy="401271"/>
            </a:xfrm>
            <a:custGeom>
              <a:avLst/>
              <a:gdLst/>
              <a:ahLst/>
              <a:cxnLst/>
              <a:rect l="l" t="t" r="r" b="b"/>
              <a:pathLst>
                <a:path w="1202" h="9967" extrusionOk="0">
                  <a:moveTo>
                    <a:pt x="1112" y="0"/>
                  </a:moveTo>
                  <a:cubicBezTo>
                    <a:pt x="1080" y="0"/>
                    <a:pt x="1049" y="19"/>
                    <a:pt x="1035" y="60"/>
                  </a:cubicBezTo>
                  <a:cubicBezTo>
                    <a:pt x="501" y="1628"/>
                    <a:pt x="134" y="3263"/>
                    <a:pt x="67" y="4897"/>
                  </a:cubicBezTo>
                  <a:cubicBezTo>
                    <a:pt x="1" y="6565"/>
                    <a:pt x="568" y="8266"/>
                    <a:pt x="935" y="9868"/>
                  </a:cubicBezTo>
                  <a:cubicBezTo>
                    <a:pt x="949" y="9938"/>
                    <a:pt x="998" y="9966"/>
                    <a:pt x="1048" y="9966"/>
                  </a:cubicBezTo>
                  <a:cubicBezTo>
                    <a:pt x="1117" y="9966"/>
                    <a:pt x="1188" y="9912"/>
                    <a:pt x="1168" y="9834"/>
                  </a:cubicBezTo>
                  <a:cubicBezTo>
                    <a:pt x="901" y="8233"/>
                    <a:pt x="601" y="6565"/>
                    <a:pt x="568" y="4931"/>
                  </a:cubicBezTo>
                  <a:cubicBezTo>
                    <a:pt x="501" y="3296"/>
                    <a:pt x="1168" y="1728"/>
                    <a:pt x="1202" y="94"/>
                  </a:cubicBezTo>
                  <a:cubicBezTo>
                    <a:pt x="1202" y="36"/>
                    <a:pt x="1157" y="0"/>
                    <a:pt x="1112" y="0"/>
                  </a:cubicBezTo>
                  <a:close/>
                </a:path>
              </a:pathLst>
            </a:custGeom>
            <a:solidFill>
              <a:srgbClr val="60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6991357" y="2861224"/>
              <a:ext cx="310244" cy="990195"/>
            </a:xfrm>
            <a:custGeom>
              <a:avLst/>
              <a:gdLst/>
              <a:ahLst/>
              <a:cxnLst/>
              <a:rect l="l" t="t" r="r" b="b"/>
              <a:pathLst>
                <a:path w="7706" h="24595" extrusionOk="0">
                  <a:moveTo>
                    <a:pt x="1468" y="0"/>
                  </a:moveTo>
                  <a:lnTo>
                    <a:pt x="668" y="2602"/>
                  </a:lnTo>
                  <a:cubicBezTo>
                    <a:pt x="0" y="4337"/>
                    <a:pt x="1135" y="6405"/>
                    <a:pt x="1635" y="8106"/>
                  </a:cubicBezTo>
                  <a:cubicBezTo>
                    <a:pt x="2235" y="10108"/>
                    <a:pt x="2802" y="12176"/>
                    <a:pt x="3236" y="14244"/>
                  </a:cubicBezTo>
                  <a:cubicBezTo>
                    <a:pt x="3603" y="15845"/>
                    <a:pt x="3736" y="17546"/>
                    <a:pt x="3169" y="19081"/>
                  </a:cubicBezTo>
                  <a:cubicBezTo>
                    <a:pt x="2636" y="20415"/>
                    <a:pt x="1001" y="21082"/>
                    <a:pt x="534" y="22316"/>
                  </a:cubicBezTo>
                  <a:cubicBezTo>
                    <a:pt x="12" y="23692"/>
                    <a:pt x="1244" y="24595"/>
                    <a:pt x="2587" y="24595"/>
                  </a:cubicBezTo>
                  <a:cubicBezTo>
                    <a:pt x="3133" y="24595"/>
                    <a:pt x="3697" y="24446"/>
                    <a:pt x="4170" y="24118"/>
                  </a:cubicBezTo>
                  <a:cubicBezTo>
                    <a:pt x="5938" y="22883"/>
                    <a:pt x="7039" y="20915"/>
                    <a:pt x="7306" y="18981"/>
                  </a:cubicBezTo>
                  <a:cubicBezTo>
                    <a:pt x="7706" y="16345"/>
                    <a:pt x="7572" y="13677"/>
                    <a:pt x="7072" y="11042"/>
                  </a:cubicBezTo>
                  <a:cubicBezTo>
                    <a:pt x="6972" y="10441"/>
                    <a:pt x="6839" y="9807"/>
                    <a:pt x="6672" y="9174"/>
                  </a:cubicBezTo>
                  <a:cubicBezTo>
                    <a:pt x="6238" y="7339"/>
                    <a:pt x="5638" y="5438"/>
                    <a:pt x="4637" y="3903"/>
                  </a:cubicBezTo>
                  <a:cubicBezTo>
                    <a:pt x="3336" y="1868"/>
                    <a:pt x="2435" y="367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815421" y="3735391"/>
              <a:ext cx="304527" cy="206494"/>
            </a:xfrm>
            <a:custGeom>
              <a:avLst/>
              <a:gdLst/>
              <a:ahLst/>
              <a:cxnLst/>
              <a:rect l="l" t="t" r="r" b="b"/>
              <a:pathLst>
                <a:path w="7564" h="5129" extrusionOk="0">
                  <a:moveTo>
                    <a:pt x="5910" y="0"/>
                  </a:moveTo>
                  <a:cubicBezTo>
                    <a:pt x="5765" y="0"/>
                    <a:pt x="5618" y="13"/>
                    <a:pt x="5471" y="36"/>
                  </a:cubicBezTo>
                  <a:cubicBezTo>
                    <a:pt x="5337" y="25"/>
                    <a:pt x="5196" y="20"/>
                    <a:pt x="5051" y="20"/>
                  </a:cubicBezTo>
                  <a:cubicBezTo>
                    <a:pt x="3462" y="20"/>
                    <a:pt x="1349" y="656"/>
                    <a:pt x="1869" y="1237"/>
                  </a:cubicBezTo>
                  <a:cubicBezTo>
                    <a:pt x="1932" y="1293"/>
                    <a:pt x="2045" y="1310"/>
                    <a:pt x="2177" y="1310"/>
                  </a:cubicBezTo>
                  <a:cubicBezTo>
                    <a:pt x="2359" y="1310"/>
                    <a:pt x="2575" y="1279"/>
                    <a:pt x="2744" y="1279"/>
                  </a:cubicBezTo>
                  <a:cubicBezTo>
                    <a:pt x="3036" y="1279"/>
                    <a:pt x="3186" y="1371"/>
                    <a:pt x="2769" y="1871"/>
                  </a:cubicBezTo>
                  <a:cubicBezTo>
                    <a:pt x="1969" y="2305"/>
                    <a:pt x="701" y="3372"/>
                    <a:pt x="267" y="3972"/>
                  </a:cubicBezTo>
                  <a:cubicBezTo>
                    <a:pt x="1" y="4339"/>
                    <a:pt x="368" y="4740"/>
                    <a:pt x="701" y="4940"/>
                  </a:cubicBezTo>
                  <a:cubicBezTo>
                    <a:pt x="932" y="5078"/>
                    <a:pt x="1219" y="5129"/>
                    <a:pt x="1526" y="5129"/>
                  </a:cubicBezTo>
                  <a:cubicBezTo>
                    <a:pt x="2106" y="5129"/>
                    <a:pt x="2757" y="4949"/>
                    <a:pt x="3236" y="4840"/>
                  </a:cubicBezTo>
                  <a:cubicBezTo>
                    <a:pt x="4937" y="4406"/>
                    <a:pt x="7373" y="3572"/>
                    <a:pt x="7506" y="1537"/>
                  </a:cubicBezTo>
                  <a:cubicBezTo>
                    <a:pt x="7563" y="449"/>
                    <a:pt x="6785" y="0"/>
                    <a:pt x="5910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569673" y="2790044"/>
              <a:ext cx="517180" cy="948244"/>
            </a:xfrm>
            <a:custGeom>
              <a:avLst/>
              <a:gdLst/>
              <a:ahLst/>
              <a:cxnLst/>
              <a:rect l="l" t="t" r="r" b="b"/>
              <a:pathLst>
                <a:path w="12846" h="23553" extrusionOk="0">
                  <a:moveTo>
                    <a:pt x="3403" y="0"/>
                  </a:moveTo>
                  <a:cubicBezTo>
                    <a:pt x="1902" y="34"/>
                    <a:pt x="1168" y="968"/>
                    <a:pt x="801" y="2369"/>
                  </a:cubicBezTo>
                  <a:cubicBezTo>
                    <a:pt x="434" y="3703"/>
                    <a:pt x="200" y="5438"/>
                    <a:pt x="367" y="6972"/>
                  </a:cubicBezTo>
                  <a:cubicBezTo>
                    <a:pt x="0" y="8306"/>
                    <a:pt x="367" y="10008"/>
                    <a:pt x="467" y="11108"/>
                  </a:cubicBezTo>
                  <a:cubicBezTo>
                    <a:pt x="834" y="14211"/>
                    <a:pt x="1335" y="17246"/>
                    <a:pt x="1601" y="20348"/>
                  </a:cubicBezTo>
                  <a:cubicBezTo>
                    <a:pt x="1234" y="21883"/>
                    <a:pt x="1802" y="22416"/>
                    <a:pt x="3469" y="23050"/>
                  </a:cubicBezTo>
                  <a:cubicBezTo>
                    <a:pt x="4232" y="23320"/>
                    <a:pt x="5243" y="23552"/>
                    <a:pt x="6213" y="23552"/>
                  </a:cubicBezTo>
                  <a:cubicBezTo>
                    <a:pt x="7280" y="23552"/>
                    <a:pt x="8297" y="23271"/>
                    <a:pt x="8873" y="22450"/>
                  </a:cubicBezTo>
                  <a:cubicBezTo>
                    <a:pt x="9874" y="21015"/>
                    <a:pt x="9540" y="19214"/>
                    <a:pt x="9407" y="17613"/>
                  </a:cubicBezTo>
                  <a:cubicBezTo>
                    <a:pt x="9173" y="14711"/>
                    <a:pt x="9240" y="11842"/>
                    <a:pt x="8773" y="8940"/>
                  </a:cubicBezTo>
                  <a:cubicBezTo>
                    <a:pt x="8706" y="8540"/>
                    <a:pt x="8640" y="8106"/>
                    <a:pt x="8540" y="7706"/>
                  </a:cubicBezTo>
                  <a:cubicBezTo>
                    <a:pt x="9100" y="5257"/>
                    <a:pt x="10000" y="1922"/>
                    <a:pt x="11539" y="1922"/>
                  </a:cubicBezTo>
                  <a:cubicBezTo>
                    <a:pt x="11740" y="1922"/>
                    <a:pt x="11952" y="1979"/>
                    <a:pt x="12176" y="2102"/>
                  </a:cubicBezTo>
                  <a:cubicBezTo>
                    <a:pt x="12237" y="2133"/>
                    <a:pt x="12299" y="2146"/>
                    <a:pt x="12359" y="2146"/>
                  </a:cubicBezTo>
                  <a:cubicBezTo>
                    <a:pt x="12626" y="2146"/>
                    <a:pt x="12846" y="1874"/>
                    <a:pt x="12709" y="1602"/>
                  </a:cubicBezTo>
                  <a:cubicBezTo>
                    <a:pt x="12340" y="776"/>
                    <a:pt x="11335" y="276"/>
                    <a:pt x="10374" y="276"/>
                  </a:cubicBezTo>
                  <a:cubicBezTo>
                    <a:pt x="9859" y="276"/>
                    <a:pt x="9357" y="420"/>
                    <a:pt x="8973" y="734"/>
                  </a:cubicBezTo>
                  <a:cubicBezTo>
                    <a:pt x="7706" y="1735"/>
                    <a:pt x="7139" y="3336"/>
                    <a:pt x="6838" y="4971"/>
                  </a:cubicBezTo>
                  <a:cubicBezTo>
                    <a:pt x="6572" y="4837"/>
                    <a:pt x="6305" y="4737"/>
                    <a:pt x="5971" y="4670"/>
                  </a:cubicBezTo>
                  <a:cubicBezTo>
                    <a:pt x="5591" y="4587"/>
                    <a:pt x="5172" y="4546"/>
                    <a:pt x="4741" y="4546"/>
                  </a:cubicBezTo>
                  <a:cubicBezTo>
                    <a:pt x="3963" y="4546"/>
                    <a:pt x="3144" y="4680"/>
                    <a:pt x="2435" y="4937"/>
                  </a:cubicBezTo>
                  <a:cubicBezTo>
                    <a:pt x="2235" y="3269"/>
                    <a:pt x="2202" y="1602"/>
                    <a:pt x="3569" y="668"/>
                  </a:cubicBezTo>
                  <a:cubicBezTo>
                    <a:pt x="3836" y="467"/>
                    <a:pt x="3803" y="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470271" y="1867726"/>
              <a:ext cx="420395" cy="275580"/>
            </a:xfrm>
            <a:custGeom>
              <a:avLst/>
              <a:gdLst/>
              <a:ahLst/>
              <a:cxnLst/>
              <a:rect l="l" t="t" r="r" b="b"/>
              <a:pathLst>
                <a:path w="10442" h="6845" extrusionOk="0">
                  <a:moveTo>
                    <a:pt x="8109" y="0"/>
                  </a:moveTo>
                  <a:cubicBezTo>
                    <a:pt x="7530" y="0"/>
                    <a:pt x="6925" y="1031"/>
                    <a:pt x="6706" y="1361"/>
                  </a:cubicBezTo>
                  <a:cubicBezTo>
                    <a:pt x="6305" y="1928"/>
                    <a:pt x="5838" y="2461"/>
                    <a:pt x="5605" y="3095"/>
                  </a:cubicBezTo>
                  <a:cubicBezTo>
                    <a:pt x="5371" y="3696"/>
                    <a:pt x="5405" y="4396"/>
                    <a:pt x="5305" y="5063"/>
                  </a:cubicBezTo>
                  <a:cubicBezTo>
                    <a:pt x="4637" y="3229"/>
                    <a:pt x="2703" y="2595"/>
                    <a:pt x="1368" y="1194"/>
                  </a:cubicBezTo>
                  <a:cubicBezTo>
                    <a:pt x="1318" y="1144"/>
                    <a:pt x="1260" y="1119"/>
                    <a:pt x="1206" y="1119"/>
                  </a:cubicBezTo>
                  <a:cubicBezTo>
                    <a:pt x="1152" y="1119"/>
                    <a:pt x="1102" y="1144"/>
                    <a:pt x="1068" y="1194"/>
                  </a:cubicBezTo>
                  <a:cubicBezTo>
                    <a:pt x="1" y="2328"/>
                    <a:pt x="768" y="3796"/>
                    <a:pt x="1635" y="4796"/>
                  </a:cubicBezTo>
                  <a:cubicBezTo>
                    <a:pt x="2102" y="5330"/>
                    <a:pt x="2736" y="5797"/>
                    <a:pt x="3437" y="6031"/>
                  </a:cubicBezTo>
                  <a:cubicBezTo>
                    <a:pt x="3618" y="6099"/>
                    <a:pt x="3800" y="6128"/>
                    <a:pt x="3981" y="6128"/>
                  </a:cubicBezTo>
                  <a:cubicBezTo>
                    <a:pt x="4330" y="6128"/>
                    <a:pt x="4674" y="6018"/>
                    <a:pt x="5004" y="5864"/>
                  </a:cubicBezTo>
                  <a:lnTo>
                    <a:pt x="5004" y="5864"/>
                  </a:lnTo>
                  <a:cubicBezTo>
                    <a:pt x="4838" y="6231"/>
                    <a:pt x="5071" y="6631"/>
                    <a:pt x="5672" y="6765"/>
                  </a:cubicBezTo>
                  <a:cubicBezTo>
                    <a:pt x="5903" y="6821"/>
                    <a:pt x="6144" y="6844"/>
                    <a:pt x="6390" y="6844"/>
                  </a:cubicBezTo>
                  <a:cubicBezTo>
                    <a:pt x="7319" y="6844"/>
                    <a:pt x="8324" y="6508"/>
                    <a:pt x="9141" y="6298"/>
                  </a:cubicBezTo>
                  <a:cubicBezTo>
                    <a:pt x="9441" y="6197"/>
                    <a:pt x="9941" y="6164"/>
                    <a:pt x="10175" y="5931"/>
                  </a:cubicBezTo>
                  <a:cubicBezTo>
                    <a:pt x="10442" y="5630"/>
                    <a:pt x="10308" y="5197"/>
                    <a:pt x="10008" y="4997"/>
                  </a:cubicBezTo>
                  <a:cubicBezTo>
                    <a:pt x="9975" y="4963"/>
                    <a:pt x="9941" y="4963"/>
                    <a:pt x="9941" y="4963"/>
                  </a:cubicBezTo>
                  <a:cubicBezTo>
                    <a:pt x="9391" y="4905"/>
                    <a:pt x="8821" y="4860"/>
                    <a:pt x="8255" y="4860"/>
                  </a:cubicBezTo>
                  <a:cubicBezTo>
                    <a:pt x="7517" y="4860"/>
                    <a:pt x="6785" y="4937"/>
                    <a:pt x="6105" y="5163"/>
                  </a:cubicBezTo>
                  <a:cubicBezTo>
                    <a:pt x="6072" y="5163"/>
                    <a:pt x="6072" y="5130"/>
                    <a:pt x="6072" y="5130"/>
                  </a:cubicBezTo>
                  <a:cubicBezTo>
                    <a:pt x="6906" y="4730"/>
                    <a:pt x="7806" y="4196"/>
                    <a:pt x="8273" y="3496"/>
                  </a:cubicBezTo>
                  <a:cubicBezTo>
                    <a:pt x="8807" y="2728"/>
                    <a:pt x="9241" y="960"/>
                    <a:pt x="8474" y="160"/>
                  </a:cubicBezTo>
                  <a:cubicBezTo>
                    <a:pt x="8356" y="48"/>
                    <a:pt x="8233" y="0"/>
                    <a:pt x="8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107689" y="3356061"/>
              <a:ext cx="91350" cy="55760"/>
            </a:xfrm>
            <a:custGeom>
              <a:avLst/>
              <a:gdLst/>
              <a:ahLst/>
              <a:cxnLst/>
              <a:rect l="l" t="t" r="r" b="b"/>
              <a:pathLst>
                <a:path w="2269" h="1385" extrusionOk="0">
                  <a:moveTo>
                    <a:pt x="558" y="0"/>
                  </a:moveTo>
                  <a:cubicBezTo>
                    <a:pt x="461" y="0"/>
                    <a:pt x="372" y="24"/>
                    <a:pt x="301" y="85"/>
                  </a:cubicBezTo>
                  <a:cubicBezTo>
                    <a:pt x="0" y="285"/>
                    <a:pt x="234" y="785"/>
                    <a:pt x="467" y="952"/>
                  </a:cubicBezTo>
                  <a:cubicBezTo>
                    <a:pt x="768" y="1152"/>
                    <a:pt x="1068" y="1219"/>
                    <a:pt x="1401" y="1219"/>
                  </a:cubicBezTo>
                  <a:cubicBezTo>
                    <a:pt x="1538" y="1333"/>
                    <a:pt x="1706" y="1385"/>
                    <a:pt x="1873" y="1385"/>
                  </a:cubicBezTo>
                  <a:cubicBezTo>
                    <a:pt x="1951" y="1385"/>
                    <a:pt x="2028" y="1374"/>
                    <a:pt x="2102" y="1352"/>
                  </a:cubicBezTo>
                  <a:cubicBezTo>
                    <a:pt x="2235" y="1286"/>
                    <a:pt x="2269" y="1186"/>
                    <a:pt x="2235" y="1086"/>
                  </a:cubicBezTo>
                  <a:cubicBezTo>
                    <a:pt x="2035" y="652"/>
                    <a:pt x="1568" y="485"/>
                    <a:pt x="1201" y="218"/>
                  </a:cubicBezTo>
                  <a:cubicBezTo>
                    <a:pt x="1039" y="125"/>
                    <a:pt x="779" y="0"/>
                    <a:pt x="558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5503426" y="3380740"/>
              <a:ext cx="803066" cy="625922"/>
            </a:xfrm>
            <a:custGeom>
              <a:avLst/>
              <a:gdLst/>
              <a:ahLst/>
              <a:cxnLst/>
              <a:rect l="l" t="t" r="r" b="b"/>
              <a:pathLst>
                <a:path w="19947" h="15547" extrusionOk="0">
                  <a:moveTo>
                    <a:pt x="16478" y="2116"/>
                  </a:moveTo>
                  <a:cubicBezTo>
                    <a:pt x="16564" y="2116"/>
                    <a:pt x="16652" y="2124"/>
                    <a:pt x="16744" y="2140"/>
                  </a:cubicBezTo>
                  <a:cubicBezTo>
                    <a:pt x="17878" y="2374"/>
                    <a:pt x="17978" y="3875"/>
                    <a:pt x="17711" y="4742"/>
                  </a:cubicBezTo>
                  <a:cubicBezTo>
                    <a:pt x="17511" y="5376"/>
                    <a:pt x="17078" y="5977"/>
                    <a:pt x="16544" y="6444"/>
                  </a:cubicBezTo>
                  <a:cubicBezTo>
                    <a:pt x="16344" y="6143"/>
                    <a:pt x="16110" y="5876"/>
                    <a:pt x="15843" y="5610"/>
                  </a:cubicBezTo>
                  <a:cubicBezTo>
                    <a:pt x="15310" y="4976"/>
                    <a:pt x="14776" y="4342"/>
                    <a:pt x="14209" y="3742"/>
                  </a:cubicBezTo>
                  <a:cubicBezTo>
                    <a:pt x="14912" y="3069"/>
                    <a:pt x="15531" y="2116"/>
                    <a:pt x="16478" y="2116"/>
                  </a:cubicBezTo>
                  <a:close/>
                  <a:moveTo>
                    <a:pt x="16197" y="1"/>
                  </a:moveTo>
                  <a:cubicBezTo>
                    <a:pt x="14810" y="1"/>
                    <a:pt x="13416" y="1347"/>
                    <a:pt x="12674" y="2507"/>
                  </a:cubicBezTo>
                  <a:cubicBezTo>
                    <a:pt x="12608" y="2474"/>
                    <a:pt x="12541" y="2474"/>
                    <a:pt x="12474" y="2441"/>
                  </a:cubicBezTo>
                  <a:cubicBezTo>
                    <a:pt x="12446" y="2439"/>
                    <a:pt x="12417" y="2438"/>
                    <a:pt x="12388" y="2438"/>
                  </a:cubicBezTo>
                  <a:cubicBezTo>
                    <a:pt x="11921" y="2438"/>
                    <a:pt x="11484" y="2688"/>
                    <a:pt x="11107" y="2908"/>
                  </a:cubicBezTo>
                  <a:cubicBezTo>
                    <a:pt x="10206" y="3375"/>
                    <a:pt x="9472" y="4109"/>
                    <a:pt x="8638" y="4642"/>
                  </a:cubicBezTo>
                  <a:cubicBezTo>
                    <a:pt x="7938" y="5143"/>
                    <a:pt x="6603" y="5943"/>
                    <a:pt x="6770" y="7011"/>
                  </a:cubicBezTo>
                  <a:cubicBezTo>
                    <a:pt x="6870" y="7578"/>
                    <a:pt x="7137" y="8111"/>
                    <a:pt x="7371" y="8645"/>
                  </a:cubicBezTo>
                  <a:cubicBezTo>
                    <a:pt x="7771" y="9512"/>
                    <a:pt x="8071" y="10446"/>
                    <a:pt x="8205" y="11380"/>
                  </a:cubicBezTo>
                  <a:cubicBezTo>
                    <a:pt x="7004" y="11147"/>
                    <a:pt x="6136" y="10113"/>
                    <a:pt x="5102" y="9546"/>
                  </a:cubicBezTo>
                  <a:cubicBezTo>
                    <a:pt x="5036" y="9479"/>
                    <a:pt x="4936" y="9446"/>
                    <a:pt x="4835" y="9412"/>
                  </a:cubicBezTo>
                  <a:cubicBezTo>
                    <a:pt x="4835" y="9379"/>
                    <a:pt x="4802" y="9379"/>
                    <a:pt x="4802" y="9379"/>
                  </a:cubicBezTo>
                  <a:cubicBezTo>
                    <a:pt x="5069" y="8478"/>
                    <a:pt x="5002" y="7311"/>
                    <a:pt x="4469" y="6677"/>
                  </a:cubicBezTo>
                  <a:cubicBezTo>
                    <a:pt x="4215" y="6354"/>
                    <a:pt x="3865" y="6142"/>
                    <a:pt x="3397" y="6142"/>
                  </a:cubicBezTo>
                  <a:cubicBezTo>
                    <a:pt x="3189" y="6142"/>
                    <a:pt x="2957" y="6184"/>
                    <a:pt x="2701" y="6277"/>
                  </a:cubicBezTo>
                  <a:cubicBezTo>
                    <a:pt x="632" y="7044"/>
                    <a:pt x="99" y="9012"/>
                    <a:pt x="32" y="11013"/>
                  </a:cubicBezTo>
                  <a:cubicBezTo>
                    <a:pt x="1" y="11978"/>
                    <a:pt x="173" y="13812"/>
                    <a:pt x="1332" y="13812"/>
                  </a:cubicBezTo>
                  <a:cubicBezTo>
                    <a:pt x="1416" y="13812"/>
                    <a:pt x="1505" y="13802"/>
                    <a:pt x="1600" y="13782"/>
                  </a:cubicBezTo>
                  <a:cubicBezTo>
                    <a:pt x="1667" y="13749"/>
                    <a:pt x="1733" y="13749"/>
                    <a:pt x="1833" y="13715"/>
                  </a:cubicBezTo>
                  <a:cubicBezTo>
                    <a:pt x="2801" y="13382"/>
                    <a:pt x="3668" y="12281"/>
                    <a:pt x="4202" y="11080"/>
                  </a:cubicBezTo>
                  <a:cubicBezTo>
                    <a:pt x="4235" y="11114"/>
                    <a:pt x="4268" y="11147"/>
                    <a:pt x="4335" y="11214"/>
                  </a:cubicBezTo>
                  <a:cubicBezTo>
                    <a:pt x="4769" y="11581"/>
                    <a:pt x="5302" y="11881"/>
                    <a:pt x="5736" y="12181"/>
                  </a:cubicBezTo>
                  <a:cubicBezTo>
                    <a:pt x="6837" y="12948"/>
                    <a:pt x="7971" y="13782"/>
                    <a:pt x="9239" y="14216"/>
                  </a:cubicBezTo>
                  <a:cubicBezTo>
                    <a:pt x="9606" y="14616"/>
                    <a:pt x="9906" y="15283"/>
                    <a:pt x="10439" y="15450"/>
                  </a:cubicBezTo>
                  <a:cubicBezTo>
                    <a:pt x="10655" y="15517"/>
                    <a:pt x="10870" y="15547"/>
                    <a:pt x="11086" y="15547"/>
                  </a:cubicBezTo>
                  <a:cubicBezTo>
                    <a:pt x="11404" y="15547"/>
                    <a:pt x="11722" y="15483"/>
                    <a:pt x="12041" y="15383"/>
                  </a:cubicBezTo>
                  <a:cubicBezTo>
                    <a:pt x="13542" y="14950"/>
                    <a:pt x="14909" y="13949"/>
                    <a:pt x="16144" y="12982"/>
                  </a:cubicBezTo>
                  <a:cubicBezTo>
                    <a:pt x="17111" y="12248"/>
                    <a:pt x="18645" y="11080"/>
                    <a:pt x="18779" y="9746"/>
                  </a:cubicBezTo>
                  <a:cubicBezTo>
                    <a:pt x="18812" y="9179"/>
                    <a:pt x="18345" y="8645"/>
                    <a:pt x="18012" y="8245"/>
                  </a:cubicBezTo>
                  <a:cubicBezTo>
                    <a:pt x="17845" y="8045"/>
                    <a:pt x="17678" y="7811"/>
                    <a:pt x="17478" y="7611"/>
                  </a:cubicBezTo>
                  <a:cubicBezTo>
                    <a:pt x="17945" y="7344"/>
                    <a:pt x="18345" y="6944"/>
                    <a:pt x="18612" y="6644"/>
                  </a:cubicBezTo>
                  <a:cubicBezTo>
                    <a:pt x="19613" y="5510"/>
                    <a:pt x="19946" y="3842"/>
                    <a:pt x="19513" y="2441"/>
                  </a:cubicBezTo>
                  <a:cubicBezTo>
                    <a:pt x="19079" y="1040"/>
                    <a:pt x="17745" y="139"/>
                    <a:pt x="16344" y="6"/>
                  </a:cubicBezTo>
                  <a:cubicBezTo>
                    <a:pt x="16295" y="2"/>
                    <a:pt x="16246" y="1"/>
                    <a:pt x="16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5569170" y="3672102"/>
              <a:ext cx="32248" cy="42434"/>
            </a:xfrm>
            <a:custGeom>
              <a:avLst/>
              <a:gdLst/>
              <a:ahLst/>
              <a:cxnLst/>
              <a:rect l="l" t="t" r="r" b="b"/>
              <a:pathLst>
                <a:path w="801" h="1054" extrusionOk="0">
                  <a:moveTo>
                    <a:pt x="511" y="0"/>
                  </a:moveTo>
                  <a:cubicBezTo>
                    <a:pt x="260" y="0"/>
                    <a:pt x="3" y="397"/>
                    <a:pt x="34" y="708"/>
                  </a:cubicBezTo>
                  <a:cubicBezTo>
                    <a:pt x="34" y="774"/>
                    <a:pt x="0" y="841"/>
                    <a:pt x="0" y="908"/>
                  </a:cubicBezTo>
                  <a:cubicBezTo>
                    <a:pt x="0" y="1010"/>
                    <a:pt x="78" y="1053"/>
                    <a:pt x="159" y="1053"/>
                  </a:cubicBezTo>
                  <a:cubicBezTo>
                    <a:pt x="185" y="1053"/>
                    <a:pt x="210" y="1049"/>
                    <a:pt x="234" y="1041"/>
                  </a:cubicBezTo>
                  <a:cubicBezTo>
                    <a:pt x="434" y="941"/>
                    <a:pt x="601" y="774"/>
                    <a:pt x="701" y="574"/>
                  </a:cubicBezTo>
                  <a:cubicBezTo>
                    <a:pt x="767" y="407"/>
                    <a:pt x="801" y="74"/>
                    <a:pt x="567" y="7"/>
                  </a:cubicBezTo>
                  <a:cubicBezTo>
                    <a:pt x="549" y="2"/>
                    <a:pt x="530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5617523" y="3735914"/>
              <a:ext cx="28222" cy="41750"/>
            </a:xfrm>
            <a:custGeom>
              <a:avLst/>
              <a:gdLst/>
              <a:ahLst/>
              <a:cxnLst/>
              <a:rect l="l" t="t" r="r" b="b"/>
              <a:pathLst>
                <a:path w="701" h="1037" extrusionOk="0">
                  <a:moveTo>
                    <a:pt x="433" y="0"/>
                  </a:moveTo>
                  <a:cubicBezTo>
                    <a:pt x="376" y="0"/>
                    <a:pt x="317" y="19"/>
                    <a:pt x="267" y="57"/>
                  </a:cubicBezTo>
                  <a:cubicBezTo>
                    <a:pt x="67" y="223"/>
                    <a:pt x="0" y="490"/>
                    <a:pt x="0" y="724"/>
                  </a:cubicBezTo>
                  <a:cubicBezTo>
                    <a:pt x="0" y="790"/>
                    <a:pt x="33" y="824"/>
                    <a:pt x="33" y="857"/>
                  </a:cubicBezTo>
                  <a:cubicBezTo>
                    <a:pt x="67" y="891"/>
                    <a:pt x="67" y="924"/>
                    <a:pt x="100" y="924"/>
                  </a:cubicBezTo>
                  <a:cubicBezTo>
                    <a:pt x="125" y="999"/>
                    <a:pt x="206" y="1036"/>
                    <a:pt x="288" y="1036"/>
                  </a:cubicBezTo>
                  <a:cubicBezTo>
                    <a:pt x="315" y="1036"/>
                    <a:pt x="342" y="1032"/>
                    <a:pt x="367" y="1024"/>
                  </a:cubicBezTo>
                  <a:cubicBezTo>
                    <a:pt x="634" y="824"/>
                    <a:pt x="701" y="490"/>
                    <a:pt x="634" y="157"/>
                  </a:cubicBezTo>
                  <a:cubicBezTo>
                    <a:pt x="613" y="52"/>
                    <a:pt x="52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5536922" y="3758621"/>
              <a:ext cx="34785" cy="49600"/>
            </a:xfrm>
            <a:custGeom>
              <a:avLst/>
              <a:gdLst/>
              <a:ahLst/>
              <a:cxnLst/>
              <a:rect l="l" t="t" r="r" b="b"/>
              <a:pathLst>
                <a:path w="864" h="1232" extrusionOk="0">
                  <a:moveTo>
                    <a:pt x="559" y="0"/>
                  </a:moveTo>
                  <a:cubicBezTo>
                    <a:pt x="526" y="0"/>
                    <a:pt x="494" y="8"/>
                    <a:pt x="468" y="26"/>
                  </a:cubicBezTo>
                  <a:cubicBezTo>
                    <a:pt x="134" y="226"/>
                    <a:pt x="1" y="727"/>
                    <a:pt x="201" y="1027"/>
                  </a:cubicBezTo>
                  <a:cubicBezTo>
                    <a:pt x="167" y="1094"/>
                    <a:pt x="201" y="1194"/>
                    <a:pt x="301" y="1227"/>
                  </a:cubicBezTo>
                  <a:cubicBezTo>
                    <a:pt x="321" y="1230"/>
                    <a:pt x="340" y="1231"/>
                    <a:pt x="358" y="1231"/>
                  </a:cubicBezTo>
                  <a:cubicBezTo>
                    <a:pt x="806" y="1231"/>
                    <a:pt x="864" y="480"/>
                    <a:pt x="768" y="160"/>
                  </a:cubicBezTo>
                  <a:cubicBezTo>
                    <a:pt x="743" y="62"/>
                    <a:pt x="647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5579920" y="3819897"/>
              <a:ext cx="29551" cy="41508"/>
            </a:xfrm>
            <a:custGeom>
              <a:avLst/>
              <a:gdLst/>
              <a:ahLst/>
              <a:cxnLst/>
              <a:rect l="l" t="t" r="r" b="b"/>
              <a:pathLst>
                <a:path w="734" h="1031" extrusionOk="0">
                  <a:moveTo>
                    <a:pt x="541" y="0"/>
                  </a:moveTo>
                  <a:cubicBezTo>
                    <a:pt x="528" y="0"/>
                    <a:pt x="514" y="2"/>
                    <a:pt x="500" y="5"/>
                  </a:cubicBezTo>
                  <a:cubicBezTo>
                    <a:pt x="234" y="5"/>
                    <a:pt x="0" y="339"/>
                    <a:pt x="67" y="606"/>
                  </a:cubicBezTo>
                  <a:cubicBezTo>
                    <a:pt x="67" y="706"/>
                    <a:pt x="67" y="806"/>
                    <a:pt x="100" y="906"/>
                  </a:cubicBezTo>
                  <a:cubicBezTo>
                    <a:pt x="141" y="987"/>
                    <a:pt x="205" y="1031"/>
                    <a:pt x="280" y="1031"/>
                  </a:cubicBezTo>
                  <a:cubicBezTo>
                    <a:pt x="328" y="1031"/>
                    <a:pt x="381" y="1012"/>
                    <a:pt x="434" y="973"/>
                  </a:cubicBezTo>
                  <a:cubicBezTo>
                    <a:pt x="634" y="773"/>
                    <a:pt x="701" y="506"/>
                    <a:pt x="734" y="239"/>
                  </a:cubicBezTo>
                  <a:cubicBezTo>
                    <a:pt x="734" y="120"/>
                    <a:pt x="654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5535593" y="3860358"/>
              <a:ext cx="22868" cy="36194"/>
            </a:xfrm>
            <a:custGeom>
              <a:avLst/>
              <a:gdLst/>
              <a:ahLst/>
              <a:cxnLst/>
              <a:rect l="l" t="t" r="r" b="b"/>
              <a:pathLst>
                <a:path w="568" h="899" extrusionOk="0">
                  <a:moveTo>
                    <a:pt x="338" y="0"/>
                  </a:moveTo>
                  <a:cubicBezTo>
                    <a:pt x="236" y="0"/>
                    <a:pt x="132" y="58"/>
                    <a:pt x="100" y="168"/>
                  </a:cubicBezTo>
                  <a:cubicBezTo>
                    <a:pt x="67" y="235"/>
                    <a:pt x="34" y="335"/>
                    <a:pt x="34" y="401"/>
                  </a:cubicBezTo>
                  <a:cubicBezTo>
                    <a:pt x="0" y="501"/>
                    <a:pt x="0" y="635"/>
                    <a:pt x="67" y="735"/>
                  </a:cubicBezTo>
                  <a:cubicBezTo>
                    <a:pt x="87" y="834"/>
                    <a:pt x="178" y="898"/>
                    <a:pt x="269" y="898"/>
                  </a:cubicBezTo>
                  <a:cubicBezTo>
                    <a:pt x="331" y="898"/>
                    <a:pt x="394" y="869"/>
                    <a:pt x="434" y="802"/>
                  </a:cubicBezTo>
                  <a:cubicBezTo>
                    <a:pt x="534" y="602"/>
                    <a:pt x="567" y="435"/>
                    <a:pt x="567" y="235"/>
                  </a:cubicBezTo>
                  <a:cubicBezTo>
                    <a:pt x="567" y="75"/>
                    <a:pt x="45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5578551" y="3712886"/>
              <a:ext cx="31846" cy="44125"/>
            </a:xfrm>
            <a:custGeom>
              <a:avLst/>
              <a:gdLst/>
              <a:ahLst/>
              <a:cxnLst/>
              <a:rect l="l" t="t" r="r" b="b"/>
              <a:pathLst>
                <a:path w="791" h="1096" extrusionOk="0">
                  <a:moveTo>
                    <a:pt x="527" y="1"/>
                  </a:moveTo>
                  <a:cubicBezTo>
                    <a:pt x="468" y="1"/>
                    <a:pt x="410" y="20"/>
                    <a:pt x="368" y="62"/>
                  </a:cubicBezTo>
                  <a:cubicBezTo>
                    <a:pt x="301" y="162"/>
                    <a:pt x="234" y="295"/>
                    <a:pt x="234" y="395"/>
                  </a:cubicBezTo>
                  <a:cubicBezTo>
                    <a:pt x="134" y="495"/>
                    <a:pt x="101" y="595"/>
                    <a:pt x="34" y="695"/>
                  </a:cubicBezTo>
                  <a:cubicBezTo>
                    <a:pt x="1" y="895"/>
                    <a:pt x="101" y="1096"/>
                    <a:pt x="301" y="1096"/>
                  </a:cubicBezTo>
                  <a:cubicBezTo>
                    <a:pt x="634" y="1062"/>
                    <a:pt x="735" y="495"/>
                    <a:pt x="768" y="228"/>
                  </a:cubicBezTo>
                  <a:cubicBezTo>
                    <a:pt x="791" y="91"/>
                    <a:pt x="65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6127819" y="3408882"/>
              <a:ext cx="171950" cy="145983"/>
            </a:xfrm>
            <a:custGeom>
              <a:avLst/>
              <a:gdLst/>
              <a:ahLst/>
              <a:cxnLst/>
              <a:rect l="l" t="t" r="r" b="b"/>
              <a:pathLst>
                <a:path w="4271" h="3626" extrusionOk="0">
                  <a:moveTo>
                    <a:pt x="2972" y="1"/>
                  </a:moveTo>
                  <a:cubicBezTo>
                    <a:pt x="2272" y="1"/>
                    <a:pt x="1485" y="490"/>
                    <a:pt x="1001" y="908"/>
                  </a:cubicBezTo>
                  <a:cubicBezTo>
                    <a:pt x="1" y="1808"/>
                    <a:pt x="601" y="2909"/>
                    <a:pt x="1535" y="3443"/>
                  </a:cubicBezTo>
                  <a:cubicBezTo>
                    <a:pt x="1764" y="3568"/>
                    <a:pt x="1995" y="3625"/>
                    <a:pt x="2222" y="3625"/>
                  </a:cubicBezTo>
                  <a:cubicBezTo>
                    <a:pt x="3022" y="3625"/>
                    <a:pt x="3759" y="2918"/>
                    <a:pt x="4070" y="2009"/>
                  </a:cubicBezTo>
                  <a:cubicBezTo>
                    <a:pt x="4270" y="1508"/>
                    <a:pt x="4237" y="874"/>
                    <a:pt x="3970" y="574"/>
                  </a:cubicBezTo>
                  <a:cubicBezTo>
                    <a:pt x="3937" y="541"/>
                    <a:pt x="3937" y="507"/>
                    <a:pt x="3937" y="474"/>
                  </a:cubicBezTo>
                  <a:cubicBezTo>
                    <a:pt x="3675" y="132"/>
                    <a:pt x="3335" y="1"/>
                    <a:pt x="2972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5229369" y="3978424"/>
              <a:ext cx="889062" cy="308996"/>
            </a:xfrm>
            <a:custGeom>
              <a:avLst/>
              <a:gdLst/>
              <a:ahLst/>
              <a:cxnLst/>
              <a:rect l="l" t="t" r="r" b="b"/>
              <a:pathLst>
                <a:path w="22083" h="7675" extrusionOk="0">
                  <a:moveTo>
                    <a:pt x="1561" y="1"/>
                  </a:moveTo>
                  <a:cubicBezTo>
                    <a:pt x="1394" y="1"/>
                    <a:pt x="1228" y="32"/>
                    <a:pt x="1068" y="102"/>
                  </a:cubicBezTo>
                  <a:cubicBezTo>
                    <a:pt x="0" y="602"/>
                    <a:pt x="300" y="2637"/>
                    <a:pt x="434" y="3505"/>
                  </a:cubicBezTo>
                  <a:cubicBezTo>
                    <a:pt x="601" y="4772"/>
                    <a:pt x="867" y="6106"/>
                    <a:pt x="1468" y="7274"/>
                  </a:cubicBezTo>
                  <a:cubicBezTo>
                    <a:pt x="1483" y="7319"/>
                    <a:pt x="1512" y="7337"/>
                    <a:pt x="1545" y="7337"/>
                  </a:cubicBezTo>
                  <a:cubicBezTo>
                    <a:pt x="1585" y="7337"/>
                    <a:pt x="1631" y="7311"/>
                    <a:pt x="1668" y="7274"/>
                  </a:cubicBezTo>
                  <a:cubicBezTo>
                    <a:pt x="1735" y="7407"/>
                    <a:pt x="1868" y="7541"/>
                    <a:pt x="2068" y="7574"/>
                  </a:cubicBezTo>
                  <a:cubicBezTo>
                    <a:pt x="2265" y="7635"/>
                    <a:pt x="2461" y="7654"/>
                    <a:pt x="2658" y="7654"/>
                  </a:cubicBezTo>
                  <a:cubicBezTo>
                    <a:pt x="2895" y="7654"/>
                    <a:pt x="3132" y="7626"/>
                    <a:pt x="3369" y="7607"/>
                  </a:cubicBezTo>
                  <a:cubicBezTo>
                    <a:pt x="3625" y="7596"/>
                    <a:pt x="3877" y="7593"/>
                    <a:pt x="4128" y="7593"/>
                  </a:cubicBezTo>
                  <a:cubicBezTo>
                    <a:pt x="4629" y="7593"/>
                    <a:pt x="5126" y="7607"/>
                    <a:pt x="5638" y="7607"/>
                  </a:cubicBezTo>
                  <a:cubicBezTo>
                    <a:pt x="8273" y="7574"/>
                    <a:pt x="10941" y="7674"/>
                    <a:pt x="13510" y="7174"/>
                  </a:cubicBezTo>
                  <a:cubicBezTo>
                    <a:pt x="14595" y="6967"/>
                    <a:pt x="15621" y="6840"/>
                    <a:pt x="16679" y="6840"/>
                  </a:cubicBezTo>
                  <a:cubicBezTo>
                    <a:pt x="16987" y="6840"/>
                    <a:pt x="17297" y="6851"/>
                    <a:pt x="17613" y="6874"/>
                  </a:cubicBezTo>
                  <a:cubicBezTo>
                    <a:pt x="18078" y="6891"/>
                    <a:pt x="18587" y="6961"/>
                    <a:pt x="19086" y="6961"/>
                  </a:cubicBezTo>
                  <a:cubicBezTo>
                    <a:pt x="19553" y="6961"/>
                    <a:pt x="20011" y="6899"/>
                    <a:pt x="20415" y="6673"/>
                  </a:cubicBezTo>
                  <a:cubicBezTo>
                    <a:pt x="21682" y="6006"/>
                    <a:pt x="22049" y="4805"/>
                    <a:pt x="22083" y="3438"/>
                  </a:cubicBezTo>
                  <a:cubicBezTo>
                    <a:pt x="22083" y="2571"/>
                    <a:pt x="21849" y="1003"/>
                    <a:pt x="20715" y="936"/>
                  </a:cubicBezTo>
                  <a:cubicBezTo>
                    <a:pt x="20679" y="934"/>
                    <a:pt x="20643" y="933"/>
                    <a:pt x="20608" y="933"/>
                  </a:cubicBezTo>
                  <a:cubicBezTo>
                    <a:pt x="18906" y="933"/>
                    <a:pt x="18718" y="3282"/>
                    <a:pt x="17313" y="3805"/>
                  </a:cubicBezTo>
                  <a:cubicBezTo>
                    <a:pt x="17235" y="3832"/>
                    <a:pt x="17157" y="3844"/>
                    <a:pt x="17079" y="3844"/>
                  </a:cubicBezTo>
                  <a:cubicBezTo>
                    <a:pt x="16380" y="3844"/>
                    <a:pt x="15654" y="2864"/>
                    <a:pt x="15144" y="2504"/>
                  </a:cubicBezTo>
                  <a:cubicBezTo>
                    <a:pt x="14858" y="2289"/>
                    <a:pt x="14524" y="2190"/>
                    <a:pt x="14189" y="2190"/>
                  </a:cubicBezTo>
                  <a:cubicBezTo>
                    <a:pt x="13898" y="2190"/>
                    <a:pt x="13606" y="2264"/>
                    <a:pt x="13343" y="2404"/>
                  </a:cubicBezTo>
                  <a:cubicBezTo>
                    <a:pt x="12709" y="2704"/>
                    <a:pt x="12309" y="3404"/>
                    <a:pt x="11809" y="3871"/>
                  </a:cubicBezTo>
                  <a:cubicBezTo>
                    <a:pt x="11512" y="4148"/>
                    <a:pt x="11237" y="4261"/>
                    <a:pt x="10984" y="4261"/>
                  </a:cubicBezTo>
                  <a:cubicBezTo>
                    <a:pt x="10410" y="4261"/>
                    <a:pt x="9944" y="3682"/>
                    <a:pt x="9574" y="3104"/>
                  </a:cubicBezTo>
                  <a:cubicBezTo>
                    <a:pt x="9207" y="2537"/>
                    <a:pt x="8806" y="2170"/>
                    <a:pt x="8106" y="2104"/>
                  </a:cubicBezTo>
                  <a:cubicBezTo>
                    <a:pt x="8085" y="2102"/>
                    <a:pt x="8065" y="2101"/>
                    <a:pt x="8044" y="2101"/>
                  </a:cubicBezTo>
                  <a:cubicBezTo>
                    <a:pt x="7665" y="2101"/>
                    <a:pt x="7290" y="2382"/>
                    <a:pt x="7005" y="2604"/>
                  </a:cubicBezTo>
                  <a:cubicBezTo>
                    <a:pt x="6789" y="2748"/>
                    <a:pt x="6521" y="3013"/>
                    <a:pt x="6251" y="3013"/>
                  </a:cubicBezTo>
                  <a:cubicBezTo>
                    <a:pt x="6146" y="3013"/>
                    <a:pt x="6040" y="2973"/>
                    <a:pt x="5938" y="2871"/>
                  </a:cubicBezTo>
                  <a:cubicBezTo>
                    <a:pt x="5804" y="2737"/>
                    <a:pt x="5638" y="2671"/>
                    <a:pt x="5471" y="2637"/>
                  </a:cubicBezTo>
                  <a:cubicBezTo>
                    <a:pt x="4270" y="2204"/>
                    <a:pt x="3669" y="1136"/>
                    <a:pt x="2669" y="402"/>
                  </a:cubicBezTo>
                  <a:cubicBezTo>
                    <a:pt x="2342" y="169"/>
                    <a:pt x="1950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5185043" y="4029796"/>
              <a:ext cx="979928" cy="339593"/>
            </a:xfrm>
            <a:custGeom>
              <a:avLst/>
              <a:gdLst/>
              <a:ahLst/>
              <a:cxnLst/>
              <a:rect l="l" t="t" r="r" b="b"/>
              <a:pathLst>
                <a:path w="24340" h="8435" extrusionOk="0">
                  <a:moveTo>
                    <a:pt x="14901" y="1"/>
                  </a:moveTo>
                  <a:cubicBezTo>
                    <a:pt x="14427" y="1"/>
                    <a:pt x="13929" y="190"/>
                    <a:pt x="13577" y="494"/>
                  </a:cubicBezTo>
                  <a:cubicBezTo>
                    <a:pt x="12609" y="1361"/>
                    <a:pt x="12776" y="2962"/>
                    <a:pt x="12176" y="4030"/>
                  </a:cubicBezTo>
                  <a:cubicBezTo>
                    <a:pt x="12088" y="4205"/>
                    <a:pt x="12045" y="4285"/>
                    <a:pt x="12008" y="4285"/>
                  </a:cubicBezTo>
                  <a:cubicBezTo>
                    <a:pt x="11960" y="4285"/>
                    <a:pt x="11921" y="4155"/>
                    <a:pt x="11809" y="3930"/>
                  </a:cubicBezTo>
                  <a:cubicBezTo>
                    <a:pt x="11575" y="3563"/>
                    <a:pt x="11342" y="3229"/>
                    <a:pt x="11108" y="2896"/>
                  </a:cubicBezTo>
                  <a:cubicBezTo>
                    <a:pt x="10741" y="2362"/>
                    <a:pt x="10274" y="1862"/>
                    <a:pt x="9607" y="1795"/>
                  </a:cubicBezTo>
                  <a:cubicBezTo>
                    <a:pt x="9595" y="1794"/>
                    <a:pt x="9583" y="1794"/>
                    <a:pt x="9571" y="1794"/>
                  </a:cubicBezTo>
                  <a:cubicBezTo>
                    <a:pt x="9058" y="1794"/>
                    <a:pt x="8735" y="2471"/>
                    <a:pt x="8540" y="2829"/>
                  </a:cubicBezTo>
                  <a:cubicBezTo>
                    <a:pt x="8340" y="3196"/>
                    <a:pt x="8173" y="3563"/>
                    <a:pt x="7973" y="3896"/>
                  </a:cubicBezTo>
                  <a:cubicBezTo>
                    <a:pt x="7945" y="3952"/>
                    <a:pt x="7935" y="3979"/>
                    <a:pt x="7925" y="3979"/>
                  </a:cubicBezTo>
                  <a:cubicBezTo>
                    <a:pt x="7911" y="3979"/>
                    <a:pt x="7898" y="3927"/>
                    <a:pt x="7839" y="3830"/>
                  </a:cubicBezTo>
                  <a:cubicBezTo>
                    <a:pt x="7773" y="3663"/>
                    <a:pt x="7706" y="3463"/>
                    <a:pt x="7673" y="3296"/>
                  </a:cubicBezTo>
                  <a:cubicBezTo>
                    <a:pt x="7439" y="2495"/>
                    <a:pt x="7472" y="894"/>
                    <a:pt x="6672" y="394"/>
                  </a:cubicBezTo>
                  <a:cubicBezTo>
                    <a:pt x="6520" y="302"/>
                    <a:pt x="6371" y="262"/>
                    <a:pt x="6225" y="262"/>
                  </a:cubicBezTo>
                  <a:cubicBezTo>
                    <a:pt x="5472" y="262"/>
                    <a:pt x="4822" y="1336"/>
                    <a:pt x="4570" y="1895"/>
                  </a:cubicBezTo>
                  <a:cubicBezTo>
                    <a:pt x="4270" y="2529"/>
                    <a:pt x="4103" y="3263"/>
                    <a:pt x="3603" y="3796"/>
                  </a:cubicBezTo>
                  <a:cubicBezTo>
                    <a:pt x="3509" y="3901"/>
                    <a:pt x="3410" y="3945"/>
                    <a:pt x="3307" y="3945"/>
                  </a:cubicBezTo>
                  <a:cubicBezTo>
                    <a:pt x="2753" y="3945"/>
                    <a:pt x="2111" y="2638"/>
                    <a:pt x="1802" y="2329"/>
                  </a:cubicBezTo>
                  <a:cubicBezTo>
                    <a:pt x="1639" y="2150"/>
                    <a:pt x="1453" y="2074"/>
                    <a:pt x="1263" y="2074"/>
                  </a:cubicBezTo>
                  <a:cubicBezTo>
                    <a:pt x="1062" y="2074"/>
                    <a:pt x="856" y="2158"/>
                    <a:pt x="668" y="2295"/>
                  </a:cubicBezTo>
                  <a:cubicBezTo>
                    <a:pt x="34" y="2762"/>
                    <a:pt x="0" y="3730"/>
                    <a:pt x="0" y="4430"/>
                  </a:cubicBezTo>
                  <a:cubicBezTo>
                    <a:pt x="0" y="5698"/>
                    <a:pt x="734" y="6765"/>
                    <a:pt x="1435" y="7732"/>
                  </a:cubicBezTo>
                  <a:cubicBezTo>
                    <a:pt x="1435" y="7766"/>
                    <a:pt x="1435" y="7766"/>
                    <a:pt x="1468" y="7799"/>
                  </a:cubicBezTo>
                  <a:cubicBezTo>
                    <a:pt x="1468" y="7899"/>
                    <a:pt x="1568" y="7933"/>
                    <a:pt x="1635" y="7933"/>
                  </a:cubicBezTo>
                  <a:cubicBezTo>
                    <a:pt x="1944" y="7970"/>
                    <a:pt x="2252" y="7986"/>
                    <a:pt x="2561" y="7986"/>
                  </a:cubicBezTo>
                  <a:cubicBezTo>
                    <a:pt x="3826" y="7986"/>
                    <a:pt x="5090" y="7731"/>
                    <a:pt x="6355" y="7731"/>
                  </a:cubicBezTo>
                  <a:cubicBezTo>
                    <a:pt x="6416" y="7731"/>
                    <a:pt x="6477" y="7731"/>
                    <a:pt x="6538" y="7732"/>
                  </a:cubicBezTo>
                  <a:cubicBezTo>
                    <a:pt x="7539" y="7766"/>
                    <a:pt x="8607" y="7766"/>
                    <a:pt x="9607" y="7966"/>
                  </a:cubicBezTo>
                  <a:cubicBezTo>
                    <a:pt x="10475" y="8166"/>
                    <a:pt x="11275" y="8433"/>
                    <a:pt x="12176" y="8433"/>
                  </a:cubicBezTo>
                  <a:cubicBezTo>
                    <a:pt x="12207" y="8434"/>
                    <a:pt x="12239" y="8435"/>
                    <a:pt x="12271" y="8435"/>
                  </a:cubicBezTo>
                  <a:cubicBezTo>
                    <a:pt x="13039" y="8435"/>
                    <a:pt x="13806" y="8056"/>
                    <a:pt x="14511" y="7799"/>
                  </a:cubicBezTo>
                  <a:cubicBezTo>
                    <a:pt x="14978" y="7666"/>
                    <a:pt x="15445" y="7566"/>
                    <a:pt x="15945" y="7532"/>
                  </a:cubicBezTo>
                  <a:cubicBezTo>
                    <a:pt x="15971" y="7530"/>
                    <a:pt x="15996" y="7529"/>
                    <a:pt x="16022" y="7529"/>
                  </a:cubicBezTo>
                  <a:cubicBezTo>
                    <a:pt x="16433" y="7529"/>
                    <a:pt x="16871" y="7768"/>
                    <a:pt x="17279" y="7799"/>
                  </a:cubicBezTo>
                  <a:cubicBezTo>
                    <a:pt x="17353" y="7806"/>
                    <a:pt x="17424" y="7809"/>
                    <a:pt x="17493" y="7809"/>
                  </a:cubicBezTo>
                  <a:cubicBezTo>
                    <a:pt x="18144" y="7809"/>
                    <a:pt x="18614" y="7540"/>
                    <a:pt x="19247" y="7299"/>
                  </a:cubicBezTo>
                  <a:cubicBezTo>
                    <a:pt x="19380" y="7244"/>
                    <a:pt x="19505" y="7221"/>
                    <a:pt x="19622" y="7221"/>
                  </a:cubicBezTo>
                  <a:cubicBezTo>
                    <a:pt x="20152" y="7221"/>
                    <a:pt x="20539" y="7705"/>
                    <a:pt x="20949" y="8033"/>
                  </a:cubicBezTo>
                  <a:cubicBezTo>
                    <a:pt x="21230" y="8267"/>
                    <a:pt x="21505" y="8368"/>
                    <a:pt x="21768" y="8368"/>
                  </a:cubicBezTo>
                  <a:cubicBezTo>
                    <a:pt x="23007" y="8368"/>
                    <a:pt x="23998" y="6148"/>
                    <a:pt x="24218" y="5131"/>
                  </a:cubicBezTo>
                  <a:cubicBezTo>
                    <a:pt x="24340" y="4611"/>
                    <a:pt x="24098" y="3980"/>
                    <a:pt x="23493" y="3980"/>
                  </a:cubicBezTo>
                  <a:cubicBezTo>
                    <a:pt x="23437" y="3980"/>
                    <a:pt x="23379" y="3985"/>
                    <a:pt x="23317" y="3996"/>
                  </a:cubicBezTo>
                  <a:cubicBezTo>
                    <a:pt x="22416" y="4163"/>
                    <a:pt x="21616" y="5131"/>
                    <a:pt x="20715" y="5231"/>
                  </a:cubicBezTo>
                  <a:cubicBezTo>
                    <a:pt x="20715" y="4130"/>
                    <a:pt x="20682" y="2095"/>
                    <a:pt x="19314" y="1995"/>
                  </a:cubicBezTo>
                  <a:cubicBezTo>
                    <a:pt x="19300" y="1994"/>
                    <a:pt x="19286" y="1994"/>
                    <a:pt x="19272" y="1994"/>
                  </a:cubicBezTo>
                  <a:cubicBezTo>
                    <a:pt x="18786" y="1994"/>
                    <a:pt x="18306" y="2539"/>
                    <a:pt x="18047" y="2896"/>
                  </a:cubicBezTo>
                  <a:cubicBezTo>
                    <a:pt x="17813" y="3229"/>
                    <a:pt x="17613" y="3596"/>
                    <a:pt x="17379" y="3930"/>
                  </a:cubicBezTo>
                  <a:cubicBezTo>
                    <a:pt x="17221" y="4202"/>
                    <a:pt x="17170" y="4459"/>
                    <a:pt x="17049" y="4459"/>
                  </a:cubicBezTo>
                  <a:cubicBezTo>
                    <a:pt x="16992" y="4459"/>
                    <a:pt x="16919" y="4402"/>
                    <a:pt x="16812" y="4263"/>
                  </a:cubicBezTo>
                  <a:cubicBezTo>
                    <a:pt x="16479" y="3796"/>
                    <a:pt x="16512" y="3029"/>
                    <a:pt x="16479" y="2495"/>
                  </a:cubicBezTo>
                  <a:cubicBezTo>
                    <a:pt x="16445" y="1895"/>
                    <a:pt x="16379" y="1295"/>
                    <a:pt x="16145" y="761"/>
                  </a:cubicBezTo>
                  <a:cubicBezTo>
                    <a:pt x="15902" y="223"/>
                    <a:pt x="15416" y="1"/>
                    <a:pt x="14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6"/>
          <p:cNvSpPr/>
          <p:nvPr/>
        </p:nvSpPr>
        <p:spPr>
          <a:xfrm>
            <a:off x="360200" y="2388450"/>
            <a:ext cx="3454156" cy="763903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6"/>
          <p:cNvSpPr txBox="1">
            <a:spLocks noGrp="1"/>
          </p:cNvSpPr>
          <p:nvPr>
            <p:ph type="title"/>
          </p:nvPr>
        </p:nvSpPr>
        <p:spPr>
          <a:xfrm>
            <a:off x="408424" y="2354200"/>
            <a:ext cx="370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Notre Solution</a:t>
            </a:r>
            <a:endParaRPr sz="4400"/>
          </a:p>
        </p:txBody>
      </p:sp>
      <p:sp>
        <p:nvSpPr>
          <p:cNvPr id="1143" name="Google Shape;1143;p46"/>
          <p:cNvSpPr txBox="1">
            <a:spLocks noGrp="1"/>
          </p:cNvSpPr>
          <p:nvPr>
            <p:ph type="title" idx="2"/>
          </p:nvPr>
        </p:nvSpPr>
        <p:spPr>
          <a:xfrm>
            <a:off x="713225" y="1197813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4419414" y="1680115"/>
            <a:ext cx="3325797" cy="3213564"/>
            <a:chOff x="4572008" y="1627000"/>
            <a:chExt cx="3144367" cy="3038256"/>
          </a:xfrm>
        </p:grpSpPr>
        <p:sp>
          <p:nvSpPr>
            <p:cNvPr id="1145" name="Google Shape;1145;p46"/>
            <p:cNvSpPr/>
            <p:nvPr/>
          </p:nvSpPr>
          <p:spPr>
            <a:xfrm flipH="1">
              <a:off x="6797172" y="3500730"/>
              <a:ext cx="521629" cy="475486"/>
            </a:xfrm>
            <a:custGeom>
              <a:avLst/>
              <a:gdLst/>
              <a:ahLst/>
              <a:cxnLst/>
              <a:rect l="l" t="t" r="r" b="b"/>
              <a:pathLst>
                <a:path w="12910" h="11768" extrusionOk="0">
                  <a:moveTo>
                    <a:pt x="3701" y="1"/>
                  </a:moveTo>
                  <a:cubicBezTo>
                    <a:pt x="3127" y="1"/>
                    <a:pt x="2549" y="20"/>
                    <a:pt x="1968" y="59"/>
                  </a:cubicBezTo>
                  <a:cubicBezTo>
                    <a:pt x="768" y="125"/>
                    <a:pt x="401" y="325"/>
                    <a:pt x="201" y="1059"/>
                  </a:cubicBezTo>
                  <a:cubicBezTo>
                    <a:pt x="182" y="1041"/>
                    <a:pt x="158" y="1032"/>
                    <a:pt x="133" y="1032"/>
                  </a:cubicBezTo>
                  <a:cubicBezTo>
                    <a:pt x="70" y="1032"/>
                    <a:pt x="0" y="1087"/>
                    <a:pt x="0" y="1159"/>
                  </a:cubicBezTo>
                  <a:cubicBezTo>
                    <a:pt x="134" y="3461"/>
                    <a:pt x="234" y="5763"/>
                    <a:pt x="567" y="8031"/>
                  </a:cubicBezTo>
                  <a:cubicBezTo>
                    <a:pt x="834" y="9799"/>
                    <a:pt x="1802" y="10700"/>
                    <a:pt x="3470" y="11233"/>
                  </a:cubicBezTo>
                  <a:cubicBezTo>
                    <a:pt x="4499" y="11550"/>
                    <a:pt x="5744" y="11767"/>
                    <a:pt x="6975" y="11767"/>
                  </a:cubicBezTo>
                  <a:cubicBezTo>
                    <a:pt x="9371" y="11767"/>
                    <a:pt x="11714" y="10944"/>
                    <a:pt x="12309" y="8431"/>
                  </a:cubicBezTo>
                  <a:cubicBezTo>
                    <a:pt x="12543" y="7431"/>
                    <a:pt x="12543" y="6363"/>
                    <a:pt x="12643" y="5362"/>
                  </a:cubicBezTo>
                  <a:cubicBezTo>
                    <a:pt x="12743" y="4362"/>
                    <a:pt x="12910" y="3394"/>
                    <a:pt x="12843" y="2394"/>
                  </a:cubicBezTo>
                  <a:cubicBezTo>
                    <a:pt x="12776" y="959"/>
                    <a:pt x="10374" y="792"/>
                    <a:pt x="9374" y="592"/>
                  </a:cubicBezTo>
                  <a:cubicBezTo>
                    <a:pt x="7478" y="208"/>
                    <a:pt x="5603" y="1"/>
                    <a:pt x="3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 flipH="1">
              <a:off x="6717653" y="3350023"/>
              <a:ext cx="692784" cy="326836"/>
            </a:xfrm>
            <a:custGeom>
              <a:avLst/>
              <a:gdLst/>
              <a:ahLst/>
              <a:cxnLst/>
              <a:rect l="l" t="t" r="r" b="b"/>
              <a:pathLst>
                <a:path w="17146" h="8089" extrusionOk="0">
                  <a:moveTo>
                    <a:pt x="15494" y="0"/>
                  </a:moveTo>
                  <a:cubicBezTo>
                    <a:pt x="14798" y="0"/>
                    <a:pt x="13844" y="506"/>
                    <a:pt x="13243" y="686"/>
                  </a:cubicBezTo>
                  <a:cubicBezTo>
                    <a:pt x="11742" y="1120"/>
                    <a:pt x="10166" y="1337"/>
                    <a:pt x="8585" y="1337"/>
                  </a:cubicBezTo>
                  <a:cubicBezTo>
                    <a:pt x="7005" y="1337"/>
                    <a:pt x="5421" y="1120"/>
                    <a:pt x="3903" y="686"/>
                  </a:cubicBezTo>
                  <a:cubicBezTo>
                    <a:pt x="3357" y="514"/>
                    <a:pt x="2414" y="193"/>
                    <a:pt x="1715" y="193"/>
                  </a:cubicBezTo>
                  <a:cubicBezTo>
                    <a:pt x="1603" y="193"/>
                    <a:pt x="1498" y="201"/>
                    <a:pt x="1401" y="219"/>
                  </a:cubicBezTo>
                  <a:cubicBezTo>
                    <a:pt x="0" y="453"/>
                    <a:pt x="100" y="2488"/>
                    <a:pt x="100" y="3689"/>
                  </a:cubicBezTo>
                  <a:cubicBezTo>
                    <a:pt x="100" y="5223"/>
                    <a:pt x="667" y="6591"/>
                    <a:pt x="2168" y="7224"/>
                  </a:cubicBezTo>
                  <a:cubicBezTo>
                    <a:pt x="3136" y="7658"/>
                    <a:pt x="4370" y="7758"/>
                    <a:pt x="5437" y="7825"/>
                  </a:cubicBezTo>
                  <a:cubicBezTo>
                    <a:pt x="5971" y="7892"/>
                    <a:pt x="6505" y="7958"/>
                    <a:pt x="7038" y="8025"/>
                  </a:cubicBezTo>
                  <a:cubicBezTo>
                    <a:pt x="7606" y="8062"/>
                    <a:pt x="8153" y="8088"/>
                    <a:pt x="8702" y="8088"/>
                  </a:cubicBezTo>
                  <a:cubicBezTo>
                    <a:pt x="9154" y="8088"/>
                    <a:pt x="9607" y="8070"/>
                    <a:pt x="10074" y="8025"/>
                  </a:cubicBezTo>
                  <a:cubicBezTo>
                    <a:pt x="10608" y="7958"/>
                    <a:pt x="11175" y="7892"/>
                    <a:pt x="11708" y="7825"/>
                  </a:cubicBezTo>
                  <a:cubicBezTo>
                    <a:pt x="12776" y="7725"/>
                    <a:pt x="13977" y="7658"/>
                    <a:pt x="14977" y="7224"/>
                  </a:cubicBezTo>
                  <a:cubicBezTo>
                    <a:pt x="16445" y="6591"/>
                    <a:pt x="17012" y="5223"/>
                    <a:pt x="17046" y="3689"/>
                  </a:cubicBezTo>
                  <a:cubicBezTo>
                    <a:pt x="17046" y="2488"/>
                    <a:pt x="17146" y="253"/>
                    <a:pt x="15711" y="19"/>
                  </a:cubicBezTo>
                  <a:cubicBezTo>
                    <a:pt x="15642" y="6"/>
                    <a:pt x="15570" y="0"/>
                    <a:pt x="15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 flipH="1">
              <a:off x="6687996" y="3308973"/>
              <a:ext cx="695491" cy="127235"/>
            </a:xfrm>
            <a:custGeom>
              <a:avLst/>
              <a:gdLst/>
              <a:ahLst/>
              <a:cxnLst/>
              <a:rect l="l" t="t" r="r" b="b"/>
              <a:pathLst>
                <a:path w="17213" h="3149" extrusionOk="0">
                  <a:moveTo>
                    <a:pt x="11601" y="1"/>
                  </a:moveTo>
                  <a:cubicBezTo>
                    <a:pt x="11501" y="1"/>
                    <a:pt x="11403" y="1"/>
                    <a:pt x="11308" y="1"/>
                  </a:cubicBezTo>
                  <a:cubicBezTo>
                    <a:pt x="9307" y="35"/>
                    <a:pt x="7305" y="1"/>
                    <a:pt x="5304" y="168"/>
                  </a:cubicBezTo>
                  <a:cubicBezTo>
                    <a:pt x="4303" y="235"/>
                    <a:pt x="2802" y="35"/>
                    <a:pt x="734" y="668"/>
                  </a:cubicBezTo>
                  <a:cubicBezTo>
                    <a:pt x="367" y="802"/>
                    <a:pt x="0" y="1335"/>
                    <a:pt x="34" y="1569"/>
                  </a:cubicBezTo>
                  <a:cubicBezTo>
                    <a:pt x="34" y="1869"/>
                    <a:pt x="200" y="2003"/>
                    <a:pt x="534" y="2069"/>
                  </a:cubicBezTo>
                  <a:cubicBezTo>
                    <a:pt x="1835" y="2436"/>
                    <a:pt x="3102" y="2803"/>
                    <a:pt x="4470" y="2970"/>
                  </a:cubicBezTo>
                  <a:cubicBezTo>
                    <a:pt x="5504" y="3099"/>
                    <a:pt x="6579" y="3148"/>
                    <a:pt x="7647" y="3148"/>
                  </a:cubicBezTo>
                  <a:cubicBezTo>
                    <a:pt x="7957" y="3148"/>
                    <a:pt x="8266" y="3144"/>
                    <a:pt x="8573" y="3137"/>
                  </a:cubicBezTo>
                  <a:cubicBezTo>
                    <a:pt x="9307" y="3137"/>
                    <a:pt x="10041" y="3103"/>
                    <a:pt x="10775" y="3037"/>
                  </a:cubicBezTo>
                  <a:cubicBezTo>
                    <a:pt x="11375" y="3003"/>
                    <a:pt x="17213" y="2269"/>
                    <a:pt x="15311" y="768"/>
                  </a:cubicBezTo>
                  <a:cubicBezTo>
                    <a:pt x="14326" y="29"/>
                    <a:pt x="12800" y="1"/>
                    <a:pt x="116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 flipH="1">
              <a:off x="6836244" y="3339074"/>
              <a:ext cx="470435" cy="70062"/>
            </a:xfrm>
            <a:custGeom>
              <a:avLst/>
              <a:gdLst/>
              <a:ahLst/>
              <a:cxnLst/>
              <a:rect l="l" t="t" r="r" b="b"/>
              <a:pathLst>
                <a:path w="11643" h="1734" extrusionOk="0">
                  <a:moveTo>
                    <a:pt x="6075" y="0"/>
                  </a:moveTo>
                  <a:cubicBezTo>
                    <a:pt x="4099" y="0"/>
                    <a:pt x="2141" y="166"/>
                    <a:pt x="201" y="657"/>
                  </a:cubicBezTo>
                  <a:cubicBezTo>
                    <a:pt x="34" y="691"/>
                    <a:pt x="34" y="824"/>
                    <a:pt x="101" y="924"/>
                  </a:cubicBezTo>
                  <a:cubicBezTo>
                    <a:pt x="1" y="1057"/>
                    <a:pt x="101" y="1191"/>
                    <a:pt x="201" y="1224"/>
                  </a:cubicBezTo>
                  <a:cubicBezTo>
                    <a:pt x="1364" y="1635"/>
                    <a:pt x="2683" y="1733"/>
                    <a:pt x="3966" y="1733"/>
                  </a:cubicBezTo>
                  <a:cubicBezTo>
                    <a:pt x="4560" y="1733"/>
                    <a:pt x="5146" y="1712"/>
                    <a:pt x="5705" y="1691"/>
                  </a:cubicBezTo>
                  <a:cubicBezTo>
                    <a:pt x="7639" y="1625"/>
                    <a:pt x="9574" y="1358"/>
                    <a:pt x="11475" y="991"/>
                  </a:cubicBezTo>
                  <a:cubicBezTo>
                    <a:pt x="11576" y="957"/>
                    <a:pt x="11642" y="824"/>
                    <a:pt x="11609" y="724"/>
                  </a:cubicBezTo>
                  <a:cubicBezTo>
                    <a:pt x="11398" y="133"/>
                    <a:pt x="10400" y="36"/>
                    <a:pt x="9501" y="36"/>
                  </a:cubicBezTo>
                  <a:cubicBezTo>
                    <a:pt x="9060" y="36"/>
                    <a:pt x="8643" y="59"/>
                    <a:pt x="8354" y="59"/>
                  </a:cubicBezTo>
                  <a:cubicBezTo>
                    <a:pt x="8300" y="59"/>
                    <a:pt x="8251" y="59"/>
                    <a:pt x="8206" y="57"/>
                  </a:cubicBezTo>
                  <a:cubicBezTo>
                    <a:pt x="7494" y="22"/>
                    <a:pt x="6783" y="0"/>
                    <a:pt x="6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 flipH="1">
              <a:off x="7020890" y="1627000"/>
              <a:ext cx="486597" cy="1768406"/>
            </a:xfrm>
            <a:custGeom>
              <a:avLst/>
              <a:gdLst/>
              <a:ahLst/>
              <a:cxnLst/>
              <a:rect l="l" t="t" r="r" b="b"/>
              <a:pathLst>
                <a:path w="12043" h="43767" extrusionOk="0">
                  <a:moveTo>
                    <a:pt x="2169" y="0"/>
                  </a:moveTo>
                  <a:cubicBezTo>
                    <a:pt x="2094" y="0"/>
                    <a:pt x="2018" y="34"/>
                    <a:pt x="1968" y="100"/>
                  </a:cubicBezTo>
                  <a:cubicBezTo>
                    <a:pt x="0" y="2902"/>
                    <a:pt x="1602" y="6372"/>
                    <a:pt x="3136" y="8907"/>
                  </a:cubicBezTo>
                  <a:cubicBezTo>
                    <a:pt x="5805" y="13243"/>
                    <a:pt x="6839" y="17746"/>
                    <a:pt x="6438" y="22817"/>
                  </a:cubicBezTo>
                  <a:cubicBezTo>
                    <a:pt x="6071" y="27420"/>
                    <a:pt x="4237" y="31923"/>
                    <a:pt x="4704" y="36560"/>
                  </a:cubicBezTo>
                  <a:cubicBezTo>
                    <a:pt x="5037" y="40096"/>
                    <a:pt x="7472" y="41964"/>
                    <a:pt x="10308" y="43598"/>
                  </a:cubicBezTo>
                  <a:cubicBezTo>
                    <a:pt x="10408" y="43698"/>
                    <a:pt x="10541" y="43765"/>
                    <a:pt x="10741" y="43765"/>
                  </a:cubicBezTo>
                  <a:cubicBezTo>
                    <a:pt x="10752" y="43766"/>
                    <a:pt x="10762" y="43766"/>
                    <a:pt x="10771" y="43766"/>
                  </a:cubicBezTo>
                  <a:cubicBezTo>
                    <a:pt x="11141" y="43766"/>
                    <a:pt x="11131" y="43164"/>
                    <a:pt x="10741" y="43131"/>
                  </a:cubicBezTo>
                  <a:cubicBezTo>
                    <a:pt x="11042" y="43131"/>
                    <a:pt x="11208" y="39629"/>
                    <a:pt x="11142" y="39262"/>
                  </a:cubicBezTo>
                  <a:cubicBezTo>
                    <a:pt x="10641" y="36760"/>
                    <a:pt x="9040" y="34659"/>
                    <a:pt x="9674" y="31990"/>
                  </a:cubicBezTo>
                  <a:cubicBezTo>
                    <a:pt x="10108" y="30022"/>
                    <a:pt x="11709" y="28621"/>
                    <a:pt x="11876" y="26553"/>
                  </a:cubicBezTo>
                  <a:cubicBezTo>
                    <a:pt x="12042" y="24585"/>
                    <a:pt x="10074" y="22817"/>
                    <a:pt x="9207" y="21216"/>
                  </a:cubicBezTo>
                  <a:cubicBezTo>
                    <a:pt x="8106" y="19214"/>
                    <a:pt x="9140" y="16812"/>
                    <a:pt x="9774" y="14811"/>
                  </a:cubicBezTo>
                  <a:cubicBezTo>
                    <a:pt x="10274" y="13243"/>
                    <a:pt x="10641" y="11675"/>
                    <a:pt x="10308" y="10074"/>
                  </a:cubicBezTo>
                  <a:cubicBezTo>
                    <a:pt x="10008" y="8440"/>
                    <a:pt x="8707" y="7339"/>
                    <a:pt x="7406" y="6538"/>
                  </a:cubicBezTo>
                  <a:cubicBezTo>
                    <a:pt x="5071" y="5037"/>
                    <a:pt x="3836" y="2335"/>
                    <a:pt x="2369" y="100"/>
                  </a:cubicBezTo>
                  <a:cubicBezTo>
                    <a:pt x="2319" y="34"/>
                    <a:pt x="2244" y="0"/>
                    <a:pt x="2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 flipH="1">
              <a:off x="6558626" y="1963685"/>
              <a:ext cx="606519" cy="1424923"/>
            </a:xfrm>
            <a:custGeom>
              <a:avLst/>
              <a:gdLst/>
              <a:ahLst/>
              <a:cxnLst/>
              <a:rect l="l" t="t" r="r" b="b"/>
              <a:pathLst>
                <a:path w="15011" h="35266" extrusionOk="0">
                  <a:moveTo>
                    <a:pt x="12597" y="0"/>
                  </a:moveTo>
                  <a:cubicBezTo>
                    <a:pt x="11049" y="0"/>
                    <a:pt x="9233" y="945"/>
                    <a:pt x="8506" y="1975"/>
                  </a:cubicBezTo>
                  <a:cubicBezTo>
                    <a:pt x="7372" y="3576"/>
                    <a:pt x="7439" y="5577"/>
                    <a:pt x="7272" y="7479"/>
                  </a:cubicBezTo>
                  <a:cubicBezTo>
                    <a:pt x="7172" y="8746"/>
                    <a:pt x="6805" y="9714"/>
                    <a:pt x="5904" y="10648"/>
                  </a:cubicBezTo>
                  <a:cubicBezTo>
                    <a:pt x="5304" y="11248"/>
                    <a:pt x="4670" y="11782"/>
                    <a:pt x="4103" y="12482"/>
                  </a:cubicBezTo>
                  <a:cubicBezTo>
                    <a:pt x="2969" y="13917"/>
                    <a:pt x="2469" y="15518"/>
                    <a:pt x="2368" y="17319"/>
                  </a:cubicBezTo>
                  <a:cubicBezTo>
                    <a:pt x="2335" y="18353"/>
                    <a:pt x="2502" y="19354"/>
                    <a:pt x="2635" y="20355"/>
                  </a:cubicBezTo>
                  <a:cubicBezTo>
                    <a:pt x="2802" y="21622"/>
                    <a:pt x="2002" y="22589"/>
                    <a:pt x="1501" y="23657"/>
                  </a:cubicBezTo>
                  <a:cubicBezTo>
                    <a:pt x="0" y="26759"/>
                    <a:pt x="867" y="30862"/>
                    <a:pt x="2302" y="33931"/>
                  </a:cubicBezTo>
                  <a:cubicBezTo>
                    <a:pt x="2402" y="34565"/>
                    <a:pt x="2602" y="35232"/>
                    <a:pt x="3302" y="35265"/>
                  </a:cubicBezTo>
                  <a:cubicBezTo>
                    <a:pt x="3736" y="35265"/>
                    <a:pt x="4070" y="34631"/>
                    <a:pt x="4236" y="34331"/>
                  </a:cubicBezTo>
                  <a:cubicBezTo>
                    <a:pt x="4937" y="33197"/>
                    <a:pt x="5371" y="31863"/>
                    <a:pt x="5904" y="30662"/>
                  </a:cubicBezTo>
                  <a:cubicBezTo>
                    <a:pt x="6772" y="28794"/>
                    <a:pt x="6638" y="26592"/>
                    <a:pt x="6972" y="24591"/>
                  </a:cubicBezTo>
                  <a:cubicBezTo>
                    <a:pt x="7372" y="22022"/>
                    <a:pt x="9207" y="20588"/>
                    <a:pt x="11008" y="18887"/>
                  </a:cubicBezTo>
                  <a:cubicBezTo>
                    <a:pt x="13677" y="16385"/>
                    <a:pt x="14010" y="13049"/>
                    <a:pt x="13510" y="9580"/>
                  </a:cubicBezTo>
                  <a:cubicBezTo>
                    <a:pt x="13276" y="8046"/>
                    <a:pt x="12009" y="1975"/>
                    <a:pt x="14611" y="1808"/>
                  </a:cubicBezTo>
                  <a:cubicBezTo>
                    <a:pt x="14811" y="1808"/>
                    <a:pt x="15011" y="1641"/>
                    <a:pt x="14911" y="1441"/>
                  </a:cubicBezTo>
                  <a:cubicBezTo>
                    <a:pt x="14503" y="401"/>
                    <a:pt x="13607" y="0"/>
                    <a:pt x="12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 flipH="1">
              <a:off x="7064036" y="2373098"/>
              <a:ext cx="652339" cy="1017196"/>
            </a:xfrm>
            <a:custGeom>
              <a:avLst/>
              <a:gdLst/>
              <a:ahLst/>
              <a:cxnLst/>
              <a:rect l="l" t="t" r="r" b="b"/>
              <a:pathLst>
                <a:path w="16145" h="25175" extrusionOk="0">
                  <a:moveTo>
                    <a:pt x="5560" y="0"/>
                  </a:moveTo>
                  <a:cubicBezTo>
                    <a:pt x="5398" y="0"/>
                    <a:pt x="5234" y="16"/>
                    <a:pt x="5070" y="48"/>
                  </a:cubicBezTo>
                  <a:cubicBezTo>
                    <a:pt x="2001" y="681"/>
                    <a:pt x="2902" y="4017"/>
                    <a:pt x="2135" y="6252"/>
                  </a:cubicBezTo>
                  <a:cubicBezTo>
                    <a:pt x="1234" y="8787"/>
                    <a:pt x="0" y="11122"/>
                    <a:pt x="2569" y="13057"/>
                  </a:cubicBezTo>
                  <a:cubicBezTo>
                    <a:pt x="3136" y="13491"/>
                    <a:pt x="3869" y="13724"/>
                    <a:pt x="4537" y="14058"/>
                  </a:cubicBezTo>
                  <a:cubicBezTo>
                    <a:pt x="5704" y="14725"/>
                    <a:pt x="5671" y="15826"/>
                    <a:pt x="5504" y="16993"/>
                  </a:cubicBezTo>
                  <a:cubicBezTo>
                    <a:pt x="5304" y="18728"/>
                    <a:pt x="5204" y="20462"/>
                    <a:pt x="6405" y="21863"/>
                  </a:cubicBezTo>
                  <a:cubicBezTo>
                    <a:pt x="8306" y="24198"/>
                    <a:pt x="11642" y="24765"/>
                    <a:pt x="14444" y="25166"/>
                  </a:cubicBezTo>
                  <a:cubicBezTo>
                    <a:pt x="14467" y="25172"/>
                    <a:pt x="14489" y="25174"/>
                    <a:pt x="14509" y="25174"/>
                  </a:cubicBezTo>
                  <a:cubicBezTo>
                    <a:pt x="14601" y="25174"/>
                    <a:pt x="14656" y="25115"/>
                    <a:pt x="14711" y="25032"/>
                  </a:cubicBezTo>
                  <a:cubicBezTo>
                    <a:pt x="15011" y="25032"/>
                    <a:pt x="15311" y="24865"/>
                    <a:pt x="15578" y="24498"/>
                  </a:cubicBezTo>
                  <a:cubicBezTo>
                    <a:pt x="16145" y="23698"/>
                    <a:pt x="15278" y="22264"/>
                    <a:pt x="14944" y="21496"/>
                  </a:cubicBezTo>
                  <a:cubicBezTo>
                    <a:pt x="14377" y="20295"/>
                    <a:pt x="13076" y="19728"/>
                    <a:pt x="12175" y="18828"/>
                  </a:cubicBezTo>
                  <a:cubicBezTo>
                    <a:pt x="10908" y="17527"/>
                    <a:pt x="12175" y="14291"/>
                    <a:pt x="12142" y="12590"/>
                  </a:cubicBezTo>
                  <a:cubicBezTo>
                    <a:pt x="12075" y="8620"/>
                    <a:pt x="5671" y="8720"/>
                    <a:pt x="6471" y="4718"/>
                  </a:cubicBezTo>
                  <a:cubicBezTo>
                    <a:pt x="6671" y="3617"/>
                    <a:pt x="7872" y="2149"/>
                    <a:pt x="7272" y="948"/>
                  </a:cubicBezTo>
                  <a:cubicBezTo>
                    <a:pt x="6920" y="298"/>
                    <a:pt x="6260" y="0"/>
                    <a:pt x="5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 flipH="1">
              <a:off x="6380727" y="2450593"/>
              <a:ext cx="636177" cy="931658"/>
            </a:xfrm>
            <a:custGeom>
              <a:avLst/>
              <a:gdLst/>
              <a:ahLst/>
              <a:cxnLst/>
              <a:rect l="l" t="t" r="r" b="b"/>
              <a:pathLst>
                <a:path w="15745" h="23058" extrusionOk="0">
                  <a:moveTo>
                    <a:pt x="13594" y="1"/>
                  </a:moveTo>
                  <a:cubicBezTo>
                    <a:pt x="12848" y="1"/>
                    <a:pt x="12038" y="364"/>
                    <a:pt x="11275" y="932"/>
                  </a:cubicBezTo>
                  <a:cubicBezTo>
                    <a:pt x="9274" y="2399"/>
                    <a:pt x="8440" y="4201"/>
                    <a:pt x="7406" y="6369"/>
                  </a:cubicBezTo>
                  <a:cubicBezTo>
                    <a:pt x="6638" y="7937"/>
                    <a:pt x="5104" y="7403"/>
                    <a:pt x="3970" y="8370"/>
                  </a:cubicBezTo>
                  <a:cubicBezTo>
                    <a:pt x="2902" y="9338"/>
                    <a:pt x="2202" y="10705"/>
                    <a:pt x="1702" y="12006"/>
                  </a:cubicBezTo>
                  <a:cubicBezTo>
                    <a:pt x="1168" y="13441"/>
                    <a:pt x="1068" y="14808"/>
                    <a:pt x="1435" y="16276"/>
                  </a:cubicBezTo>
                  <a:cubicBezTo>
                    <a:pt x="1768" y="17644"/>
                    <a:pt x="1802" y="18611"/>
                    <a:pt x="1101" y="19945"/>
                  </a:cubicBezTo>
                  <a:cubicBezTo>
                    <a:pt x="734" y="20679"/>
                    <a:pt x="334" y="21380"/>
                    <a:pt x="67" y="22147"/>
                  </a:cubicBezTo>
                  <a:cubicBezTo>
                    <a:pt x="0" y="22280"/>
                    <a:pt x="67" y="22347"/>
                    <a:pt x="167" y="22414"/>
                  </a:cubicBezTo>
                  <a:cubicBezTo>
                    <a:pt x="167" y="22480"/>
                    <a:pt x="201" y="22514"/>
                    <a:pt x="234" y="22580"/>
                  </a:cubicBezTo>
                  <a:cubicBezTo>
                    <a:pt x="441" y="22939"/>
                    <a:pt x="852" y="23058"/>
                    <a:pt x="1311" y="23058"/>
                  </a:cubicBezTo>
                  <a:cubicBezTo>
                    <a:pt x="1963" y="23058"/>
                    <a:pt x="2711" y="22818"/>
                    <a:pt x="3103" y="22681"/>
                  </a:cubicBezTo>
                  <a:cubicBezTo>
                    <a:pt x="4137" y="22380"/>
                    <a:pt x="5137" y="21613"/>
                    <a:pt x="5805" y="20746"/>
                  </a:cubicBezTo>
                  <a:cubicBezTo>
                    <a:pt x="6739" y="19512"/>
                    <a:pt x="5738" y="17877"/>
                    <a:pt x="7372" y="16976"/>
                  </a:cubicBezTo>
                  <a:cubicBezTo>
                    <a:pt x="9807" y="15676"/>
                    <a:pt x="12543" y="15642"/>
                    <a:pt x="13577" y="12673"/>
                  </a:cubicBezTo>
                  <a:cubicBezTo>
                    <a:pt x="14044" y="11272"/>
                    <a:pt x="13910" y="9738"/>
                    <a:pt x="13677" y="8304"/>
                  </a:cubicBezTo>
                  <a:cubicBezTo>
                    <a:pt x="13243" y="5969"/>
                    <a:pt x="12476" y="3066"/>
                    <a:pt x="15411" y="1932"/>
                  </a:cubicBezTo>
                  <a:cubicBezTo>
                    <a:pt x="15612" y="1866"/>
                    <a:pt x="15745" y="1632"/>
                    <a:pt x="15612" y="1399"/>
                  </a:cubicBezTo>
                  <a:cubicBezTo>
                    <a:pt x="15098" y="405"/>
                    <a:pt x="14381" y="1"/>
                    <a:pt x="13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 flipH="1">
              <a:off x="4654234" y="3601012"/>
              <a:ext cx="460981" cy="420172"/>
            </a:xfrm>
            <a:custGeom>
              <a:avLst/>
              <a:gdLst/>
              <a:ahLst/>
              <a:cxnLst/>
              <a:rect l="l" t="t" r="r" b="b"/>
              <a:pathLst>
                <a:path w="11409" h="10399" extrusionOk="0">
                  <a:moveTo>
                    <a:pt x="8196" y="0"/>
                  </a:moveTo>
                  <a:cubicBezTo>
                    <a:pt x="6508" y="0"/>
                    <a:pt x="4842" y="176"/>
                    <a:pt x="3136" y="512"/>
                  </a:cubicBezTo>
                  <a:cubicBezTo>
                    <a:pt x="2235" y="679"/>
                    <a:pt x="134" y="846"/>
                    <a:pt x="67" y="2113"/>
                  </a:cubicBezTo>
                  <a:cubicBezTo>
                    <a:pt x="0" y="2980"/>
                    <a:pt x="167" y="3848"/>
                    <a:pt x="267" y="4748"/>
                  </a:cubicBezTo>
                  <a:cubicBezTo>
                    <a:pt x="334" y="5616"/>
                    <a:pt x="334" y="6550"/>
                    <a:pt x="567" y="7450"/>
                  </a:cubicBezTo>
                  <a:cubicBezTo>
                    <a:pt x="1073" y="9670"/>
                    <a:pt x="3128" y="10398"/>
                    <a:pt x="5244" y="10398"/>
                  </a:cubicBezTo>
                  <a:cubicBezTo>
                    <a:pt x="6339" y="10398"/>
                    <a:pt x="7451" y="10203"/>
                    <a:pt x="8373" y="9919"/>
                  </a:cubicBezTo>
                  <a:cubicBezTo>
                    <a:pt x="9841" y="9452"/>
                    <a:pt x="10708" y="8651"/>
                    <a:pt x="10941" y="7083"/>
                  </a:cubicBezTo>
                  <a:cubicBezTo>
                    <a:pt x="11208" y="5082"/>
                    <a:pt x="11308" y="3047"/>
                    <a:pt x="11408" y="1012"/>
                  </a:cubicBezTo>
                  <a:cubicBezTo>
                    <a:pt x="11408" y="937"/>
                    <a:pt x="11352" y="900"/>
                    <a:pt x="11296" y="900"/>
                  </a:cubicBezTo>
                  <a:cubicBezTo>
                    <a:pt x="11277" y="900"/>
                    <a:pt x="11258" y="904"/>
                    <a:pt x="11242" y="912"/>
                  </a:cubicBezTo>
                  <a:cubicBezTo>
                    <a:pt x="11075" y="279"/>
                    <a:pt x="10741" y="78"/>
                    <a:pt x="9674" y="45"/>
                  </a:cubicBezTo>
                  <a:cubicBezTo>
                    <a:pt x="9178" y="15"/>
                    <a:pt x="8686" y="0"/>
                    <a:pt x="8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 flipH="1">
              <a:off x="4572008" y="3467518"/>
              <a:ext cx="611934" cy="288330"/>
            </a:xfrm>
            <a:custGeom>
              <a:avLst/>
              <a:gdLst/>
              <a:ahLst/>
              <a:cxnLst/>
              <a:rect l="l" t="t" r="r" b="b"/>
              <a:pathLst>
                <a:path w="15145" h="7136" extrusionOk="0">
                  <a:moveTo>
                    <a:pt x="1412" y="0"/>
                  </a:moveTo>
                  <a:cubicBezTo>
                    <a:pt x="1351" y="0"/>
                    <a:pt x="1291" y="4"/>
                    <a:pt x="1234" y="13"/>
                  </a:cubicBezTo>
                  <a:cubicBezTo>
                    <a:pt x="0" y="213"/>
                    <a:pt x="67" y="2215"/>
                    <a:pt x="67" y="3249"/>
                  </a:cubicBezTo>
                  <a:cubicBezTo>
                    <a:pt x="67" y="4617"/>
                    <a:pt x="601" y="5817"/>
                    <a:pt x="1901" y="6385"/>
                  </a:cubicBezTo>
                  <a:cubicBezTo>
                    <a:pt x="2769" y="6785"/>
                    <a:pt x="3836" y="6852"/>
                    <a:pt x="4770" y="6918"/>
                  </a:cubicBezTo>
                  <a:cubicBezTo>
                    <a:pt x="5237" y="6985"/>
                    <a:pt x="5738" y="7018"/>
                    <a:pt x="6205" y="7085"/>
                  </a:cubicBezTo>
                  <a:cubicBezTo>
                    <a:pt x="6672" y="7118"/>
                    <a:pt x="7122" y="7135"/>
                    <a:pt x="7568" y="7135"/>
                  </a:cubicBezTo>
                  <a:cubicBezTo>
                    <a:pt x="8014" y="7135"/>
                    <a:pt x="8456" y="7118"/>
                    <a:pt x="8906" y="7085"/>
                  </a:cubicBezTo>
                  <a:cubicBezTo>
                    <a:pt x="9373" y="7018"/>
                    <a:pt x="9874" y="6952"/>
                    <a:pt x="10341" y="6918"/>
                  </a:cubicBezTo>
                  <a:cubicBezTo>
                    <a:pt x="11275" y="6852"/>
                    <a:pt x="12342" y="6785"/>
                    <a:pt x="13210" y="6385"/>
                  </a:cubicBezTo>
                  <a:cubicBezTo>
                    <a:pt x="14544" y="5817"/>
                    <a:pt x="15044" y="4617"/>
                    <a:pt x="15044" y="3249"/>
                  </a:cubicBezTo>
                  <a:cubicBezTo>
                    <a:pt x="15044" y="2215"/>
                    <a:pt x="15144" y="414"/>
                    <a:pt x="13877" y="180"/>
                  </a:cubicBezTo>
                  <a:cubicBezTo>
                    <a:pt x="13801" y="167"/>
                    <a:pt x="13718" y="162"/>
                    <a:pt x="13630" y="162"/>
                  </a:cubicBezTo>
                  <a:cubicBezTo>
                    <a:pt x="13022" y="162"/>
                    <a:pt x="12170" y="435"/>
                    <a:pt x="11675" y="580"/>
                  </a:cubicBezTo>
                  <a:cubicBezTo>
                    <a:pt x="10341" y="981"/>
                    <a:pt x="8940" y="1181"/>
                    <a:pt x="7539" y="1181"/>
                  </a:cubicBezTo>
                  <a:cubicBezTo>
                    <a:pt x="6138" y="1181"/>
                    <a:pt x="4737" y="981"/>
                    <a:pt x="3403" y="580"/>
                  </a:cubicBezTo>
                  <a:cubicBezTo>
                    <a:pt x="2886" y="429"/>
                    <a:pt x="2038" y="0"/>
                    <a:pt x="1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 flipH="1">
              <a:off x="4596290" y="3431518"/>
              <a:ext cx="614641" cy="112043"/>
            </a:xfrm>
            <a:custGeom>
              <a:avLst/>
              <a:gdLst/>
              <a:ahLst/>
              <a:cxnLst/>
              <a:rect l="l" t="t" r="r" b="b"/>
              <a:pathLst>
                <a:path w="15212" h="2773" extrusionOk="0">
                  <a:moveTo>
                    <a:pt x="6739" y="1"/>
                  </a:moveTo>
                  <a:cubicBezTo>
                    <a:pt x="6235" y="1"/>
                    <a:pt x="5734" y="4"/>
                    <a:pt x="5238" y="4"/>
                  </a:cubicBezTo>
                  <a:cubicBezTo>
                    <a:pt x="5069" y="4"/>
                    <a:pt x="4889" y="2"/>
                    <a:pt x="4703" y="2"/>
                  </a:cubicBezTo>
                  <a:cubicBezTo>
                    <a:pt x="3679" y="2"/>
                    <a:pt x="2459" y="50"/>
                    <a:pt x="1669" y="671"/>
                  </a:cubicBezTo>
                  <a:cubicBezTo>
                    <a:pt x="1" y="2005"/>
                    <a:pt x="5171" y="2639"/>
                    <a:pt x="5672" y="2672"/>
                  </a:cubicBezTo>
                  <a:cubicBezTo>
                    <a:pt x="6339" y="2706"/>
                    <a:pt x="6973" y="2739"/>
                    <a:pt x="7640" y="2772"/>
                  </a:cubicBezTo>
                  <a:cubicBezTo>
                    <a:pt x="8841" y="2772"/>
                    <a:pt x="10075" y="2739"/>
                    <a:pt x="11276" y="2606"/>
                  </a:cubicBezTo>
                  <a:cubicBezTo>
                    <a:pt x="12477" y="2472"/>
                    <a:pt x="13577" y="2139"/>
                    <a:pt x="14745" y="1838"/>
                  </a:cubicBezTo>
                  <a:cubicBezTo>
                    <a:pt x="15012" y="1738"/>
                    <a:pt x="15178" y="1638"/>
                    <a:pt x="15178" y="1371"/>
                  </a:cubicBezTo>
                  <a:cubicBezTo>
                    <a:pt x="15212" y="1138"/>
                    <a:pt x="14878" y="704"/>
                    <a:pt x="14545" y="571"/>
                  </a:cubicBezTo>
                  <a:cubicBezTo>
                    <a:pt x="13267" y="176"/>
                    <a:pt x="12248" y="153"/>
                    <a:pt x="11455" y="153"/>
                  </a:cubicBezTo>
                  <a:cubicBezTo>
                    <a:pt x="11351" y="153"/>
                    <a:pt x="11251" y="153"/>
                    <a:pt x="11154" y="153"/>
                  </a:cubicBezTo>
                  <a:cubicBezTo>
                    <a:pt x="10930" y="153"/>
                    <a:pt x="10726" y="151"/>
                    <a:pt x="10542" y="137"/>
                  </a:cubicBezTo>
                  <a:cubicBezTo>
                    <a:pt x="9279" y="18"/>
                    <a:pt x="7999" y="1"/>
                    <a:pt x="6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 flipH="1">
              <a:off x="4665023" y="3457578"/>
              <a:ext cx="415161" cy="61577"/>
            </a:xfrm>
            <a:custGeom>
              <a:avLst/>
              <a:gdLst/>
              <a:ahLst/>
              <a:cxnLst/>
              <a:rect l="l" t="t" r="r" b="b"/>
              <a:pathLst>
                <a:path w="10275" h="1524" extrusionOk="0">
                  <a:moveTo>
                    <a:pt x="5012" y="1"/>
                  </a:moveTo>
                  <a:cubicBezTo>
                    <a:pt x="4357" y="1"/>
                    <a:pt x="3699" y="22"/>
                    <a:pt x="3036" y="59"/>
                  </a:cubicBezTo>
                  <a:cubicBezTo>
                    <a:pt x="2992" y="61"/>
                    <a:pt x="2943" y="62"/>
                    <a:pt x="2888" y="62"/>
                  </a:cubicBezTo>
                  <a:cubicBezTo>
                    <a:pt x="2640" y="62"/>
                    <a:pt x="2290" y="44"/>
                    <a:pt x="1917" y="44"/>
                  </a:cubicBezTo>
                  <a:cubicBezTo>
                    <a:pt x="1120" y="44"/>
                    <a:pt x="225" y="128"/>
                    <a:pt x="34" y="660"/>
                  </a:cubicBezTo>
                  <a:cubicBezTo>
                    <a:pt x="1" y="726"/>
                    <a:pt x="67" y="860"/>
                    <a:pt x="134" y="860"/>
                  </a:cubicBezTo>
                  <a:cubicBezTo>
                    <a:pt x="1835" y="1227"/>
                    <a:pt x="3536" y="1427"/>
                    <a:pt x="5271" y="1494"/>
                  </a:cubicBezTo>
                  <a:cubicBezTo>
                    <a:pt x="5794" y="1505"/>
                    <a:pt x="6338" y="1523"/>
                    <a:pt x="6888" y="1523"/>
                  </a:cubicBezTo>
                  <a:cubicBezTo>
                    <a:pt x="7988" y="1523"/>
                    <a:pt x="9107" y="1449"/>
                    <a:pt x="10108" y="1093"/>
                  </a:cubicBezTo>
                  <a:cubicBezTo>
                    <a:pt x="10208" y="1060"/>
                    <a:pt x="10275" y="926"/>
                    <a:pt x="10208" y="826"/>
                  </a:cubicBezTo>
                  <a:cubicBezTo>
                    <a:pt x="10275" y="726"/>
                    <a:pt x="10241" y="593"/>
                    <a:pt x="10108" y="560"/>
                  </a:cubicBezTo>
                  <a:cubicBezTo>
                    <a:pt x="8418" y="149"/>
                    <a:pt x="6727" y="1"/>
                    <a:pt x="5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 flipH="1">
              <a:off x="4627288" y="3227034"/>
              <a:ext cx="342392" cy="282835"/>
            </a:xfrm>
            <a:custGeom>
              <a:avLst/>
              <a:gdLst/>
              <a:ahLst/>
              <a:cxnLst/>
              <a:rect l="l" t="t" r="r" b="b"/>
              <a:pathLst>
                <a:path w="8474" h="7000" extrusionOk="0">
                  <a:moveTo>
                    <a:pt x="3206" y="1"/>
                  </a:moveTo>
                  <a:cubicBezTo>
                    <a:pt x="3076" y="1"/>
                    <a:pt x="2942" y="20"/>
                    <a:pt x="2803" y="61"/>
                  </a:cubicBezTo>
                  <a:cubicBezTo>
                    <a:pt x="1602" y="395"/>
                    <a:pt x="1202" y="2596"/>
                    <a:pt x="968" y="3564"/>
                  </a:cubicBezTo>
                  <a:cubicBezTo>
                    <a:pt x="835" y="4064"/>
                    <a:pt x="301" y="5565"/>
                    <a:pt x="1" y="6999"/>
                  </a:cubicBezTo>
                  <a:lnTo>
                    <a:pt x="5772" y="6999"/>
                  </a:lnTo>
                  <a:cubicBezTo>
                    <a:pt x="6606" y="6232"/>
                    <a:pt x="7440" y="5332"/>
                    <a:pt x="7806" y="4531"/>
                  </a:cubicBezTo>
                  <a:cubicBezTo>
                    <a:pt x="8474" y="2997"/>
                    <a:pt x="6706" y="2596"/>
                    <a:pt x="5705" y="1762"/>
                  </a:cubicBezTo>
                  <a:cubicBezTo>
                    <a:pt x="4965" y="1170"/>
                    <a:pt x="4225" y="1"/>
                    <a:pt x="3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 flipH="1">
              <a:off x="4593189" y="3040085"/>
              <a:ext cx="288855" cy="469789"/>
            </a:xfrm>
            <a:custGeom>
              <a:avLst/>
              <a:gdLst/>
              <a:ahLst/>
              <a:cxnLst/>
              <a:rect l="l" t="t" r="r" b="b"/>
              <a:pathLst>
                <a:path w="7149" h="11627" extrusionOk="0">
                  <a:moveTo>
                    <a:pt x="6791" y="0"/>
                  </a:moveTo>
                  <a:cubicBezTo>
                    <a:pt x="6744" y="0"/>
                    <a:pt x="6692" y="16"/>
                    <a:pt x="6638" y="51"/>
                  </a:cubicBezTo>
                  <a:cubicBezTo>
                    <a:pt x="4837" y="1152"/>
                    <a:pt x="4270" y="3821"/>
                    <a:pt x="3302" y="5589"/>
                  </a:cubicBezTo>
                  <a:cubicBezTo>
                    <a:pt x="2102" y="7790"/>
                    <a:pt x="967" y="9792"/>
                    <a:pt x="0" y="11626"/>
                  </a:cubicBezTo>
                  <a:lnTo>
                    <a:pt x="534" y="11626"/>
                  </a:lnTo>
                  <a:cubicBezTo>
                    <a:pt x="2969" y="8091"/>
                    <a:pt x="4970" y="4288"/>
                    <a:pt x="7038" y="518"/>
                  </a:cubicBezTo>
                  <a:cubicBezTo>
                    <a:pt x="7148" y="327"/>
                    <a:pt x="7010" y="0"/>
                    <a:pt x="6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 flipH="1">
              <a:off x="6654309" y="3865213"/>
              <a:ext cx="363120" cy="201863"/>
            </a:xfrm>
            <a:custGeom>
              <a:avLst/>
              <a:gdLst/>
              <a:ahLst/>
              <a:cxnLst/>
              <a:rect l="l" t="t" r="r" b="b"/>
              <a:pathLst>
                <a:path w="8987" h="4996" extrusionOk="0">
                  <a:moveTo>
                    <a:pt x="6748" y="0"/>
                  </a:moveTo>
                  <a:cubicBezTo>
                    <a:pt x="5738" y="0"/>
                    <a:pt x="5014" y="823"/>
                    <a:pt x="3950" y="911"/>
                  </a:cubicBezTo>
                  <a:cubicBezTo>
                    <a:pt x="3884" y="918"/>
                    <a:pt x="3809" y="920"/>
                    <a:pt x="3728" y="920"/>
                  </a:cubicBezTo>
                  <a:cubicBezTo>
                    <a:pt x="3259" y="920"/>
                    <a:pt x="2558" y="830"/>
                    <a:pt x="1905" y="830"/>
                  </a:cubicBezTo>
                  <a:cubicBezTo>
                    <a:pt x="896" y="830"/>
                    <a:pt x="0" y="1046"/>
                    <a:pt x="247" y="2146"/>
                  </a:cubicBezTo>
                  <a:cubicBezTo>
                    <a:pt x="447" y="3013"/>
                    <a:pt x="1414" y="3647"/>
                    <a:pt x="2048" y="4114"/>
                  </a:cubicBezTo>
                  <a:cubicBezTo>
                    <a:pt x="2935" y="4800"/>
                    <a:pt x="4139" y="4996"/>
                    <a:pt x="5264" y="4996"/>
                  </a:cubicBezTo>
                  <a:cubicBezTo>
                    <a:pt x="5451" y="4996"/>
                    <a:pt x="5636" y="4990"/>
                    <a:pt x="5818" y="4981"/>
                  </a:cubicBezTo>
                  <a:cubicBezTo>
                    <a:pt x="6685" y="4948"/>
                    <a:pt x="7619" y="4514"/>
                    <a:pt x="8253" y="3880"/>
                  </a:cubicBezTo>
                  <a:cubicBezTo>
                    <a:pt x="8820" y="3313"/>
                    <a:pt x="8986" y="2546"/>
                    <a:pt x="8853" y="1845"/>
                  </a:cubicBezTo>
                  <a:cubicBezTo>
                    <a:pt x="8720" y="1011"/>
                    <a:pt x="8086" y="244"/>
                    <a:pt x="7152" y="44"/>
                  </a:cubicBezTo>
                  <a:cubicBezTo>
                    <a:pt x="7012" y="14"/>
                    <a:pt x="6877" y="0"/>
                    <a:pt x="6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 flipH="1">
              <a:off x="5383337" y="3476002"/>
              <a:ext cx="1345163" cy="621186"/>
            </a:xfrm>
            <a:custGeom>
              <a:avLst/>
              <a:gdLst/>
              <a:ahLst/>
              <a:cxnLst/>
              <a:rect l="l" t="t" r="r" b="b"/>
              <a:pathLst>
                <a:path w="33292" h="15374" extrusionOk="0">
                  <a:moveTo>
                    <a:pt x="16595" y="0"/>
                  </a:moveTo>
                  <a:cubicBezTo>
                    <a:pt x="16137" y="0"/>
                    <a:pt x="15715" y="73"/>
                    <a:pt x="15345" y="237"/>
                  </a:cubicBezTo>
                  <a:cubicBezTo>
                    <a:pt x="15320" y="162"/>
                    <a:pt x="15239" y="124"/>
                    <a:pt x="15157" y="124"/>
                  </a:cubicBezTo>
                  <a:cubicBezTo>
                    <a:pt x="15130" y="124"/>
                    <a:pt x="15103" y="129"/>
                    <a:pt x="15078" y="137"/>
                  </a:cubicBezTo>
                  <a:cubicBezTo>
                    <a:pt x="15045" y="137"/>
                    <a:pt x="15045" y="137"/>
                    <a:pt x="15012" y="170"/>
                  </a:cubicBezTo>
                  <a:cubicBezTo>
                    <a:pt x="14978" y="170"/>
                    <a:pt x="14945" y="204"/>
                    <a:pt x="14945" y="237"/>
                  </a:cubicBezTo>
                  <a:cubicBezTo>
                    <a:pt x="11642" y="2805"/>
                    <a:pt x="9274" y="5474"/>
                    <a:pt x="13210" y="8610"/>
                  </a:cubicBezTo>
                  <a:cubicBezTo>
                    <a:pt x="13377" y="8743"/>
                    <a:pt x="17580" y="10044"/>
                    <a:pt x="17780" y="10177"/>
                  </a:cubicBezTo>
                  <a:cubicBezTo>
                    <a:pt x="16813" y="10111"/>
                    <a:pt x="10708" y="10111"/>
                    <a:pt x="9708" y="10077"/>
                  </a:cubicBezTo>
                  <a:cubicBezTo>
                    <a:pt x="9633" y="10075"/>
                    <a:pt x="9556" y="10074"/>
                    <a:pt x="9474" y="10074"/>
                  </a:cubicBezTo>
                  <a:cubicBezTo>
                    <a:pt x="6996" y="10074"/>
                    <a:pt x="1349" y="11040"/>
                    <a:pt x="768" y="11912"/>
                  </a:cubicBezTo>
                  <a:cubicBezTo>
                    <a:pt x="468" y="12346"/>
                    <a:pt x="1" y="13780"/>
                    <a:pt x="601" y="14180"/>
                  </a:cubicBezTo>
                  <a:cubicBezTo>
                    <a:pt x="2102" y="15114"/>
                    <a:pt x="4804" y="15014"/>
                    <a:pt x="6706" y="15181"/>
                  </a:cubicBezTo>
                  <a:cubicBezTo>
                    <a:pt x="8521" y="15321"/>
                    <a:pt x="10380" y="15374"/>
                    <a:pt x="12241" y="15374"/>
                  </a:cubicBezTo>
                  <a:cubicBezTo>
                    <a:pt x="14382" y="15374"/>
                    <a:pt x="16527" y="15304"/>
                    <a:pt x="18614" y="15214"/>
                  </a:cubicBezTo>
                  <a:cubicBezTo>
                    <a:pt x="22117" y="15081"/>
                    <a:pt x="25953" y="15048"/>
                    <a:pt x="29155" y="13980"/>
                  </a:cubicBezTo>
                  <a:cubicBezTo>
                    <a:pt x="30256" y="13613"/>
                    <a:pt x="33291" y="12746"/>
                    <a:pt x="31723" y="10111"/>
                  </a:cubicBezTo>
                  <a:cubicBezTo>
                    <a:pt x="30423" y="7876"/>
                    <a:pt x="28588" y="6041"/>
                    <a:pt x="26053" y="4407"/>
                  </a:cubicBezTo>
                  <a:cubicBezTo>
                    <a:pt x="24683" y="3503"/>
                    <a:pt x="19771" y="0"/>
                    <a:pt x="16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 flipH="1">
              <a:off x="5616511" y="3489901"/>
              <a:ext cx="1235989" cy="779817"/>
            </a:xfrm>
            <a:custGeom>
              <a:avLst/>
              <a:gdLst/>
              <a:ahLst/>
              <a:cxnLst/>
              <a:rect l="l" t="t" r="r" b="b"/>
              <a:pathLst>
                <a:path w="30590" h="19300" extrusionOk="0">
                  <a:moveTo>
                    <a:pt x="13604" y="1"/>
                  </a:moveTo>
                  <a:cubicBezTo>
                    <a:pt x="13211" y="1"/>
                    <a:pt x="12964" y="13"/>
                    <a:pt x="12944" y="26"/>
                  </a:cubicBezTo>
                  <a:cubicBezTo>
                    <a:pt x="12944" y="26"/>
                    <a:pt x="8774" y="6865"/>
                    <a:pt x="12477" y="10801"/>
                  </a:cubicBezTo>
                  <a:cubicBezTo>
                    <a:pt x="12610" y="10968"/>
                    <a:pt x="16613" y="12602"/>
                    <a:pt x="16813" y="12769"/>
                  </a:cubicBezTo>
                  <a:cubicBezTo>
                    <a:pt x="15879" y="12669"/>
                    <a:pt x="10108" y="12702"/>
                    <a:pt x="9174" y="12669"/>
                  </a:cubicBezTo>
                  <a:cubicBezTo>
                    <a:pt x="9090" y="12665"/>
                    <a:pt x="9001" y="12663"/>
                    <a:pt x="8907" y="12663"/>
                  </a:cubicBezTo>
                  <a:cubicBezTo>
                    <a:pt x="6548" y="12663"/>
                    <a:pt x="1312" y="13846"/>
                    <a:pt x="735" y="14937"/>
                  </a:cubicBezTo>
                  <a:cubicBezTo>
                    <a:pt x="468" y="15504"/>
                    <a:pt x="1" y="17305"/>
                    <a:pt x="601" y="17772"/>
                  </a:cubicBezTo>
                  <a:cubicBezTo>
                    <a:pt x="2002" y="18940"/>
                    <a:pt x="4571" y="18840"/>
                    <a:pt x="6339" y="19040"/>
                  </a:cubicBezTo>
                  <a:cubicBezTo>
                    <a:pt x="8089" y="19229"/>
                    <a:pt x="9870" y="19299"/>
                    <a:pt x="11652" y="19299"/>
                  </a:cubicBezTo>
                  <a:cubicBezTo>
                    <a:pt x="13639" y="19299"/>
                    <a:pt x="15628" y="19212"/>
                    <a:pt x="17580" y="19107"/>
                  </a:cubicBezTo>
                  <a:cubicBezTo>
                    <a:pt x="20883" y="18940"/>
                    <a:pt x="24485" y="18907"/>
                    <a:pt x="27554" y="17539"/>
                  </a:cubicBezTo>
                  <a:cubicBezTo>
                    <a:pt x="28588" y="17072"/>
                    <a:pt x="29989" y="16405"/>
                    <a:pt x="30323" y="15271"/>
                  </a:cubicBezTo>
                  <a:cubicBezTo>
                    <a:pt x="30589" y="14370"/>
                    <a:pt x="30356" y="13536"/>
                    <a:pt x="29956" y="12669"/>
                  </a:cubicBezTo>
                  <a:cubicBezTo>
                    <a:pt x="28688" y="9933"/>
                    <a:pt x="22550" y="3295"/>
                    <a:pt x="20182" y="1227"/>
                  </a:cubicBezTo>
                  <a:cubicBezTo>
                    <a:pt x="18985" y="189"/>
                    <a:pt x="15155" y="1"/>
                    <a:pt x="1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 flipH="1">
              <a:off x="5578783" y="1993463"/>
              <a:ext cx="920588" cy="1293728"/>
            </a:xfrm>
            <a:custGeom>
              <a:avLst/>
              <a:gdLst/>
              <a:ahLst/>
              <a:cxnLst/>
              <a:rect l="l" t="t" r="r" b="b"/>
              <a:pathLst>
                <a:path w="22784" h="32019" extrusionOk="0">
                  <a:moveTo>
                    <a:pt x="8750" y="1"/>
                  </a:moveTo>
                  <a:cubicBezTo>
                    <a:pt x="7162" y="1"/>
                    <a:pt x="5576" y="609"/>
                    <a:pt x="4204" y="1538"/>
                  </a:cubicBezTo>
                  <a:cubicBezTo>
                    <a:pt x="2702" y="2505"/>
                    <a:pt x="1468" y="4173"/>
                    <a:pt x="1268" y="5974"/>
                  </a:cubicBezTo>
                  <a:cubicBezTo>
                    <a:pt x="1101" y="7275"/>
                    <a:pt x="1435" y="8510"/>
                    <a:pt x="1468" y="9777"/>
                  </a:cubicBezTo>
                  <a:cubicBezTo>
                    <a:pt x="1502" y="11245"/>
                    <a:pt x="801" y="12779"/>
                    <a:pt x="468" y="14180"/>
                  </a:cubicBezTo>
                  <a:cubicBezTo>
                    <a:pt x="1" y="16082"/>
                    <a:pt x="201" y="17950"/>
                    <a:pt x="1602" y="19417"/>
                  </a:cubicBezTo>
                  <a:cubicBezTo>
                    <a:pt x="1935" y="19784"/>
                    <a:pt x="2369" y="20051"/>
                    <a:pt x="2803" y="20251"/>
                  </a:cubicBezTo>
                  <a:cubicBezTo>
                    <a:pt x="2702" y="20685"/>
                    <a:pt x="2736" y="21185"/>
                    <a:pt x="2969" y="21619"/>
                  </a:cubicBezTo>
                  <a:cubicBezTo>
                    <a:pt x="3636" y="22953"/>
                    <a:pt x="5037" y="22853"/>
                    <a:pt x="6072" y="23754"/>
                  </a:cubicBezTo>
                  <a:cubicBezTo>
                    <a:pt x="6639" y="24221"/>
                    <a:pt x="6905" y="25021"/>
                    <a:pt x="7206" y="25655"/>
                  </a:cubicBezTo>
                  <a:cubicBezTo>
                    <a:pt x="7539" y="26389"/>
                    <a:pt x="7940" y="27056"/>
                    <a:pt x="8373" y="27690"/>
                  </a:cubicBezTo>
                  <a:cubicBezTo>
                    <a:pt x="9207" y="28924"/>
                    <a:pt x="10375" y="29858"/>
                    <a:pt x="11609" y="30659"/>
                  </a:cubicBezTo>
                  <a:cubicBezTo>
                    <a:pt x="12817" y="31458"/>
                    <a:pt x="14314" y="32019"/>
                    <a:pt x="15761" y="32019"/>
                  </a:cubicBezTo>
                  <a:cubicBezTo>
                    <a:pt x="16912" y="32019"/>
                    <a:pt x="18031" y="31664"/>
                    <a:pt x="18947" y="30792"/>
                  </a:cubicBezTo>
                  <a:cubicBezTo>
                    <a:pt x="19748" y="30058"/>
                    <a:pt x="19748" y="28991"/>
                    <a:pt x="19514" y="27990"/>
                  </a:cubicBezTo>
                  <a:cubicBezTo>
                    <a:pt x="19081" y="26156"/>
                    <a:pt x="20682" y="24655"/>
                    <a:pt x="21483" y="23087"/>
                  </a:cubicBezTo>
                  <a:cubicBezTo>
                    <a:pt x="22783" y="20552"/>
                    <a:pt x="22083" y="18217"/>
                    <a:pt x="19915" y="16482"/>
                  </a:cubicBezTo>
                  <a:cubicBezTo>
                    <a:pt x="18580" y="15415"/>
                    <a:pt x="17280" y="14614"/>
                    <a:pt x="16679" y="12946"/>
                  </a:cubicBezTo>
                  <a:cubicBezTo>
                    <a:pt x="16012" y="11111"/>
                    <a:pt x="16479" y="9010"/>
                    <a:pt x="16312" y="7109"/>
                  </a:cubicBezTo>
                  <a:cubicBezTo>
                    <a:pt x="16079" y="4340"/>
                    <a:pt x="13844" y="1905"/>
                    <a:pt x="11475" y="671"/>
                  </a:cubicBezTo>
                  <a:cubicBezTo>
                    <a:pt x="10594" y="205"/>
                    <a:pt x="9672" y="1"/>
                    <a:pt x="8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 flipH="1">
              <a:off x="5097645" y="2818914"/>
              <a:ext cx="1237282" cy="569791"/>
            </a:xfrm>
            <a:custGeom>
              <a:avLst/>
              <a:gdLst/>
              <a:ahLst/>
              <a:cxnLst/>
              <a:rect l="l" t="t" r="r" b="b"/>
              <a:pathLst>
                <a:path w="30622" h="14102" extrusionOk="0">
                  <a:moveTo>
                    <a:pt x="1430" y="1"/>
                  </a:moveTo>
                  <a:cubicBezTo>
                    <a:pt x="1055" y="1"/>
                    <a:pt x="721" y="190"/>
                    <a:pt x="467" y="655"/>
                  </a:cubicBezTo>
                  <a:cubicBezTo>
                    <a:pt x="0" y="1489"/>
                    <a:pt x="601" y="2690"/>
                    <a:pt x="867" y="3524"/>
                  </a:cubicBezTo>
                  <a:cubicBezTo>
                    <a:pt x="1501" y="5359"/>
                    <a:pt x="2602" y="6960"/>
                    <a:pt x="3636" y="8561"/>
                  </a:cubicBezTo>
                  <a:cubicBezTo>
                    <a:pt x="5604" y="11596"/>
                    <a:pt x="8540" y="13231"/>
                    <a:pt x="11842" y="13598"/>
                  </a:cubicBezTo>
                  <a:cubicBezTo>
                    <a:pt x="12685" y="13712"/>
                    <a:pt x="13560" y="13764"/>
                    <a:pt x="14434" y="13764"/>
                  </a:cubicBezTo>
                  <a:cubicBezTo>
                    <a:pt x="14839" y="13764"/>
                    <a:pt x="15243" y="13752"/>
                    <a:pt x="15645" y="13731"/>
                  </a:cubicBezTo>
                  <a:cubicBezTo>
                    <a:pt x="15796" y="13725"/>
                    <a:pt x="15947" y="13722"/>
                    <a:pt x="16098" y="13722"/>
                  </a:cubicBezTo>
                  <a:cubicBezTo>
                    <a:pt x="17799" y="13722"/>
                    <a:pt x="19453" y="14102"/>
                    <a:pt x="21139" y="14102"/>
                  </a:cubicBezTo>
                  <a:cubicBezTo>
                    <a:pt x="21607" y="14102"/>
                    <a:pt x="22076" y="14073"/>
                    <a:pt x="22550" y="13998"/>
                  </a:cubicBezTo>
                  <a:cubicBezTo>
                    <a:pt x="24151" y="13731"/>
                    <a:pt x="25919" y="12430"/>
                    <a:pt x="27453" y="11897"/>
                  </a:cubicBezTo>
                  <a:cubicBezTo>
                    <a:pt x="28821" y="11396"/>
                    <a:pt x="30622" y="8761"/>
                    <a:pt x="28154" y="8761"/>
                  </a:cubicBezTo>
                  <a:cubicBezTo>
                    <a:pt x="27220" y="8761"/>
                    <a:pt x="26252" y="9095"/>
                    <a:pt x="25385" y="9428"/>
                  </a:cubicBezTo>
                  <a:cubicBezTo>
                    <a:pt x="23597" y="10069"/>
                    <a:pt x="21339" y="10304"/>
                    <a:pt x="19295" y="10304"/>
                  </a:cubicBezTo>
                  <a:cubicBezTo>
                    <a:pt x="18784" y="10304"/>
                    <a:pt x="18286" y="10289"/>
                    <a:pt x="17813" y="10262"/>
                  </a:cubicBezTo>
                  <a:cubicBezTo>
                    <a:pt x="12909" y="9995"/>
                    <a:pt x="8439" y="7927"/>
                    <a:pt x="5404" y="3491"/>
                  </a:cubicBezTo>
                  <a:cubicBezTo>
                    <a:pt x="4825" y="2649"/>
                    <a:pt x="2835" y="1"/>
                    <a:pt x="1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 flipH="1">
              <a:off x="6119245" y="2506269"/>
              <a:ext cx="191883" cy="317543"/>
            </a:xfrm>
            <a:custGeom>
              <a:avLst/>
              <a:gdLst/>
              <a:ahLst/>
              <a:cxnLst/>
              <a:rect l="l" t="t" r="r" b="b"/>
              <a:pathLst>
                <a:path w="4749" h="7859" extrusionOk="0">
                  <a:moveTo>
                    <a:pt x="3334" y="0"/>
                  </a:moveTo>
                  <a:cubicBezTo>
                    <a:pt x="2648" y="0"/>
                    <a:pt x="1857" y="523"/>
                    <a:pt x="1379" y="1088"/>
                  </a:cubicBezTo>
                  <a:cubicBezTo>
                    <a:pt x="1379" y="1088"/>
                    <a:pt x="1379" y="1088"/>
                    <a:pt x="1346" y="1121"/>
                  </a:cubicBezTo>
                  <a:cubicBezTo>
                    <a:pt x="779" y="1588"/>
                    <a:pt x="679" y="2422"/>
                    <a:pt x="579" y="3089"/>
                  </a:cubicBezTo>
                  <a:cubicBezTo>
                    <a:pt x="445" y="4090"/>
                    <a:pt x="245" y="5091"/>
                    <a:pt x="112" y="6092"/>
                  </a:cubicBezTo>
                  <a:cubicBezTo>
                    <a:pt x="0" y="7094"/>
                    <a:pt x="1123" y="7858"/>
                    <a:pt x="2160" y="7858"/>
                  </a:cubicBezTo>
                  <a:cubicBezTo>
                    <a:pt x="2676" y="7858"/>
                    <a:pt x="3170" y="7669"/>
                    <a:pt x="3481" y="7226"/>
                  </a:cubicBezTo>
                  <a:cubicBezTo>
                    <a:pt x="4315" y="6025"/>
                    <a:pt x="3981" y="4424"/>
                    <a:pt x="4381" y="3089"/>
                  </a:cubicBezTo>
                  <a:cubicBezTo>
                    <a:pt x="4615" y="2256"/>
                    <a:pt x="4748" y="1288"/>
                    <a:pt x="4281" y="521"/>
                  </a:cubicBezTo>
                  <a:cubicBezTo>
                    <a:pt x="4037" y="149"/>
                    <a:pt x="3700" y="0"/>
                    <a:pt x="3334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 flipH="1">
              <a:off x="5937301" y="2206513"/>
              <a:ext cx="404373" cy="440334"/>
            </a:xfrm>
            <a:custGeom>
              <a:avLst/>
              <a:gdLst/>
              <a:ahLst/>
              <a:cxnLst/>
              <a:rect l="l" t="t" r="r" b="b"/>
              <a:pathLst>
                <a:path w="10008" h="10898" extrusionOk="0">
                  <a:moveTo>
                    <a:pt x="8506" y="1"/>
                  </a:moveTo>
                  <a:cubicBezTo>
                    <a:pt x="7739" y="1202"/>
                    <a:pt x="6638" y="2169"/>
                    <a:pt x="5204" y="2569"/>
                  </a:cubicBezTo>
                  <a:cubicBezTo>
                    <a:pt x="5137" y="2569"/>
                    <a:pt x="5104" y="2603"/>
                    <a:pt x="5037" y="2603"/>
                  </a:cubicBezTo>
                  <a:cubicBezTo>
                    <a:pt x="4870" y="2736"/>
                    <a:pt x="4704" y="2870"/>
                    <a:pt x="4537" y="3003"/>
                  </a:cubicBezTo>
                  <a:cubicBezTo>
                    <a:pt x="4103" y="3270"/>
                    <a:pt x="3636" y="3537"/>
                    <a:pt x="3169" y="3770"/>
                  </a:cubicBezTo>
                  <a:cubicBezTo>
                    <a:pt x="2636" y="4037"/>
                    <a:pt x="2068" y="4171"/>
                    <a:pt x="1535" y="4337"/>
                  </a:cubicBezTo>
                  <a:cubicBezTo>
                    <a:pt x="1001" y="4504"/>
                    <a:pt x="467" y="4671"/>
                    <a:pt x="0" y="4971"/>
                  </a:cubicBezTo>
                  <a:cubicBezTo>
                    <a:pt x="0" y="5105"/>
                    <a:pt x="34" y="5238"/>
                    <a:pt x="34" y="5371"/>
                  </a:cubicBezTo>
                  <a:cubicBezTo>
                    <a:pt x="283" y="8250"/>
                    <a:pt x="2345" y="10898"/>
                    <a:pt x="5060" y="10898"/>
                  </a:cubicBezTo>
                  <a:cubicBezTo>
                    <a:pt x="5618" y="10898"/>
                    <a:pt x="6203" y="10786"/>
                    <a:pt x="6805" y="10542"/>
                  </a:cubicBezTo>
                  <a:cubicBezTo>
                    <a:pt x="8606" y="9808"/>
                    <a:pt x="10007" y="3170"/>
                    <a:pt x="8506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 flipH="1">
              <a:off x="5892813" y="2744288"/>
              <a:ext cx="524336" cy="808423"/>
            </a:xfrm>
            <a:custGeom>
              <a:avLst/>
              <a:gdLst/>
              <a:ahLst/>
              <a:cxnLst/>
              <a:rect l="l" t="t" r="r" b="b"/>
              <a:pathLst>
                <a:path w="12977" h="20008" extrusionOk="0">
                  <a:moveTo>
                    <a:pt x="3069" y="0"/>
                  </a:moveTo>
                  <a:cubicBezTo>
                    <a:pt x="434" y="34"/>
                    <a:pt x="267" y="4003"/>
                    <a:pt x="100" y="5871"/>
                  </a:cubicBezTo>
                  <a:cubicBezTo>
                    <a:pt x="0" y="7239"/>
                    <a:pt x="2202" y="18447"/>
                    <a:pt x="2169" y="18480"/>
                  </a:cubicBezTo>
                  <a:cubicBezTo>
                    <a:pt x="2135" y="18714"/>
                    <a:pt x="3069" y="19181"/>
                    <a:pt x="3236" y="19248"/>
                  </a:cubicBezTo>
                  <a:cubicBezTo>
                    <a:pt x="3770" y="19514"/>
                    <a:pt x="4303" y="19648"/>
                    <a:pt x="4870" y="19781"/>
                  </a:cubicBezTo>
                  <a:cubicBezTo>
                    <a:pt x="5587" y="19917"/>
                    <a:pt x="6314" y="20007"/>
                    <a:pt x="7040" y="20007"/>
                  </a:cubicBezTo>
                  <a:cubicBezTo>
                    <a:pt x="7565" y="20007"/>
                    <a:pt x="8088" y="19960"/>
                    <a:pt x="8606" y="19848"/>
                  </a:cubicBezTo>
                  <a:cubicBezTo>
                    <a:pt x="8973" y="19781"/>
                    <a:pt x="9440" y="19815"/>
                    <a:pt x="9707" y="19514"/>
                  </a:cubicBezTo>
                  <a:cubicBezTo>
                    <a:pt x="10074" y="19148"/>
                    <a:pt x="9941" y="18514"/>
                    <a:pt x="9974" y="18080"/>
                  </a:cubicBezTo>
                  <a:cubicBezTo>
                    <a:pt x="10174" y="17546"/>
                    <a:pt x="10341" y="17146"/>
                    <a:pt x="10408" y="16946"/>
                  </a:cubicBezTo>
                  <a:cubicBezTo>
                    <a:pt x="11675" y="13844"/>
                    <a:pt x="12976" y="10875"/>
                    <a:pt x="11875" y="7573"/>
                  </a:cubicBezTo>
                  <a:cubicBezTo>
                    <a:pt x="11142" y="5371"/>
                    <a:pt x="9040" y="4137"/>
                    <a:pt x="7439" y="2636"/>
                  </a:cubicBezTo>
                  <a:cubicBezTo>
                    <a:pt x="6472" y="1735"/>
                    <a:pt x="5905" y="634"/>
                    <a:pt x="4537" y="267"/>
                  </a:cubicBezTo>
                  <a:cubicBezTo>
                    <a:pt x="4070" y="134"/>
                    <a:pt x="3570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 flipH="1">
              <a:off x="5125950" y="2978590"/>
              <a:ext cx="421909" cy="464253"/>
            </a:xfrm>
            <a:custGeom>
              <a:avLst/>
              <a:gdLst/>
              <a:ahLst/>
              <a:cxnLst/>
              <a:rect l="l" t="t" r="r" b="b"/>
              <a:pathLst>
                <a:path w="10442" h="11490" extrusionOk="0">
                  <a:moveTo>
                    <a:pt x="5859" y="1"/>
                  </a:moveTo>
                  <a:cubicBezTo>
                    <a:pt x="4446" y="1"/>
                    <a:pt x="2931" y="180"/>
                    <a:pt x="1735" y="406"/>
                  </a:cubicBezTo>
                  <a:cubicBezTo>
                    <a:pt x="701" y="573"/>
                    <a:pt x="368" y="1240"/>
                    <a:pt x="368" y="2040"/>
                  </a:cubicBezTo>
                  <a:cubicBezTo>
                    <a:pt x="1" y="3441"/>
                    <a:pt x="468" y="5343"/>
                    <a:pt x="701" y="6677"/>
                  </a:cubicBezTo>
                  <a:cubicBezTo>
                    <a:pt x="1001" y="8345"/>
                    <a:pt x="1735" y="9679"/>
                    <a:pt x="3103" y="10680"/>
                  </a:cubicBezTo>
                  <a:cubicBezTo>
                    <a:pt x="3856" y="11246"/>
                    <a:pt x="4593" y="11489"/>
                    <a:pt x="5287" y="11489"/>
                  </a:cubicBezTo>
                  <a:cubicBezTo>
                    <a:pt x="7453" y="11489"/>
                    <a:pt x="9202" y="9126"/>
                    <a:pt x="9708" y="6877"/>
                  </a:cubicBezTo>
                  <a:cubicBezTo>
                    <a:pt x="10041" y="5410"/>
                    <a:pt x="10441" y="2674"/>
                    <a:pt x="9874" y="1240"/>
                  </a:cubicBezTo>
                  <a:cubicBezTo>
                    <a:pt x="9474" y="172"/>
                    <a:pt x="8740" y="273"/>
                    <a:pt x="7773" y="139"/>
                  </a:cubicBezTo>
                  <a:cubicBezTo>
                    <a:pt x="7190" y="42"/>
                    <a:pt x="6536" y="1"/>
                    <a:pt x="5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 flipH="1">
              <a:off x="5171771" y="3002954"/>
              <a:ext cx="337099" cy="65618"/>
            </a:xfrm>
            <a:custGeom>
              <a:avLst/>
              <a:gdLst/>
              <a:ahLst/>
              <a:cxnLst/>
              <a:rect l="l" t="t" r="r" b="b"/>
              <a:pathLst>
                <a:path w="8343" h="1624" extrusionOk="0">
                  <a:moveTo>
                    <a:pt x="4224" y="0"/>
                  </a:moveTo>
                  <a:cubicBezTo>
                    <a:pt x="2965" y="0"/>
                    <a:pt x="0" y="69"/>
                    <a:pt x="470" y="870"/>
                  </a:cubicBezTo>
                  <a:cubicBezTo>
                    <a:pt x="770" y="1396"/>
                    <a:pt x="1296" y="1433"/>
                    <a:pt x="1835" y="1433"/>
                  </a:cubicBezTo>
                  <a:cubicBezTo>
                    <a:pt x="1925" y="1433"/>
                    <a:pt x="2015" y="1432"/>
                    <a:pt x="2105" y="1432"/>
                  </a:cubicBezTo>
                  <a:cubicBezTo>
                    <a:pt x="2195" y="1432"/>
                    <a:pt x="2284" y="1433"/>
                    <a:pt x="2371" y="1437"/>
                  </a:cubicBezTo>
                  <a:cubicBezTo>
                    <a:pt x="2872" y="1471"/>
                    <a:pt x="3339" y="1471"/>
                    <a:pt x="3806" y="1504"/>
                  </a:cubicBezTo>
                  <a:cubicBezTo>
                    <a:pt x="4447" y="1564"/>
                    <a:pt x="5115" y="1623"/>
                    <a:pt x="5774" y="1623"/>
                  </a:cubicBezTo>
                  <a:cubicBezTo>
                    <a:pt x="6589" y="1623"/>
                    <a:pt x="7390" y="1532"/>
                    <a:pt x="8109" y="1237"/>
                  </a:cubicBezTo>
                  <a:cubicBezTo>
                    <a:pt x="8309" y="1137"/>
                    <a:pt x="8342" y="937"/>
                    <a:pt x="8209" y="737"/>
                  </a:cubicBezTo>
                  <a:cubicBezTo>
                    <a:pt x="8209" y="737"/>
                    <a:pt x="8209" y="737"/>
                    <a:pt x="8209" y="704"/>
                  </a:cubicBezTo>
                  <a:cubicBezTo>
                    <a:pt x="8042" y="470"/>
                    <a:pt x="7709" y="403"/>
                    <a:pt x="7475" y="337"/>
                  </a:cubicBezTo>
                  <a:cubicBezTo>
                    <a:pt x="6608" y="3"/>
                    <a:pt x="5574" y="36"/>
                    <a:pt x="4740" y="3"/>
                  </a:cubicBezTo>
                  <a:cubicBezTo>
                    <a:pt x="4671" y="3"/>
                    <a:pt x="4484" y="0"/>
                    <a:pt x="4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 flipH="1">
              <a:off x="5120577" y="2964085"/>
              <a:ext cx="417101" cy="133539"/>
            </a:xfrm>
            <a:custGeom>
              <a:avLst/>
              <a:gdLst/>
              <a:ahLst/>
              <a:cxnLst/>
              <a:rect l="l" t="t" r="r" b="b"/>
              <a:pathLst>
                <a:path w="10323" h="3305" extrusionOk="0">
                  <a:moveTo>
                    <a:pt x="6209" y="922"/>
                  </a:moveTo>
                  <a:cubicBezTo>
                    <a:pt x="6358" y="922"/>
                    <a:pt x="6506" y="925"/>
                    <a:pt x="6654" y="932"/>
                  </a:cubicBezTo>
                  <a:cubicBezTo>
                    <a:pt x="7154" y="965"/>
                    <a:pt x="7621" y="1032"/>
                    <a:pt x="8121" y="1165"/>
                  </a:cubicBezTo>
                  <a:cubicBezTo>
                    <a:pt x="9522" y="1499"/>
                    <a:pt x="8021" y="2299"/>
                    <a:pt x="7421" y="2333"/>
                  </a:cubicBezTo>
                  <a:cubicBezTo>
                    <a:pt x="7097" y="2361"/>
                    <a:pt x="6772" y="2371"/>
                    <a:pt x="6448" y="2371"/>
                  </a:cubicBezTo>
                  <a:cubicBezTo>
                    <a:pt x="6005" y="2371"/>
                    <a:pt x="5562" y="2352"/>
                    <a:pt x="5119" y="2333"/>
                  </a:cubicBezTo>
                  <a:cubicBezTo>
                    <a:pt x="4319" y="2333"/>
                    <a:pt x="3518" y="2299"/>
                    <a:pt x="2751" y="2299"/>
                  </a:cubicBezTo>
                  <a:cubicBezTo>
                    <a:pt x="2551" y="2299"/>
                    <a:pt x="2351" y="2299"/>
                    <a:pt x="2150" y="2266"/>
                  </a:cubicBezTo>
                  <a:cubicBezTo>
                    <a:pt x="1950" y="2233"/>
                    <a:pt x="1783" y="2199"/>
                    <a:pt x="1617" y="2166"/>
                  </a:cubicBezTo>
                  <a:cubicBezTo>
                    <a:pt x="1050" y="2133"/>
                    <a:pt x="950" y="1866"/>
                    <a:pt x="1316" y="1332"/>
                  </a:cubicBezTo>
                  <a:cubicBezTo>
                    <a:pt x="1583" y="1265"/>
                    <a:pt x="1884" y="1165"/>
                    <a:pt x="2150" y="1132"/>
                  </a:cubicBezTo>
                  <a:cubicBezTo>
                    <a:pt x="2230" y="1134"/>
                    <a:pt x="2309" y="1134"/>
                    <a:pt x="2389" y="1134"/>
                  </a:cubicBezTo>
                  <a:cubicBezTo>
                    <a:pt x="3662" y="1134"/>
                    <a:pt x="4956" y="922"/>
                    <a:pt x="6209" y="922"/>
                  </a:cubicBezTo>
                  <a:close/>
                  <a:moveTo>
                    <a:pt x="5343" y="1"/>
                  </a:moveTo>
                  <a:cubicBezTo>
                    <a:pt x="4057" y="1"/>
                    <a:pt x="2732" y="176"/>
                    <a:pt x="1517" y="498"/>
                  </a:cubicBezTo>
                  <a:lnTo>
                    <a:pt x="1483" y="498"/>
                  </a:lnTo>
                  <a:cubicBezTo>
                    <a:pt x="983" y="565"/>
                    <a:pt x="82" y="798"/>
                    <a:pt x="49" y="1465"/>
                  </a:cubicBezTo>
                  <a:cubicBezTo>
                    <a:pt x="1" y="3024"/>
                    <a:pt x="1986" y="3221"/>
                    <a:pt x="3577" y="3221"/>
                  </a:cubicBezTo>
                  <a:cubicBezTo>
                    <a:pt x="4116" y="3221"/>
                    <a:pt x="4610" y="3198"/>
                    <a:pt x="4965" y="3198"/>
                  </a:cubicBezTo>
                  <a:cubicBezTo>
                    <a:pt x="5020" y="3198"/>
                    <a:pt x="5071" y="3199"/>
                    <a:pt x="5119" y="3200"/>
                  </a:cubicBezTo>
                  <a:cubicBezTo>
                    <a:pt x="5655" y="3232"/>
                    <a:pt x="6317" y="3304"/>
                    <a:pt x="6974" y="3304"/>
                  </a:cubicBezTo>
                  <a:cubicBezTo>
                    <a:pt x="7668" y="3304"/>
                    <a:pt x="8358" y="3224"/>
                    <a:pt x="8889" y="2933"/>
                  </a:cubicBezTo>
                  <a:cubicBezTo>
                    <a:pt x="9456" y="2633"/>
                    <a:pt x="10323" y="1932"/>
                    <a:pt x="9722" y="1199"/>
                  </a:cubicBezTo>
                  <a:cubicBezTo>
                    <a:pt x="8989" y="298"/>
                    <a:pt x="7788" y="165"/>
                    <a:pt x="6654" y="64"/>
                  </a:cubicBezTo>
                  <a:cubicBezTo>
                    <a:pt x="6226" y="22"/>
                    <a:pt x="5787" y="1"/>
                    <a:pt x="5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 flipH="1">
              <a:off x="4965582" y="2309421"/>
              <a:ext cx="621348" cy="738684"/>
            </a:xfrm>
            <a:custGeom>
              <a:avLst/>
              <a:gdLst/>
              <a:ahLst/>
              <a:cxnLst/>
              <a:rect l="l" t="t" r="r" b="b"/>
              <a:pathLst>
                <a:path w="15378" h="18282" extrusionOk="0">
                  <a:moveTo>
                    <a:pt x="6266" y="0"/>
                  </a:moveTo>
                  <a:cubicBezTo>
                    <a:pt x="6256" y="0"/>
                    <a:pt x="6246" y="6"/>
                    <a:pt x="6238" y="22"/>
                  </a:cubicBezTo>
                  <a:cubicBezTo>
                    <a:pt x="3903" y="1957"/>
                    <a:pt x="5371" y="4993"/>
                    <a:pt x="5404" y="7595"/>
                  </a:cubicBezTo>
                  <a:cubicBezTo>
                    <a:pt x="5438" y="9463"/>
                    <a:pt x="5137" y="11397"/>
                    <a:pt x="4704" y="13199"/>
                  </a:cubicBezTo>
                  <a:cubicBezTo>
                    <a:pt x="4604" y="13599"/>
                    <a:pt x="4570" y="13999"/>
                    <a:pt x="4570" y="14366"/>
                  </a:cubicBezTo>
                  <a:cubicBezTo>
                    <a:pt x="4504" y="13999"/>
                    <a:pt x="4470" y="13666"/>
                    <a:pt x="4437" y="13465"/>
                  </a:cubicBezTo>
                  <a:cubicBezTo>
                    <a:pt x="4303" y="12465"/>
                    <a:pt x="4470" y="11431"/>
                    <a:pt x="4303" y="10430"/>
                  </a:cubicBezTo>
                  <a:cubicBezTo>
                    <a:pt x="3936" y="8395"/>
                    <a:pt x="2202" y="7027"/>
                    <a:pt x="934" y="5526"/>
                  </a:cubicBezTo>
                  <a:cubicBezTo>
                    <a:pt x="925" y="5517"/>
                    <a:pt x="912" y="5513"/>
                    <a:pt x="897" y="5513"/>
                  </a:cubicBezTo>
                  <a:cubicBezTo>
                    <a:pt x="857" y="5513"/>
                    <a:pt x="810" y="5544"/>
                    <a:pt x="834" y="5593"/>
                  </a:cubicBezTo>
                  <a:cubicBezTo>
                    <a:pt x="2202" y="7628"/>
                    <a:pt x="3870" y="9062"/>
                    <a:pt x="3703" y="11731"/>
                  </a:cubicBezTo>
                  <a:cubicBezTo>
                    <a:pt x="3603" y="13666"/>
                    <a:pt x="3836" y="15333"/>
                    <a:pt x="4704" y="16968"/>
                  </a:cubicBezTo>
                  <a:cubicBezTo>
                    <a:pt x="4003" y="16034"/>
                    <a:pt x="3503" y="14399"/>
                    <a:pt x="3269" y="13866"/>
                  </a:cubicBezTo>
                  <a:cubicBezTo>
                    <a:pt x="2669" y="12565"/>
                    <a:pt x="667" y="12064"/>
                    <a:pt x="434" y="10763"/>
                  </a:cubicBezTo>
                  <a:cubicBezTo>
                    <a:pt x="419" y="10718"/>
                    <a:pt x="383" y="10700"/>
                    <a:pt x="346" y="10700"/>
                  </a:cubicBezTo>
                  <a:cubicBezTo>
                    <a:pt x="301" y="10700"/>
                    <a:pt x="252" y="10727"/>
                    <a:pt x="234" y="10763"/>
                  </a:cubicBezTo>
                  <a:cubicBezTo>
                    <a:pt x="0" y="11631"/>
                    <a:pt x="434" y="12031"/>
                    <a:pt x="1068" y="12598"/>
                  </a:cubicBezTo>
                  <a:cubicBezTo>
                    <a:pt x="2102" y="13565"/>
                    <a:pt x="2569" y="14533"/>
                    <a:pt x="3103" y="15834"/>
                  </a:cubicBezTo>
                  <a:cubicBezTo>
                    <a:pt x="3449" y="16671"/>
                    <a:pt x="4571" y="18259"/>
                    <a:pt x="5623" y="18259"/>
                  </a:cubicBezTo>
                  <a:cubicBezTo>
                    <a:pt x="5786" y="18259"/>
                    <a:pt x="5948" y="18221"/>
                    <a:pt x="6105" y="18135"/>
                  </a:cubicBezTo>
                  <a:cubicBezTo>
                    <a:pt x="6321" y="18236"/>
                    <a:pt x="6537" y="18281"/>
                    <a:pt x="6751" y="18281"/>
                  </a:cubicBezTo>
                  <a:cubicBezTo>
                    <a:pt x="7959" y="18281"/>
                    <a:pt x="9109" y="16844"/>
                    <a:pt x="9874" y="15767"/>
                  </a:cubicBezTo>
                  <a:cubicBezTo>
                    <a:pt x="10241" y="15267"/>
                    <a:pt x="10541" y="14733"/>
                    <a:pt x="10908" y="14233"/>
                  </a:cubicBezTo>
                  <a:cubicBezTo>
                    <a:pt x="11509" y="13399"/>
                    <a:pt x="12342" y="12998"/>
                    <a:pt x="13243" y="12531"/>
                  </a:cubicBezTo>
                  <a:cubicBezTo>
                    <a:pt x="14611" y="11764"/>
                    <a:pt x="14944" y="10697"/>
                    <a:pt x="15378" y="9262"/>
                  </a:cubicBezTo>
                  <a:cubicBezTo>
                    <a:pt x="15378" y="9221"/>
                    <a:pt x="15340" y="9193"/>
                    <a:pt x="15303" y="9193"/>
                  </a:cubicBezTo>
                  <a:cubicBezTo>
                    <a:pt x="15280" y="9193"/>
                    <a:pt x="15257" y="9204"/>
                    <a:pt x="15245" y="9229"/>
                  </a:cubicBezTo>
                  <a:cubicBezTo>
                    <a:pt x="14577" y="10930"/>
                    <a:pt x="13610" y="11631"/>
                    <a:pt x="11909" y="12298"/>
                  </a:cubicBezTo>
                  <a:cubicBezTo>
                    <a:pt x="11142" y="12598"/>
                    <a:pt x="10541" y="13098"/>
                    <a:pt x="10074" y="13766"/>
                  </a:cubicBezTo>
                  <a:cubicBezTo>
                    <a:pt x="9340" y="14766"/>
                    <a:pt x="8440" y="16701"/>
                    <a:pt x="7205" y="17268"/>
                  </a:cubicBezTo>
                  <a:cubicBezTo>
                    <a:pt x="7839" y="16301"/>
                    <a:pt x="8173" y="14433"/>
                    <a:pt x="8273" y="14032"/>
                  </a:cubicBezTo>
                  <a:cubicBezTo>
                    <a:pt x="8506" y="12765"/>
                    <a:pt x="8573" y="11464"/>
                    <a:pt x="9207" y="10330"/>
                  </a:cubicBezTo>
                  <a:cubicBezTo>
                    <a:pt x="9641" y="9563"/>
                    <a:pt x="10108" y="8962"/>
                    <a:pt x="10241" y="8062"/>
                  </a:cubicBezTo>
                  <a:cubicBezTo>
                    <a:pt x="10408" y="6761"/>
                    <a:pt x="10374" y="5460"/>
                    <a:pt x="10441" y="4159"/>
                  </a:cubicBezTo>
                  <a:cubicBezTo>
                    <a:pt x="10460" y="4101"/>
                    <a:pt x="10424" y="4065"/>
                    <a:pt x="10376" y="4065"/>
                  </a:cubicBezTo>
                  <a:cubicBezTo>
                    <a:pt x="10342" y="4065"/>
                    <a:pt x="10302" y="4083"/>
                    <a:pt x="10274" y="4125"/>
                  </a:cubicBezTo>
                  <a:cubicBezTo>
                    <a:pt x="9340" y="5860"/>
                    <a:pt x="10208" y="7828"/>
                    <a:pt x="8840" y="9463"/>
                  </a:cubicBezTo>
                  <a:cubicBezTo>
                    <a:pt x="8206" y="10230"/>
                    <a:pt x="7806" y="10997"/>
                    <a:pt x="7606" y="11964"/>
                  </a:cubicBezTo>
                  <a:cubicBezTo>
                    <a:pt x="7472" y="12631"/>
                    <a:pt x="7139" y="16134"/>
                    <a:pt x="6372" y="17001"/>
                  </a:cubicBezTo>
                  <a:cubicBezTo>
                    <a:pt x="7139" y="14967"/>
                    <a:pt x="6905" y="12598"/>
                    <a:pt x="7239" y="10463"/>
                  </a:cubicBezTo>
                  <a:cubicBezTo>
                    <a:pt x="7439" y="9096"/>
                    <a:pt x="8173" y="8128"/>
                    <a:pt x="8840" y="6961"/>
                  </a:cubicBezTo>
                  <a:cubicBezTo>
                    <a:pt x="9507" y="5860"/>
                    <a:pt x="9007" y="4526"/>
                    <a:pt x="9307" y="3325"/>
                  </a:cubicBezTo>
                  <a:cubicBezTo>
                    <a:pt x="9328" y="3260"/>
                    <a:pt x="9280" y="3223"/>
                    <a:pt x="9235" y="3223"/>
                  </a:cubicBezTo>
                  <a:cubicBezTo>
                    <a:pt x="9210" y="3223"/>
                    <a:pt x="9185" y="3234"/>
                    <a:pt x="9174" y="3258"/>
                  </a:cubicBezTo>
                  <a:cubicBezTo>
                    <a:pt x="8506" y="4326"/>
                    <a:pt x="8740" y="5493"/>
                    <a:pt x="8139" y="6560"/>
                  </a:cubicBezTo>
                  <a:cubicBezTo>
                    <a:pt x="7572" y="7561"/>
                    <a:pt x="6839" y="8095"/>
                    <a:pt x="6472" y="9262"/>
                  </a:cubicBezTo>
                  <a:cubicBezTo>
                    <a:pt x="6138" y="10363"/>
                    <a:pt x="6071" y="11564"/>
                    <a:pt x="6005" y="12698"/>
                  </a:cubicBezTo>
                  <a:cubicBezTo>
                    <a:pt x="5971" y="13332"/>
                    <a:pt x="5938" y="13999"/>
                    <a:pt x="5905" y="14633"/>
                  </a:cubicBezTo>
                  <a:cubicBezTo>
                    <a:pt x="5871" y="15033"/>
                    <a:pt x="5671" y="15734"/>
                    <a:pt x="5604" y="16301"/>
                  </a:cubicBezTo>
                  <a:cubicBezTo>
                    <a:pt x="5504" y="15367"/>
                    <a:pt x="5371" y="14433"/>
                    <a:pt x="5571" y="13432"/>
                  </a:cubicBezTo>
                  <a:cubicBezTo>
                    <a:pt x="5871" y="11998"/>
                    <a:pt x="6138" y="10697"/>
                    <a:pt x="6271" y="9229"/>
                  </a:cubicBezTo>
                  <a:cubicBezTo>
                    <a:pt x="6372" y="7728"/>
                    <a:pt x="6271" y="6360"/>
                    <a:pt x="5971" y="4926"/>
                  </a:cubicBezTo>
                  <a:cubicBezTo>
                    <a:pt x="5604" y="3158"/>
                    <a:pt x="4971" y="1657"/>
                    <a:pt x="6305" y="89"/>
                  </a:cubicBezTo>
                  <a:cubicBezTo>
                    <a:pt x="6330" y="64"/>
                    <a:pt x="6298" y="0"/>
                    <a:pt x="6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 flipH="1">
              <a:off x="6721700" y="4023919"/>
              <a:ext cx="465021" cy="232571"/>
            </a:xfrm>
            <a:custGeom>
              <a:avLst/>
              <a:gdLst/>
              <a:ahLst/>
              <a:cxnLst/>
              <a:rect l="l" t="t" r="r" b="b"/>
              <a:pathLst>
                <a:path w="11509" h="5756" extrusionOk="0">
                  <a:moveTo>
                    <a:pt x="7507" y="0"/>
                  </a:moveTo>
                  <a:cubicBezTo>
                    <a:pt x="7346" y="0"/>
                    <a:pt x="7189" y="26"/>
                    <a:pt x="7039" y="86"/>
                  </a:cubicBezTo>
                  <a:cubicBezTo>
                    <a:pt x="6538" y="286"/>
                    <a:pt x="6472" y="586"/>
                    <a:pt x="6205" y="986"/>
                  </a:cubicBezTo>
                  <a:cubicBezTo>
                    <a:pt x="5571" y="1887"/>
                    <a:pt x="4737" y="2054"/>
                    <a:pt x="3770" y="2421"/>
                  </a:cubicBezTo>
                  <a:cubicBezTo>
                    <a:pt x="2502" y="2854"/>
                    <a:pt x="1201" y="3355"/>
                    <a:pt x="367" y="4455"/>
                  </a:cubicBezTo>
                  <a:cubicBezTo>
                    <a:pt x="0" y="4956"/>
                    <a:pt x="467" y="5556"/>
                    <a:pt x="968" y="5623"/>
                  </a:cubicBezTo>
                  <a:cubicBezTo>
                    <a:pt x="1481" y="5721"/>
                    <a:pt x="2016" y="5755"/>
                    <a:pt x="2559" y="5755"/>
                  </a:cubicBezTo>
                  <a:cubicBezTo>
                    <a:pt x="3675" y="5755"/>
                    <a:pt x="4828" y="5612"/>
                    <a:pt x="5905" y="5589"/>
                  </a:cubicBezTo>
                  <a:cubicBezTo>
                    <a:pt x="7272" y="5556"/>
                    <a:pt x="8873" y="5623"/>
                    <a:pt x="10074" y="4822"/>
                  </a:cubicBezTo>
                  <a:cubicBezTo>
                    <a:pt x="10942" y="4188"/>
                    <a:pt x="11509" y="2087"/>
                    <a:pt x="10575" y="1553"/>
                  </a:cubicBezTo>
                  <a:cubicBezTo>
                    <a:pt x="10575" y="1487"/>
                    <a:pt x="10541" y="1453"/>
                    <a:pt x="10508" y="1420"/>
                  </a:cubicBezTo>
                  <a:cubicBezTo>
                    <a:pt x="9702" y="1046"/>
                    <a:pt x="8522" y="0"/>
                    <a:pt x="7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 flipH="1">
              <a:off x="5873952" y="2970712"/>
              <a:ext cx="255319" cy="609509"/>
            </a:xfrm>
            <a:custGeom>
              <a:avLst/>
              <a:gdLst/>
              <a:ahLst/>
              <a:cxnLst/>
              <a:rect l="l" t="t" r="r" b="b"/>
              <a:pathLst>
                <a:path w="6319" h="15085" extrusionOk="0">
                  <a:moveTo>
                    <a:pt x="3268" y="1"/>
                  </a:moveTo>
                  <a:cubicBezTo>
                    <a:pt x="2924" y="1"/>
                    <a:pt x="2708" y="353"/>
                    <a:pt x="2816" y="1301"/>
                  </a:cubicBezTo>
                  <a:cubicBezTo>
                    <a:pt x="3083" y="3436"/>
                    <a:pt x="2516" y="6072"/>
                    <a:pt x="1948" y="8140"/>
                  </a:cubicBezTo>
                  <a:cubicBezTo>
                    <a:pt x="1615" y="9341"/>
                    <a:pt x="1281" y="10541"/>
                    <a:pt x="981" y="11776"/>
                  </a:cubicBezTo>
                  <a:cubicBezTo>
                    <a:pt x="814" y="12343"/>
                    <a:pt x="748" y="13010"/>
                    <a:pt x="514" y="13544"/>
                  </a:cubicBezTo>
                  <a:cubicBezTo>
                    <a:pt x="414" y="13844"/>
                    <a:pt x="47" y="14177"/>
                    <a:pt x="47" y="14511"/>
                  </a:cubicBezTo>
                  <a:cubicBezTo>
                    <a:pt x="0" y="14977"/>
                    <a:pt x="605" y="15085"/>
                    <a:pt x="1099" y="15085"/>
                  </a:cubicBezTo>
                  <a:cubicBezTo>
                    <a:pt x="1312" y="15085"/>
                    <a:pt x="1504" y="15065"/>
                    <a:pt x="1615" y="15045"/>
                  </a:cubicBezTo>
                  <a:cubicBezTo>
                    <a:pt x="2282" y="14911"/>
                    <a:pt x="2682" y="14511"/>
                    <a:pt x="3083" y="13977"/>
                  </a:cubicBezTo>
                  <a:cubicBezTo>
                    <a:pt x="3883" y="12876"/>
                    <a:pt x="4317" y="11575"/>
                    <a:pt x="4717" y="10308"/>
                  </a:cubicBezTo>
                  <a:cubicBezTo>
                    <a:pt x="5584" y="7639"/>
                    <a:pt x="6318" y="4671"/>
                    <a:pt x="5217" y="1969"/>
                  </a:cubicBezTo>
                  <a:cubicBezTo>
                    <a:pt x="4897" y="1115"/>
                    <a:pt x="3880" y="1"/>
                    <a:pt x="3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 flipH="1">
              <a:off x="5369921" y="3325175"/>
              <a:ext cx="40" cy="4081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lnTo>
                    <a:pt x="1" y="101"/>
                  </a:lnTo>
                  <a:close/>
                </a:path>
              </a:pathLst>
            </a:custGeom>
            <a:solidFill>
              <a:srgbClr val="7D79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 flipH="1">
              <a:off x="5113806" y="2827237"/>
              <a:ext cx="1249444" cy="669511"/>
            </a:xfrm>
            <a:custGeom>
              <a:avLst/>
              <a:gdLst/>
              <a:ahLst/>
              <a:cxnLst/>
              <a:rect l="l" t="t" r="r" b="b"/>
              <a:pathLst>
                <a:path w="30923" h="16570" extrusionOk="0">
                  <a:moveTo>
                    <a:pt x="1590" y="1"/>
                  </a:moveTo>
                  <a:cubicBezTo>
                    <a:pt x="1260" y="1"/>
                    <a:pt x="938" y="144"/>
                    <a:pt x="634" y="483"/>
                  </a:cubicBezTo>
                  <a:cubicBezTo>
                    <a:pt x="1" y="1216"/>
                    <a:pt x="401" y="2517"/>
                    <a:pt x="534" y="3385"/>
                  </a:cubicBezTo>
                  <a:cubicBezTo>
                    <a:pt x="835" y="5319"/>
                    <a:pt x="1702" y="7087"/>
                    <a:pt x="2469" y="8855"/>
                  </a:cubicBezTo>
                  <a:cubicBezTo>
                    <a:pt x="3970" y="12191"/>
                    <a:pt x="6739" y="14326"/>
                    <a:pt x="10141" y="15293"/>
                  </a:cubicBezTo>
                  <a:cubicBezTo>
                    <a:pt x="11442" y="15660"/>
                    <a:pt x="12776" y="15927"/>
                    <a:pt x="14111" y="16094"/>
                  </a:cubicBezTo>
                  <a:cubicBezTo>
                    <a:pt x="16312" y="16361"/>
                    <a:pt x="18581" y="16427"/>
                    <a:pt x="20815" y="16494"/>
                  </a:cubicBezTo>
                  <a:lnTo>
                    <a:pt x="21683" y="16494"/>
                  </a:lnTo>
                  <a:cubicBezTo>
                    <a:pt x="22550" y="16527"/>
                    <a:pt x="23434" y="16569"/>
                    <a:pt x="24318" y="16569"/>
                  </a:cubicBezTo>
                  <a:cubicBezTo>
                    <a:pt x="25202" y="16569"/>
                    <a:pt x="26086" y="16527"/>
                    <a:pt x="26953" y="16394"/>
                  </a:cubicBezTo>
                  <a:cubicBezTo>
                    <a:pt x="28488" y="16161"/>
                    <a:pt x="30923" y="13892"/>
                    <a:pt x="28287" y="13459"/>
                  </a:cubicBezTo>
                  <a:cubicBezTo>
                    <a:pt x="27994" y="13405"/>
                    <a:pt x="27690" y="13384"/>
                    <a:pt x="27381" y="13384"/>
                  </a:cubicBezTo>
                  <a:cubicBezTo>
                    <a:pt x="26918" y="13384"/>
                    <a:pt x="26446" y="13432"/>
                    <a:pt x="25986" y="13492"/>
                  </a:cubicBezTo>
                  <a:cubicBezTo>
                    <a:pt x="26353" y="13258"/>
                    <a:pt x="26686" y="13025"/>
                    <a:pt x="26953" y="12725"/>
                  </a:cubicBezTo>
                  <a:cubicBezTo>
                    <a:pt x="27087" y="12625"/>
                    <a:pt x="26987" y="12458"/>
                    <a:pt x="26853" y="12458"/>
                  </a:cubicBezTo>
                  <a:cubicBezTo>
                    <a:pt x="26742" y="12447"/>
                    <a:pt x="26632" y="12441"/>
                    <a:pt x="26523" y="12441"/>
                  </a:cubicBezTo>
                  <a:cubicBezTo>
                    <a:pt x="25320" y="12441"/>
                    <a:pt x="24226" y="13089"/>
                    <a:pt x="23217" y="13792"/>
                  </a:cubicBezTo>
                  <a:cubicBezTo>
                    <a:pt x="22450" y="13792"/>
                    <a:pt x="21683" y="13759"/>
                    <a:pt x="20916" y="13692"/>
                  </a:cubicBezTo>
                  <a:cubicBezTo>
                    <a:pt x="19581" y="13559"/>
                    <a:pt x="18247" y="13359"/>
                    <a:pt x="17113" y="13092"/>
                  </a:cubicBezTo>
                  <a:cubicBezTo>
                    <a:pt x="11976" y="11924"/>
                    <a:pt x="7673" y="9089"/>
                    <a:pt x="5304" y="4185"/>
                  </a:cubicBezTo>
                  <a:cubicBezTo>
                    <a:pt x="4836" y="3194"/>
                    <a:pt x="3142" y="1"/>
                    <a:pt x="1590" y="1"/>
                  </a:cubicBezTo>
                  <a:close/>
                </a:path>
              </a:pathLst>
            </a:custGeom>
            <a:solidFill>
              <a:srgbClr val="E6B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 flipH="1">
              <a:off x="5518139" y="2827237"/>
              <a:ext cx="845111" cy="666480"/>
            </a:xfrm>
            <a:custGeom>
              <a:avLst/>
              <a:gdLst/>
              <a:ahLst/>
              <a:cxnLst/>
              <a:rect l="l" t="t" r="r" b="b"/>
              <a:pathLst>
                <a:path w="20916" h="16495" extrusionOk="0">
                  <a:moveTo>
                    <a:pt x="1608" y="1"/>
                  </a:moveTo>
                  <a:cubicBezTo>
                    <a:pt x="1283" y="1"/>
                    <a:pt x="965" y="144"/>
                    <a:pt x="668" y="483"/>
                  </a:cubicBezTo>
                  <a:cubicBezTo>
                    <a:pt x="1" y="1216"/>
                    <a:pt x="401" y="2517"/>
                    <a:pt x="534" y="3385"/>
                  </a:cubicBezTo>
                  <a:cubicBezTo>
                    <a:pt x="868" y="5319"/>
                    <a:pt x="1702" y="7087"/>
                    <a:pt x="2502" y="8855"/>
                  </a:cubicBezTo>
                  <a:cubicBezTo>
                    <a:pt x="3970" y="12191"/>
                    <a:pt x="6739" y="14326"/>
                    <a:pt x="10141" y="15293"/>
                  </a:cubicBezTo>
                  <a:cubicBezTo>
                    <a:pt x="11442" y="15660"/>
                    <a:pt x="12810" y="15960"/>
                    <a:pt x="14144" y="16094"/>
                  </a:cubicBezTo>
                  <a:cubicBezTo>
                    <a:pt x="16346" y="16361"/>
                    <a:pt x="18581" y="16427"/>
                    <a:pt x="20815" y="16494"/>
                  </a:cubicBezTo>
                  <a:cubicBezTo>
                    <a:pt x="20849" y="15527"/>
                    <a:pt x="20882" y="14526"/>
                    <a:pt x="20916" y="13692"/>
                  </a:cubicBezTo>
                  <a:cubicBezTo>
                    <a:pt x="19581" y="13559"/>
                    <a:pt x="18280" y="13359"/>
                    <a:pt x="17113" y="13092"/>
                  </a:cubicBezTo>
                  <a:cubicBezTo>
                    <a:pt x="11976" y="11924"/>
                    <a:pt x="7673" y="9089"/>
                    <a:pt x="5304" y="4185"/>
                  </a:cubicBezTo>
                  <a:cubicBezTo>
                    <a:pt x="4836" y="3194"/>
                    <a:pt x="3142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 flipH="1">
              <a:off x="5953460" y="2789904"/>
              <a:ext cx="485264" cy="737755"/>
            </a:xfrm>
            <a:custGeom>
              <a:avLst/>
              <a:gdLst/>
              <a:ahLst/>
              <a:cxnLst/>
              <a:rect l="l" t="t" r="r" b="b"/>
              <a:pathLst>
                <a:path w="12010" h="18259" extrusionOk="0">
                  <a:moveTo>
                    <a:pt x="3470" y="1"/>
                  </a:moveTo>
                  <a:cubicBezTo>
                    <a:pt x="2750" y="1"/>
                    <a:pt x="2092" y="257"/>
                    <a:pt x="1602" y="940"/>
                  </a:cubicBezTo>
                  <a:cubicBezTo>
                    <a:pt x="1" y="3175"/>
                    <a:pt x="201" y="6544"/>
                    <a:pt x="701" y="9079"/>
                  </a:cubicBezTo>
                  <a:cubicBezTo>
                    <a:pt x="1268" y="11981"/>
                    <a:pt x="2202" y="14983"/>
                    <a:pt x="2402" y="17952"/>
                  </a:cubicBezTo>
                  <a:cubicBezTo>
                    <a:pt x="2373" y="18156"/>
                    <a:pt x="2497" y="18258"/>
                    <a:pt x="2640" y="18258"/>
                  </a:cubicBezTo>
                  <a:cubicBezTo>
                    <a:pt x="2661" y="18258"/>
                    <a:pt x="2682" y="18256"/>
                    <a:pt x="2703" y="18252"/>
                  </a:cubicBezTo>
                  <a:cubicBezTo>
                    <a:pt x="2728" y="18256"/>
                    <a:pt x="2752" y="18258"/>
                    <a:pt x="2776" y="18258"/>
                  </a:cubicBezTo>
                  <a:cubicBezTo>
                    <a:pt x="2941" y="18258"/>
                    <a:pt x="3065" y="18156"/>
                    <a:pt x="3036" y="17952"/>
                  </a:cubicBezTo>
                  <a:cubicBezTo>
                    <a:pt x="3370" y="13382"/>
                    <a:pt x="601" y="8912"/>
                    <a:pt x="1435" y="4342"/>
                  </a:cubicBezTo>
                  <a:cubicBezTo>
                    <a:pt x="1602" y="3441"/>
                    <a:pt x="1769" y="2507"/>
                    <a:pt x="2236" y="1707"/>
                  </a:cubicBezTo>
                  <a:cubicBezTo>
                    <a:pt x="2533" y="1167"/>
                    <a:pt x="2998" y="969"/>
                    <a:pt x="3525" y="969"/>
                  </a:cubicBezTo>
                  <a:cubicBezTo>
                    <a:pt x="4595" y="969"/>
                    <a:pt x="5924" y="1783"/>
                    <a:pt x="6639" y="2207"/>
                  </a:cubicBezTo>
                  <a:cubicBezTo>
                    <a:pt x="8440" y="3241"/>
                    <a:pt x="10842" y="4943"/>
                    <a:pt x="11509" y="7044"/>
                  </a:cubicBezTo>
                  <a:cubicBezTo>
                    <a:pt x="11539" y="7166"/>
                    <a:pt x="11646" y="7225"/>
                    <a:pt x="11753" y="7225"/>
                  </a:cubicBezTo>
                  <a:cubicBezTo>
                    <a:pt x="11881" y="7225"/>
                    <a:pt x="12009" y="7141"/>
                    <a:pt x="12009" y="6977"/>
                  </a:cubicBezTo>
                  <a:cubicBezTo>
                    <a:pt x="11909" y="4776"/>
                    <a:pt x="9641" y="2908"/>
                    <a:pt x="7873" y="1840"/>
                  </a:cubicBezTo>
                  <a:cubicBezTo>
                    <a:pt x="6807" y="1160"/>
                    <a:pt x="4999" y="1"/>
                    <a:pt x="3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 flipH="1">
              <a:off x="5129988" y="3259559"/>
              <a:ext cx="505467" cy="276693"/>
            </a:xfrm>
            <a:custGeom>
              <a:avLst/>
              <a:gdLst/>
              <a:ahLst/>
              <a:cxnLst/>
              <a:rect l="l" t="t" r="r" b="b"/>
              <a:pathLst>
                <a:path w="12510" h="6848" extrusionOk="0">
                  <a:moveTo>
                    <a:pt x="10491" y="1"/>
                  </a:moveTo>
                  <a:cubicBezTo>
                    <a:pt x="9300" y="1"/>
                    <a:pt x="7997" y="981"/>
                    <a:pt x="6939" y="1324"/>
                  </a:cubicBezTo>
                  <a:cubicBezTo>
                    <a:pt x="5838" y="1691"/>
                    <a:pt x="4604" y="1925"/>
                    <a:pt x="3436" y="1925"/>
                  </a:cubicBezTo>
                  <a:cubicBezTo>
                    <a:pt x="2402" y="1925"/>
                    <a:pt x="1435" y="1491"/>
                    <a:pt x="401" y="1458"/>
                  </a:cubicBezTo>
                  <a:cubicBezTo>
                    <a:pt x="201" y="1458"/>
                    <a:pt x="67" y="3793"/>
                    <a:pt x="67" y="4793"/>
                  </a:cubicBezTo>
                  <a:cubicBezTo>
                    <a:pt x="101" y="5227"/>
                    <a:pt x="0" y="6628"/>
                    <a:pt x="601" y="6795"/>
                  </a:cubicBezTo>
                  <a:cubicBezTo>
                    <a:pt x="758" y="6834"/>
                    <a:pt x="925" y="6848"/>
                    <a:pt x="1097" y="6848"/>
                  </a:cubicBezTo>
                  <a:cubicBezTo>
                    <a:pt x="1363" y="6848"/>
                    <a:pt x="1638" y="6815"/>
                    <a:pt x="1902" y="6795"/>
                  </a:cubicBezTo>
                  <a:cubicBezTo>
                    <a:pt x="2636" y="6728"/>
                    <a:pt x="3370" y="6661"/>
                    <a:pt x="4137" y="6595"/>
                  </a:cubicBezTo>
                  <a:cubicBezTo>
                    <a:pt x="5504" y="6461"/>
                    <a:pt x="6905" y="6495"/>
                    <a:pt x="8273" y="6328"/>
                  </a:cubicBezTo>
                  <a:cubicBezTo>
                    <a:pt x="9307" y="6194"/>
                    <a:pt x="10241" y="5861"/>
                    <a:pt x="11142" y="5327"/>
                  </a:cubicBezTo>
                  <a:cubicBezTo>
                    <a:pt x="11742" y="4927"/>
                    <a:pt x="12509" y="4326"/>
                    <a:pt x="12476" y="3526"/>
                  </a:cubicBezTo>
                  <a:cubicBezTo>
                    <a:pt x="12443" y="2392"/>
                    <a:pt x="10641" y="2091"/>
                    <a:pt x="9541" y="2058"/>
                  </a:cubicBezTo>
                  <a:cubicBezTo>
                    <a:pt x="10108" y="1491"/>
                    <a:pt x="11008" y="1191"/>
                    <a:pt x="11208" y="324"/>
                  </a:cubicBezTo>
                  <a:cubicBezTo>
                    <a:pt x="11242" y="223"/>
                    <a:pt x="11175" y="123"/>
                    <a:pt x="11075" y="90"/>
                  </a:cubicBezTo>
                  <a:cubicBezTo>
                    <a:pt x="10884" y="28"/>
                    <a:pt x="10689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 flipH="1">
              <a:off x="4869861" y="3760769"/>
              <a:ext cx="753472" cy="478678"/>
            </a:xfrm>
            <a:custGeom>
              <a:avLst/>
              <a:gdLst/>
              <a:ahLst/>
              <a:cxnLst/>
              <a:rect l="l" t="t" r="r" b="b"/>
              <a:pathLst>
                <a:path w="18648" h="11847" extrusionOk="0">
                  <a:moveTo>
                    <a:pt x="8287" y="0"/>
                  </a:moveTo>
                  <a:cubicBezTo>
                    <a:pt x="7845" y="0"/>
                    <a:pt x="7396" y="113"/>
                    <a:pt x="6939" y="394"/>
                  </a:cubicBezTo>
                  <a:cubicBezTo>
                    <a:pt x="5571" y="1261"/>
                    <a:pt x="4604" y="2696"/>
                    <a:pt x="3603" y="3963"/>
                  </a:cubicBezTo>
                  <a:cubicBezTo>
                    <a:pt x="3370" y="4230"/>
                    <a:pt x="3136" y="4530"/>
                    <a:pt x="2936" y="4864"/>
                  </a:cubicBezTo>
                  <a:cubicBezTo>
                    <a:pt x="2903" y="4897"/>
                    <a:pt x="2869" y="4931"/>
                    <a:pt x="2836" y="4964"/>
                  </a:cubicBezTo>
                  <a:cubicBezTo>
                    <a:pt x="2202" y="5564"/>
                    <a:pt x="1835" y="6232"/>
                    <a:pt x="1402" y="6965"/>
                  </a:cubicBezTo>
                  <a:cubicBezTo>
                    <a:pt x="1135" y="7466"/>
                    <a:pt x="368" y="7933"/>
                    <a:pt x="234" y="8500"/>
                  </a:cubicBezTo>
                  <a:cubicBezTo>
                    <a:pt x="1" y="9401"/>
                    <a:pt x="668" y="9968"/>
                    <a:pt x="1568" y="10001"/>
                  </a:cubicBezTo>
                  <a:cubicBezTo>
                    <a:pt x="2236" y="10034"/>
                    <a:pt x="2903" y="10034"/>
                    <a:pt x="3570" y="10068"/>
                  </a:cubicBezTo>
                  <a:cubicBezTo>
                    <a:pt x="3570" y="10201"/>
                    <a:pt x="3603" y="10335"/>
                    <a:pt x="3670" y="10501"/>
                  </a:cubicBezTo>
                  <a:cubicBezTo>
                    <a:pt x="4187" y="11311"/>
                    <a:pt x="5007" y="11436"/>
                    <a:pt x="5872" y="11436"/>
                  </a:cubicBezTo>
                  <a:cubicBezTo>
                    <a:pt x="6255" y="11436"/>
                    <a:pt x="6647" y="11411"/>
                    <a:pt x="7026" y="11411"/>
                  </a:cubicBezTo>
                  <a:cubicBezTo>
                    <a:pt x="7446" y="11411"/>
                    <a:pt x="7850" y="11441"/>
                    <a:pt x="8207" y="11569"/>
                  </a:cubicBezTo>
                  <a:cubicBezTo>
                    <a:pt x="8662" y="11730"/>
                    <a:pt x="9175" y="11846"/>
                    <a:pt x="9672" y="11846"/>
                  </a:cubicBezTo>
                  <a:cubicBezTo>
                    <a:pt x="10305" y="11846"/>
                    <a:pt x="10912" y="11658"/>
                    <a:pt x="11342" y="11135"/>
                  </a:cubicBezTo>
                  <a:cubicBezTo>
                    <a:pt x="11442" y="11035"/>
                    <a:pt x="11476" y="10902"/>
                    <a:pt x="11409" y="10802"/>
                  </a:cubicBezTo>
                  <a:cubicBezTo>
                    <a:pt x="11342" y="10668"/>
                    <a:pt x="11275" y="10601"/>
                    <a:pt x="11209" y="10501"/>
                  </a:cubicBezTo>
                  <a:cubicBezTo>
                    <a:pt x="11876" y="10501"/>
                    <a:pt x="12543" y="10501"/>
                    <a:pt x="13210" y="10468"/>
                  </a:cubicBezTo>
                  <a:cubicBezTo>
                    <a:pt x="14311" y="10435"/>
                    <a:pt x="15478" y="10468"/>
                    <a:pt x="16412" y="9868"/>
                  </a:cubicBezTo>
                  <a:cubicBezTo>
                    <a:pt x="18647" y="8467"/>
                    <a:pt x="15845" y="5131"/>
                    <a:pt x="14811" y="3997"/>
                  </a:cubicBezTo>
                  <a:cubicBezTo>
                    <a:pt x="13544" y="2662"/>
                    <a:pt x="12309" y="1662"/>
                    <a:pt x="10675" y="794"/>
                  </a:cubicBezTo>
                  <a:cubicBezTo>
                    <a:pt x="9896" y="383"/>
                    <a:pt x="9103" y="0"/>
                    <a:pt x="8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 flipH="1">
              <a:off x="5371250" y="4232484"/>
              <a:ext cx="144327" cy="115558"/>
            </a:xfrm>
            <a:custGeom>
              <a:avLst/>
              <a:gdLst/>
              <a:ahLst/>
              <a:cxnLst/>
              <a:rect l="l" t="t" r="r" b="b"/>
              <a:pathLst>
                <a:path w="3572" h="2860" extrusionOk="0">
                  <a:moveTo>
                    <a:pt x="1672" y="1"/>
                  </a:moveTo>
                  <a:cubicBezTo>
                    <a:pt x="784" y="1"/>
                    <a:pt x="1" y="892"/>
                    <a:pt x="469" y="1829"/>
                  </a:cubicBezTo>
                  <a:cubicBezTo>
                    <a:pt x="703" y="2262"/>
                    <a:pt x="1170" y="2662"/>
                    <a:pt x="1670" y="2796"/>
                  </a:cubicBezTo>
                  <a:cubicBezTo>
                    <a:pt x="1838" y="2832"/>
                    <a:pt x="2037" y="2859"/>
                    <a:pt x="2238" y="2859"/>
                  </a:cubicBezTo>
                  <a:cubicBezTo>
                    <a:pt x="2594" y="2859"/>
                    <a:pt x="2958" y="2773"/>
                    <a:pt x="3171" y="2496"/>
                  </a:cubicBezTo>
                  <a:cubicBezTo>
                    <a:pt x="3571" y="2062"/>
                    <a:pt x="3371" y="1528"/>
                    <a:pt x="2971" y="1361"/>
                  </a:cubicBezTo>
                  <a:cubicBezTo>
                    <a:pt x="3004" y="861"/>
                    <a:pt x="2704" y="327"/>
                    <a:pt x="2237" y="127"/>
                  </a:cubicBezTo>
                  <a:cubicBezTo>
                    <a:pt x="2051" y="40"/>
                    <a:pt x="1859" y="1"/>
                    <a:pt x="1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 flipH="1">
              <a:off x="5581513" y="4190383"/>
              <a:ext cx="105174" cy="84042"/>
            </a:xfrm>
            <a:custGeom>
              <a:avLst/>
              <a:gdLst/>
              <a:ahLst/>
              <a:cxnLst/>
              <a:rect l="l" t="t" r="r" b="b"/>
              <a:pathLst>
                <a:path w="2603" h="2080" extrusionOk="0">
                  <a:moveTo>
                    <a:pt x="1183" y="1"/>
                  </a:moveTo>
                  <a:cubicBezTo>
                    <a:pt x="1015" y="1"/>
                    <a:pt x="849" y="34"/>
                    <a:pt x="701" y="102"/>
                  </a:cubicBezTo>
                  <a:cubicBezTo>
                    <a:pt x="334" y="302"/>
                    <a:pt x="1" y="702"/>
                    <a:pt x="134" y="1169"/>
                  </a:cubicBezTo>
                  <a:cubicBezTo>
                    <a:pt x="234" y="1536"/>
                    <a:pt x="501" y="1703"/>
                    <a:pt x="835" y="1870"/>
                  </a:cubicBezTo>
                  <a:cubicBezTo>
                    <a:pt x="1038" y="1982"/>
                    <a:pt x="1286" y="2080"/>
                    <a:pt x="1539" y="2080"/>
                  </a:cubicBezTo>
                  <a:cubicBezTo>
                    <a:pt x="1661" y="2080"/>
                    <a:pt x="1783" y="2057"/>
                    <a:pt x="1902" y="2003"/>
                  </a:cubicBezTo>
                  <a:cubicBezTo>
                    <a:pt x="2202" y="1903"/>
                    <a:pt x="2436" y="1703"/>
                    <a:pt x="2536" y="1403"/>
                  </a:cubicBezTo>
                  <a:cubicBezTo>
                    <a:pt x="2603" y="1169"/>
                    <a:pt x="2569" y="836"/>
                    <a:pt x="2369" y="669"/>
                  </a:cubicBezTo>
                  <a:cubicBezTo>
                    <a:pt x="2303" y="602"/>
                    <a:pt x="2236" y="569"/>
                    <a:pt x="2169" y="535"/>
                  </a:cubicBezTo>
                  <a:cubicBezTo>
                    <a:pt x="2136" y="469"/>
                    <a:pt x="2102" y="435"/>
                    <a:pt x="2036" y="369"/>
                  </a:cubicBezTo>
                  <a:cubicBezTo>
                    <a:pt x="1837" y="126"/>
                    <a:pt x="1508" y="1"/>
                    <a:pt x="1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 flipH="1">
              <a:off x="5592301" y="4297736"/>
              <a:ext cx="75517" cy="60325"/>
            </a:xfrm>
            <a:custGeom>
              <a:avLst/>
              <a:gdLst/>
              <a:ahLst/>
              <a:cxnLst/>
              <a:rect l="l" t="t" r="r" b="b"/>
              <a:pathLst>
                <a:path w="1869" h="1493" extrusionOk="0">
                  <a:moveTo>
                    <a:pt x="1088" y="1"/>
                  </a:moveTo>
                  <a:cubicBezTo>
                    <a:pt x="1003" y="1"/>
                    <a:pt x="917" y="16"/>
                    <a:pt x="835" y="47"/>
                  </a:cubicBezTo>
                  <a:cubicBezTo>
                    <a:pt x="334" y="214"/>
                    <a:pt x="1" y="947"/>
                    <a:pt x="535" y="1314"/>
                  </a:cubicBezTo>
                  <a:cubicBezTo>
                    <a:pt x="668" y="1403"/>
                    <a:pt x="846" y="1492"/>
                    <a:pt x="1019" y="1492"/>
                  </a:cubicBezTo>
                  <a:cubicBezTo>
                    <a:pt x="1105" y="1492"/>
                    <a:pt x="1191" y="1470"/>
                    <a:pt x="1268" y="1414"/>
                  </a:cubicBezTo>
                  <a:cubicBezTo>
                    <a:pt x="1302" y="1414"/>
                    <a:pt x="1335" y="1381"/>
                    <a:pt x="1335" y="1381"/>
                  </a:cubicBezTo>
                  <a:cubicBezTo>
                    <a:pt x="1435" y="1348"/>
                    <a:pt x="1502" y="1314"/>
                    <a:pt x="1569" y="1248"/>
                  </a:cubicBezTo>
                  <a:cubicBezTo>
                    <a:pt x="1769" y="1081"/>
                    <a:pt x="1869" y="914"/>
                    <a:pt x="1802" y="647"/>
                  </a:cubicBezTo>
                  <a:cubicBezTo>
                    <a:pt x="1769" y="480"/>
                    <a:pt x="1702" y="347"/>
                    <a:pt x="1602" y="214"/>
                  </a:cubicBezTo>
                  <a:cubicBezTo>
                    <a:pt x="1464" y="75"/>
                    <a:pt x="1278" y="1"/>
                    <a:pt x="1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 flipH="1">
              <a:off x="5541060" y="4377615"/>
              <a:ext cx="398515" cy="206793"/>
            </a:xfrm>
            <a:custGeom>
              <a:avLst/>
              <a:gdLst/>
              <a:ahLst/>
              <a:cxnLst/>
              <a:rect l="l" t="t" r="r" b="b"/>
              <a:pathLst>
                <a:path w="9863" h="5118" extrusionOk="0">
                  <a:moveTo>
                    <a:pt x="195" y="0"/>
                  </a:moveTo>
                  <a:cubicBezTo>
                    <a:pt x="101" y="0"/>
                    <a:pt x="1" y="147"/>
                    <a:pt x="122" y="238"/>
                  </a:cubicBezTo>
                  <a:cubicBezTo>
                    <a:pt x="1590" y="1539"/>
                    <a:pt x="3525" y="2339"/>
                    <a:pt x="5226" y="3273"/>
                  </a:cubicBezTo>
                  <a:cubicBezTo>
                    <a:pt x="6282" y="3860"/>
                    <a:pt x="7673" y="5117"/>
                    <a:pt x="8991" y="5117"/>
                  </a:cubicBezTo>
                  <a:cubicBezTo>
                    <a:pt x="9172" y="5117"/>
                    <a:pt x="9352" y="5094"/>
                    <a:pt x="9529" y="5041"/>
                  </a:cubicBezTo>
                  <a:cubicBezTo>
                    <a:pt x="9629" y="5008"/>
                    <a:pt x="9696" y="4941"/>
                    <a:pt x="9729" y="4841"/>
                  </a:cubicBezTo>
                  <a:lnTo>
                    <a:pt x="9696" y="4841"/>
                  </a:lnTo>
                  <a:cubicBezTo>
                    <a:pt x="9862" y="4741"/>
                    <a:pt x="9796" y="4441"/>
                    <a:pt x="9562" y="4441"/>
                  </a:cubicBezTo>
                  <a:cubicBezTo>
                    <a:pt x="8228" y="4374"/>
                    <a:pt x="6894" y="3107"/>
                    <a:pt x="5659" y="2506"/>
                  </a:cubicBezTo>
                  <a:cubicBezTo>
                    <a:pt x="3925" y="1639"/>
                    <a:pt x="2090" y="605"/>
                    <a:pt x="222" y="4"/>
                  </a:cubicBezTo>
                  <a:cubicBezTo>
                    <a:pt x="213" y="1"/>
                    <a:pt x="204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 flipH="1">
              <a:off x="5768818" y="4286666"/>
              <a:ext cx="350473" cy="188085"/>
            </a:xfrm>
            <a:custGeom>
              <a:avLst/>
              <a:gdLst/>
              <a:ahLst/>
              <a:cxnLst/>
              <a:rect l="l" t="t" r="r" b="b"/>
              <a:pathLst>
                <a:path w="8674" h="4655" extrusionOk="0">
                  <a:moveTo>
                    <a:pt x="2172" y="1"/>
                  </a:moveTo>
                  <a:cubicBezTo>
                    <a:pt x="1719" y="1"/>
                    <a:pt x="1295" y="195"/>
                    <a:pt x="934" y="721"/>
                  </a:cubicBezTo>
                  <a:cubicBezTo>
                    <a:pt x="0" y="2055"/>
                    <a:pt x="4637" y="3656"/>
                    <a:pt x="5304" y="4023"/>
                  </a:cubicBezTo>
                  <a:cubicBezTo>
                    <a:pt x="5728" y="4263"/>
                    <a:pt x="6700" y="4655"/>
                    <a:pt x="7469" y="4655"/>
                  </a:cubicBezTo>
                  <a:cubicBezTo>
                    <a:pt x="8094" y="4655"/>
                    <a:pt x="8584" y="4397"/>
                    <a:pt x="8540" y="3590"/>
                  </a:cubicBezTo>
                  <a:cubicBezTo>
                    <a:pt x="8673" y="2489"/>
                    <a:pt x="5904" y="1722"/>
                    <a:pt x="5237" y="1388"/>
                  </a:cubicBezTo>
                  <a:cubicBezTo>
                    <a:pt x="4338" y="973"/>
                    <a:pt x="3185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 flipH="1">
              <a:off x="5398192" y="4440766"/>
              <a:ext cx="389545" cy="224490"/>
            </a:xfrm>
            <a:custGeom>
              <a:avLst/>
              <a:gdLst/>
              <a:ahLst/>
              <a:cxnLst/>
              <a:rect l="l" t="t" r="r" b="b"/>
              <a:pathLst>
                <a:path w="9641" h="5556" extrusionOk="0">
                  <a:moveTo>
                    <a:pt x="8856" y="1"/>
                  </a:moveTo>
                  <a:cubicBezTo>
                    <a:pt x="8790" y="1"/>
                    <a:pt x="8723" y="26"/>
                    <a:pt x="8673" y="76"/>
                  </a:cubicBezTo>
                  <a:cubicBezTo>
                    <a:pt x="8139" y="376"/>
                    <a:pt x="8206" y="943"/>
                    <a:pt x="8339" y="1477"/>
                  </a:cubicBezTo>
                  <a:cubicBezTo>
                    <a:pt x="8006" y="1477"/>
                    <a:pt x="7672" y="1577"/>
                    <a:pt x="7439" y="1644"/>
                  </a:cubicBezTo>
                  <a:cubicBezTo>
                    <a:pt x="7405" y="1644"/>
                    <a:pt x="7339" y="1677"/>
                    <a:pt x="7272" y="1710"/>
                  </a:cubicBezTo>
                  <a:cubicBezTo>
                    <a:pt x="7205" y="1310"/>
                    <a:pt x="7072" y="943"/>
                    <a:pt x="6738" y="676"/>
                  </a:cubicBezTo>
                  <a:cubicBezTo>
                    <a:pt x="6665" y="615"/>
                    <a:pt x="6573" y="585"/>
                    <a:pt x="6484" y="585"/>
                  </a:cubicBezTo>
                  <a:cubicBezTo>
                    <a:pt x="6329" y="585"/>
                    <a:pt x="6180" y="674"/>
                    <a:pt x="6138" y="843"/>
                  </a:cubicBezTo>
                  <a:cubicBezTo>
                    <a:pt x="5971" y="1277"/>
                    <a:pt x="6071" y="1744"/>
                    <a:pt x="6171" y="2144"/>
                  </a:cubicBezTo>
                  <a:cubicBezTo>
                    <a:pt x="5938" y="2278"/>
                    <a:pt x="5704" y="2411"/>
                    <a:pt x="5437" y="2511"/>
                  </a:cubicBezTo>
                  <a:cubicBezTo>
                    <a:pt x="5437" y="2111"/>
                    <a:pt x="5337" y="1710"/>
                    <a:pt x="5104" y="1344"/>
                  </a:cubicBezTo>
                  <a:cubicBezTo>
                    <a:pt x="5024" y="1244"/>
                    <a:pt x="4897" y="1180"/>
                    <a:pt x="4779" y="1180"/>
                  </a:cubicBezTo>
                  <a:cubicBezTo>
                    <a:pt x="4700" y="1180"/>
                    <a:pt x="4624" y="1209"/>
                    <a:pt x="4570" y="1277"/>
                  </a:cubicBezTo>
                  <a:cubicBezTo>
                    <a:pt x="4203" y="1710"/>
                    <a:pt x="4203" y="2211"/>
                    <a:pt x="4203" y="2745"/>
                  </a:cubicBezTo>
                  <a:cubicBezTo>
                    <a:pt x="4203" y="2878"/>
                    <a:pt x="4203" y="2978"/>
                    <a:pt x="4236" y="3078"/>
                  </a:cubicBezTo>
                  <a:cubicBezTo>
                    <a:pt x="3970" y="3178"/>
                    <a:pt x="3736" y="3278"/>
                    <a:pt x="3469" y="3378"/>
                  </a:cubicBezTo>
                  <a:cubicBezTo>
                    <a:pt x="3369" y="3011"/>
                    <a:pt x="3169" y="2678"/>
                    <a:pt x="2902" y="2411"/>
                  </a:cubicBezTo>
                  <a:cubicBezTo>
                    <a:pt x="2830" y="2339"/>
                    <a:pt x="2739" y="2304"/>
                    <a:pt x="2649" y="2304"/>
                  </a:cubicBezTo>
                  <a:cubicBezTo>
                    <a:pt x="2530" y="2304"/>
                    <a:pt x="2411" y="2364"/>
                    <a:pt x="2335" y="2478"/>
                  </a:cubicBezTo>
                  <a:cubicBezTo>
                    <a:pt x="2135" y="2845"/>
                    <a:pt x="2268" y="3278"/>
                    <a:pt x="2268" y="3679"/>
                  </a:cubicBezTo>
                  <a:cubicBezTo>
                    <a:pt x="1968" y="3745"/>
                    <a:pt x="1668" y="3812"/>
                    <a:pt x="1434" y="3945"/>
                  </a:cubicBezTo>
                  <a:cubicBezTo>
                    <a:pt x="1301" y="3545"/>
                    <a:pt x="1034" y="3212"/>
                    <a:pt x="701" y="3011"/>
                  </a:cubicBezTo>
                  <a:cubicBezTo>
                    <a:pt x="647" y="2985"/>
                    <a:pt x="586" y="2972"/>
                    <a:pt x="525" y="2972"/>
                  </a:cubicBezTo>
                  <a:cubicBezTo>
                    <a:pt x="359" y="2972"/>
                    <a:pt x="191" y="3065"/>
                    <a:pt x="167" y="3212"/>
                  </a:cubicBezTo>
                  <a:cubicBezTo>
                    <a:pt x="0" y="3879"/>
                    <a:pt x="134" y="4613"/>
                    <a:pt x="400" y="5213"/>
                  </a:cubicBezTo>
                  <a:cubicBezTo>
                    <a:pt x="452" y="5342"/>
                    <a:pt x="564" y="5391"/>
                    <a:pt x="674" y="5391"/>
                  </a:cubicBezTo>
                  <a:cubicBezTo>
                    <a:pt x="706" y="5391"/>
                    <a:pt x="737" y="5387"/>
                    <a:pt x="767" y="5380"/>
                  </a:cubicBezTo>
                  <a:cubicBezTo>
                    <a:pt x="867" y="5480"/>
                    <a:pt x="967" y="5513"/>
                    <a:pt x="1068" y="5547"/>
                  </a:cubicBezTo>
                  <a:cubicBezTo>
                    <a:pt x="1144" y="5552"/>
                    <a:pt x="1220" y="5555"/>
                    <a:pt x="1294" y="5555"/>
                  </a:cubicBezTo>
                  <a:cubicBezTo>
                    <a:pt x="2055" y="5555"/>
                    <a:pt x="2679" y="5262"/>
                    <a:pt x="3469" y="5080"/>
                  </a:cubicBezTo>
                  <a:cubicBezTo>
                    <a:pt x="4270" y="4879"/>
                    <a:pt x="5137" y="4713"/>
                    <a:pt x="5938" y="4379"/>
                  </a:cubicBezTo>
                  <a:cubicBezTo>
                    <a:pt x="6772" y="4045"/>
                    <a:pt x="7672" y="3712"/>
                    <a:pt x="8406" y="3178"/>
                  </a:cubicBezTo>
                  <a:cubicBezTo>
                    <a:pt x="8940" y="3045"/>
                    <a:pt x="9440" y="2778"/>
                    <a:pt x="9440" y="2311"/>
                  </a:cubicBezTo>
                  <a:cubicBezTo>
                    <a:pt x="9440" y="2144"/>
                    <a:pt x="9373" y="2011"/>
                    <a:pt x="9307" y="1877"/>
                  </a:cubicBezTo>
                  <a:cubicBezTo>
                    <a:pt x="9640" y="1310"/>
                    <a:pt x="9640" y="410"/>
                    <a:pt x="9040" y="76"/>
                  </a:cubicBezTo>
                  <a:cubicBezTo>
                    <a:pt x="8990" y="26"/>
                    <a:pt x="8923" y="1"/>
                    <a:pt x="8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46"/>
          <p:cNvGrpSpPr/>
          <p:nvPr/>
        </p:nvGrpSpPr>
        <p:grpSpPr>
          <a:xfrm flipH="1">
            <a:off x="3777463" y="1747000"/>
            <a:ext cx="467000" cy="431100"/>
            <a:chOff x="1849650" y="1202325"/>
            <a:chExt cx="467000" cy="431100"/>
          </a:xfrm>
        </p:grpSpPr>
        <p:sp>
          <p:nvSpPr>
            <p:cNvPr id="1186" name="Google Shape;1186;p46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7"/>
          <p:cNvSpPr txBox="1">
            <a:spLocks noGrp="1"/>
          </p:cNvSpPr>
          <p:nvPr>
            <p:ph type="title"/>
          </p:nvPr>
        </p:nvSpPr>
        <p:spPr>
          <a:xfrm>
            <a:off x="3419325" y="1474050"/>
            <a:ext cx="5014500" cy="12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Système d'éclairage solaire pour serres agricoles!</a:t>
            </a:r>
            <a:endParaRPr sz="2600"/>
          </a:p>
        </p:txBody>
      </p:sp>
      <p:grpSp>
        <p:nvGrpSpPr>
          <p:cNvPr id="1205" name="Google Shape;1205;p47"/>
          <p:cNvGrpSpPr/>
          <p:nvPr/>
        </p:nvGrpSpPr>
        <p:grpSpPr>
          <a:xfrm flipH="1">
            <a:off x="2203313" y="208975"/>
            <a:ext cx="467000" cy="431100"/>
            <a:chOff x="1849650" y="1202325"/>
            <a:chExt cx="467000" cy="431100"/>
          </a:xfrm>
        </p:grpSpPr>
        <p:sp>
          <p:nvSpPr>
            <p:cNvPr id="1206" name="Google Shape;1206;p47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6174650" y="3985075"/>
            <a:ext cx="861300" cy="294450"/>
          </a:xfrm>
          <a:custGeom>
            <a:avLst/>
            <a:gdLst/>
            <a:ahLst/>
            <a:cxnLst/>
            <a:rect l="l" t="t" r="r" b="b"/>
            <a:pathLst>
              <a:path w="34452" h="11778" extrusionOk="0">
                <a:moveTo>
                  <a:pt x="2502" y="1"/>
                </a:moveTo>
                <a:cubicBezTo>
                  <a:pt x="2260" y="1"/>
                  <a:pt x="2017" y="109"/>
                  <a:pt x="1855" y="362"/>
                </a:cubicBezTo>
                <a:cubicBezTo>
                  <a:pt x="1" y="3402"/>
                  <a:pt x="183" y="8386"/>
                  <a:pt x="3496" y="10453"/>
                </a:cubicBezTo>
                <a:cubicBezTo>
                  <a:pt x="4136" y="10846"/>
                  <a:pt x="4821" y="11024"/>
                  <a:pt x="5502" y="11024"/>
                </a:cubicBezTo>
                <a:cubicBezTo>
                  <a:pt x="6664" y="11024"/>
                  <a:pt x="7812" y="10507"/>
                  <a:pt x="8694" y="9663"/>
                </a:cubicBezTo>
                <a:cubicBezTo>
                  <a:pt x="8815" y="9542"/>
                  <a:pt x="8937" y="9390"/>
                  <a:pt x="9059" y="9268"/>
                </a:cubicBezTo>
                <a:cubicBezTo>
                  <a:pt x="9879" y="10453"/>
                  <a:pt x="11004" y="11365"/>
                  <a:pt x="12432" y="11669"/>
                </a:cubicBezTo>
                <a:cubicBezTo>
                  <a:pt x="12747" y="11743"/>
                  <a:pt x="13046" y="11778"/>
                  <a:pt x="13331" y="11778"/>
                </a:cubicBezTo>
                <a:cubicBezTo>
                  <a:pt x="14808" y="11778"/>
                  <a:pt x="15893" y="10841"/>
                  <a:pt x="16657" y="9542"/>
                </a:cubicBezTo>
                <a:cubicBezTo>
                  <a:pt x="17417" y="10514"/>
                  <a:pt x="18512" y="11152"/>
                  <a:pt x="20062" y="11152"/>
                </a:cubicBezTo>
                <a:cubicBezTo>
                  <a:pt x="21946" y="11152"/>
                  <a:pt x="23253" y="10241"/>
                  <a:pt x="24135" y="8934"/>
                </a:cubicBezTo>
                <a:cubicBezTo>
                  <a:pt x="24925" y="10089"/>
                  <a:pt x="26080" y="10940"/>
                  <a:pt x="27721" y="11183"/>
                </a:cubicBezTo>
                <a:cubicBezTo>
                  <a:pt x="27958" y="11218"/>
                  <a:pt x="28194" y="11235"/>
                  <a:pt x="28427" y="11235"/>
                </a:cubicBezTo>
                <a:cubicBezTo>
                  <a:pt x="29806" y="11235"/>
                  <a:pt x="31084" y="10625"/>
                  <a:pt x="31916" y="9481"/>
                </a:cubicBezTo>
                <a:cubicBezTo>
                  <a:pt x="32402" y="8812"/>
                  <a:pt x="32706" y="7991"/>
                  <a:pt x="33041" y="7201"/>
                </a:cubicBezTo>
                <a:cubicBezTo>
                  <a:pt x="33436" y="6228"/>
                  <a:pt x="33922" y="5256"/>
                  <a:pt x="34165" y="4222"/>
                </a:cubicBezTo>
                <a:cubicBezTo>
                  <a:pt x="34451" y="2936"/>
                  <a:pt x="33379" y="1869"/>
                  <a:pt x="32304" y="1869"/>
                </a:cubicBezTo>
                <a:cubicBezTo>
                  <a:pt x="31778" y="1869"/>
                  <a:pt x="31252" y="2124"/>
                  <a:pt x="30883" y="2733"/>
                </a:cubicBezTo>
                <a:cubicBezTo>
                  <a:pt x="30244" y="3797"/>
                  <a:pt x="29880" y="4982"/>
                  <a:pt x="29424" y="6107"/>
                </a:cubicBezTo>
                <a:cubicBezTo>
                  <a:pt x="29188" y="6724"/>
                  <a:pt x="29039" y="7569"/>
                  <a:pt x="28314" y="7569"/>
                </a:cubicBezTo>
                <a:cubicBezTo>
                  <a:pt x="28290" y="7569"/>
                  <a:pt x="28264" y="7568"/>
                  <a:pt x="28238" y="7566"/>
                </a:cubicBezTo>
                <a:cubicBezTo>
                  <a:pt x="26384" y="7444"/>
                  <a:pt x="26050" y="4526"/>
                  <a:pt x="25807" y="3189"/>
                </a:cubicBezTo>
                <a:cubicBezTo>
                  <a:pt x="25647" y="2274"/>
                  <a:pt x="25008" y="1880"/>
                  <a:pt x="24318" y="1880"/>
                </a:cubicBezTo>
                <a:cubicBezTo>
                  <a:pt x="23426" y="1880"/>
                  <a:pt x="22448" y="2539"/>
                  <a:pt x="22311" y="3584"/>
                </a:cubicBezTo>
                <a:cubicBezTo>
                  <a:pt x="22159" y="4769"/>
                  <a:pt x="21855" y="7566"/>
                  <a:pt x="20153" y="7657"/>
                </a:cubicBezTo>
                <a:cubicBezTo>
                  <a:pt x="20128" y="7658"/>
                  <a:pt x="20103" y="7659"/>
                  <a:pt x="20078" y="7659"/>
                </a:cubicBezTo>
                <a:cubicBezTo>
                  <a:pt x="18449" y="7659"/>
                  <a:pt x="18389" y="4724"/>
                  <a:pt x="18329" y="3706"/>
                </a:cubicBezTo>
                <a:cubicBezTo>
                  <a:pt x="18267" y="2566"/>
                  <a:pt x="17410" y="1979"/>
                  <a:pt x="16567" y="1979"/>
                </a:cubicBezTo>
                <a:cubicBezTo>
                  <a:pt x="15769" y="1979"/>
                  <a:pt x="14983" y="2505"/>
                  <a:pt x="14894" y="3584"/>
                </a:cubicBezTo>
                <a:cubicBezTo>
                  <a:pt x="14773" y="4769"/>
                  <a:pt x="14530" y="5924"/>
                  <a:pt x="14043" y="6988"/>
                </a:cubicBezTo>
                <a:cubicBezTo>
                  <a:pt x="13826" y="7533"/>
                  <a:pt x="13656" y="8297"/>
                  <a:pt x="13121" y="8297"/>
                </a:cubicBezTo>
                <a:cubicBezTo>
                  <a:pt x="13059" y="8297"/>
                  <a:pt x="12991" y="8287"/>
                  <a:pt x="12919" y="8265"/>
                </a:cubicBezTo>
                <a:cubicBezTo>
                  <a:pt x="12189" y="8052"/>
                  <a:pt x="11642" y="7049"/>
                  <a:pt x="11308" y="6441"/>
                </a:cubicBezTo>
                <a:cubicBezTo>
                  <a:pt x="10852" y="5529"/>
                  <a:pt x="10639" y="4557"/>
                  <a:pt x="10639" y="3523"/>
                </a:cubicBezTo>
                <a:cubicBezTo>
                  <a:pt x="10639" y="2437"/>
                  <a:pt x="9783" y="1881"/>
                  <a:pt x="8937" y="1881"/>
                </a:cubicBezTo>
                <a:cubicBezTo>
                  <a:pt x="8126" y="1881"/>
                  <a:pt x="7325" y="2391"/>
                  <a:pt x="7296" y="3432"/>
                </a:cubicBezTo>
                <a:cubicBezTo>
                  <a:pt x="7296" y="4617"/>
                  <a:pt x="7356" y="6046"/>
                  <a:pt x="6688" y="7079"/>
                </a:cubicBezTo>
                <a:cubicBezTo>
                  <a:pt x="6342" y="7608"/>
                  <a:pt x="5875" y="7918"/>
                  <a:pt x="5394" y="7918"/>
                </a:cubicBezTo>
                <a:cubicBezTo>
                  <a:pt x="5072" y="7918"/>
                  <a:pt x="4743" y="7779"/>
                  <a:pt x="4438" y="7475"/>
                </a:cubicBezTo>
                <a:cubicBezTo>
                  <a:pt x="2827" y="5894"/>
                  <a:pt x="2615" y="3037"/>
                  <a:pt x="3283" y="1000"/>
                </a:cubicBezTo>
                <a:cubicBezTo>
                  <a:pt x="3466" y="433"/>
                  <a:pt x="2986" y="1"/>
                  <a:pt x="25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6670675" y="3306113"/>
            <a:ext cx="484500" cy="449300"/>
            <a:chOff x="1303950" y="1037525"/>
            <a:chExt cx="484500" cy="449300"/>
          </a:xfrm>
        </p:grpSpPr>
        <p:sp>
          <p:nvSpPr>
            <p:cNvPr id="1222" name="Google Shape;1222;p47"/>
            <p:cNvSpPr/>
            <p:nvPr/>
          </p:nvSpPr>
          <p:spPr>
            <a:xfrm>
              <a:off x="1443600" y="1318250"/>
              <a:ext cx="189850" cy="168575"/>
            </a:xfrm>
            <a:custGeom>
              <a:avLst/>
              <a:gdLst/>
              <a:ahLst/>
              <a:cxnLst/>
              <a:rect l="l" t="t" r="r" b="b"/>
              <a:pathLst>
                <a:path w="7594" h="6743" extrusionOk="0">
                  <a:moveTo>
                    <a:pt x="3803" y="0"/>
                  </a:moveTo>
                  <a:cubicBezTo>
                    <a:pt x="3443" y="0"/>
                    <a:pt x="3099" y="186"/>
                    <a:pt x="3033" y="597"/>
                  </a:cubicBezTo>
                  <a:cubicBezTo>
                    <a:pt x="2911" y="1266"/>
                    <a:pt x="2820" y="1995"/>
                    <a:pt x="2729" y="2694"/>
                  </a:cubicBezTo>
                  <a:cubicBezTo>
                    <a:pt x="2060" y="2542"/>
                    <a:pt x="1422" y="2390"/>
                    <a:pt x="753" y="2238"/>
                  </a:cubicBezTo>
                  <a:cubicBezTo>
                    <a:pt x="713" y="2230"/>
                    <a:pt x="676" y="2226"/>
                    <a:pt x="640" y="2226"/>
                  </a:cubicBezTo>
                  <a:cubicBezTo>
                    <a:pt x="150" y="2226"/>
                    <a:pt x="0" y="2950"/>
                    <a:pt x="510" y="3120"/>
                  </a:cubicBezTo>
                  <a:cubicBezTo>
                    <a:pt x="1209" y="3363"/>
                    <a:pt x="1908" y="3606"/>
                    <a:pt x="2607" y="3849"/>
                  </a:cubicBezTo>
                  <a:cubicBezTo>
                    <a:pt x="2546" y="4670"/>
                    <a:pt x="2485" y="5491"/>
                    <a:pt x="2516" y="6281"/>
                  </a:cubicBezTo>
                  <a:cubicBezTo>
                    <a:pt x="2516" y="6590"/>
                    <a:pt x="2725" y="6743"/>
                    <a:pt x="2952" y="6743"/>
                  </a:cubicBezTo>
                  <a:cubicBezTo>
                    <a:pt x="3149" y="6743"/>
                    <a:pt x="3359" y="6628"/>
                    <a:pt x="3458" y="6403"/>
                  </a:cubicBezTo>
                  <a:cubicBezTo>
                    <a:pt x="3701" y="5764"/>
                    <a:pt x="3914" y="5065"/>
                    <a:pt x="4096" y="4366"/>
                  </a:cubicBezTo>
                  <a:cubicBezTo>
                    <a:pt x="4826" y="4640"/>
                    <a:pt x="5555" y="4944"/>
                    <a:pt x="6285" y="5096"/>
                  </a:cubicBezTo>
                  <a:cubicBezTo>
                    <a:pt x="6348" y="5107"/>
                    <a:pt x="6409" y="5113"/>
                    <a:pt x="6468" y="5113"/>
                  </a:cubicBezTo>
                  <a:cubicBezTo>
                    <a:pt x="7329" y="5113"/>
                    <a:pt x="7593" y="3918"/>
                    <a:pt x="6710" y="3576"/>
                  </a:cubicBezTo>
                  <a:cubicBezTo>
                    <a:pt x="5981" y="3302"/>
                    <a:pt x="5160" y="3181"/>
                    <a:pt x="4370" y="3029"/>
                  </a:cubicBezTo>
                  <a:cubicBezTo>
                    <a:pt x="4522" y="2299"/>
                    <a:pt x="4613" y="1539"/>
                    <a:pt x="4704" y="840"/>
                  </a:cubicBezTo>
                  <a:cubicBezTo>
                    <a:pt x="4756" y="309"/>
                    <a:pt x="4267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597900" y="1136775"/>
              <a:ext cx="190550" cy="168450"/>
            </a:xfrm>
            <a:custGeom>
              <a:avLst/>
              <a:gdLst/>
              <a:ahLst/>
              <a:cxnLst/>
              <a:rect l="l" t="t" r="r" b="b"/>
              <a:pathLst>
                <a:path w="7622" h="6738" extrusionOk="0">
                  <a:moveTo>
                    <a:pt x="3823" y="0"/>
                  </a:moveTo>
                  <a:cubicBezTo>
                    <a:pt x="3455" y="0"/>
                    <a:pt x="3098" y="193"/>
                    <a:pt x="3031" y="622"/>
                  </a:cubicBezTo>
                  <a:cubicBezTo>
                    <a:pt x="2940" y="1291"/>
                    <a:pt x="2818" y="1990"/>
                    <a:pt x="2757" y="2689"/>
                  </a:cubicBezTo>
                  <a:cubicBezTo>
                    <a:pt x="2089" y="2537"/>
                    <a:pt x="1450" y="2385"/>
                    <a:pt x="782" y="2233"/>
                  </a:cubicBezTo>
                  <a:cubicBezTo>
                    <a:pt x="742" y="2225"/>
                    <a:pt x="704" y="2221"/>
                    <a:pt x="668" y="2221"/>
                  </a:cubicBezTo>
                  <a:cubicBezTo>
                    <a:pt x="175" y="2221"/>
                    <a:pt x="0" y="2947"/>
                    <a:pt x="538" y="3145"/>
                  </a:cubicBezTo>
                  <a:cubicBezTo>
                    <a:pt x="1238" y="3358"/>
                    <a:pt x="1937" y="3601"/>
                    <a:pt x="2636" y="3844"/>
                  </a:cubicBezTo>
                  <a:cubicBezTo>
                    <a:pt x="2545" y="4665"/>
                    <a:pt x="2514" y="5485"/>
                    <a:pt x="2545" y="6276"/>
                  </a:cubicBezTo>
                  <a:cubicBezTo>
                    <a:pt x="2545" y="6585"/>
                    <a:pt x="2754" y="6737"/>
                    <a:pt x="2976" y="6737"/>
                  </a:cubicBezTo>
                  <a:cubicBezTo>
                    <a:pt x="3169" y="6737"/>
                    <a:pt x="3372" y="6623"/>
                    <a:pt x="3456" y="6397"/>
                  </a:cubicBezTo>
                  <a:cubicBezTo>
                    <a:pt x="3730" y="5759"/>
                    <a:pt x="3943" y="5090"/>
                    <a:pt x="4095" y="4361"/>
                  </a:cubicBezTo>
                  <a:cubicBezTo>
                    <a:pt x="4824" y="4634"/>
                    <a:pt x="5584" y="4938"/>
                    <a:pt x="6314" y="5090"/>
                  </a:cubicBezTo>
                  <a:cubicBezTo>
                    <a:pt x="6377" y="5102"/>
                    <a:pt x="6438" y="5107"/>
                    <a:pt x="6496" y="5107"/>
                  </a:cubicBezTo>
                  <a:cubicBezTo>
                    <a:pt x="7358" y="5107"/>
                    <a:pt x="7622" y="3912"/>
                    <a:pt x="6739" y="3570"/>
                  </a:cubicBezTo>
                  <a:cubicBezTo>
                    <a:pt x="6010" y="3297"/>
                    <a:pt x="5189" y="3175"/>
                    <a:pt x="4399" y="3023"/>
                  </a:cubicBezTo>
                  <a:cubicBezTo>
                    <a:pt x="4520" y="2294"/>
                    <a:pt x="4642" y="1534"/>
                    <a:pt x="4703" y="835"/>
                  </a:cubicBezTo>
                  <a:cubicBezTo>
                    <a:pt x="4771" y="308"/>
                    <a:pt x="4288" y="0"/>
                    <a:pt x="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303950" y="1037525"/>
              <a:ext cx="189675" cy="168275"/>
            </a:xfrm>
            <a:custGeom>
              <a:avLst/>
              <a:gdLst/>
              <a:ahLst/>
              <a:cxnLst/>
              <a:rect l="l" t="t" r="r" b="b"/>
              <a:pathLst>
                <a:path w="7587" h="6731" extrusionOk="0">
                  <a:moveTo>
                    <a:pt x="3815" y="1"/>
                  </a:moveTo>
                  <a:cubicBezTo>
                    <a:pt x="3449" y="1"/>
                    <a:pt x="3093" y="192"/>
                    <a:pt x="3026" y="610"/>
                  </a:cubicBezTo>
                  <a:cubicBezTo>
                    <a:pt x="2904" y="1279"/>
                    <a:pt x="2813" y="1978"/>
                    <a:pt x="2722" y="2677"/>
                  </a:cubicBezTo>
                  <a:cubicBezTo>
                    <a:pt x="2053" y="2525"/>
                    <a:pt x="1415" y="2403"/>
                    <a:pt x="746" y="2251"/>
                  </a:cubicBezTo>
                  <a:cubicBezTo>
                    <a:pt x="699" y="2239"/>
                    <a:pt x="655" y="2233"/>
                    <a:pt x="613" y="2233"/>
                  </a:cubicBezTo>
                  <a:cubicBezTo>
                    <a:pt x="139" y="2233"/>
                    <a:pt x="0" y="2965"/>
                    <a:pt x="503" y="3133"/>
                  </a:cubicBezTo>
                  <a:cubicBezTo>
                    <a:pt x="1202" y="3346"/>
                    <a:pt x="1901" y="3589"/>
                    <a:pt x="2600" y="3832"/>
                  </a:cubicBezTo>
                  <a:cubicBezTo>
                    <a:pt x="2539" y="4653"/>
                    <a:pt x="2479" y="5504"/>
                    <a:pt x="2509" y="6264"/>
                  </a:cubicBezTo>
                  <a:cubicBezTo>
                    <a:pt x="2509" y="6578"/>
                    <a:pt x="2725" y="6730"/>
                    <a:pt x="2956" y="6730"/>
                  </a:cubicBezTo>
                  <a:cubicBezTo>
                    <a:pt x="3150" y="6730"/>
                    <a:pt x="3354" y="6623"/>
                    <a:pt x="3451" y="6416"/>
                  </a:cubicBezTo>
                  <a:cubicBezTo>
                    <a:pt x="3694" y="5777"/>
                    <a:pt x="3907" y="5078"/>
                    <a:pt x="4090" y="4349"/>
                  </a:cubicBezTo>
                  <a:cubicBezTo>
                    <a:pt x="4819" y="4653"/>
                    <a:pt x="5549" y="4926"/>
                    <a:pt x="6278" y="5078"/>
                  </a:cubicBezTo>
                  <a:cubicBezTo>
                    <a:pt x="6342" y="5090"/>
                    <a:pt x="6403" y="5095"/>
                    <a:pt x="6461" y="5095"/>
                  </a:cubicBezTo>
                  <a:cubicBezTo>
                    <a:pt x="7322" y="5095"/>
                    <a:pt x="7586" y="3902"/>
                    <a:pt x="6704" y="3589"/>
                  </a:cubicBezTo>
                  <a:cubicBezTo>
                    <a:pt x="5974" y="3285"/>
                    <a:pt x="5153" y="3163"/>
                    <a:pt x="4363" y="3011"/>
                  </a:cubicBezTo>
                  <a:cubicBezTo>
                    <a:pt x="4515" y="2282"/>
                    <a:pt x="4606" y="1552"/>
                    <a:pt x="4698" y="823"/>
                  </a:cubicBezTo>
                  <a:cubicBezTo>
                    <a:pt x="4748" y="299"/>
                    <a:pt x="4273" y="1"/>
                    <a:pt x="3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8"/>
          <p:cNvSpPr txBox="1">
            <a:spLocks noGrp="1"/>
          </p:cNvSpPr>
          <p:nvPr>
            <p:ph type="subTitle" idx="1"/>
          </p:nvPr>
        </p:nvSpPr>
        <p:spPr>
          <a:xfrm>
            <a:off x="2016700" y="1108750"/>
            <a:ext cx="6910500" cy="17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d'un système de panneaux solaires chargés de convertir l'énergie solaire en électricité pour alimenter les lampes automatiquement dans les serres pendant la nuit.</a:t>
            </a:r>
            <a:endParaRPr/>
          </a:p>
        </p:txBody>
      </p:sp>
      <p:grpSp>
        <p:nvGrpSpPr>
          <p:cNvPr id="1230" name="Google Shape;1230;p48"/>
          <p:cNvGrpSpPr/>
          <p:nvPr/>
        </p:nvGrpSpPr>
        <p:grpSpPr>
          <a:xfrm>
            <a:off x="203125" y="2125425"/>
            <a:ext cx="3964554" cy="2920352"/>
            <a:chOff x="431725" y="2125425"/>
            <a:chExt cx="3964554" cy="2920352"/>
          </a:xfrm>
        </p:grpSpPr>
        <p:sp>
          <p:nvSpPr>
            <p:cNvPr id="1231" name="Google Shape;1231;p48"/>
            <p:cNvSpPr/>
            <p:nvPr/>
          </p:nvSpPr>
          <p:spPr>
            <a:xfrm>
              <a:off x="614394" y="3459635"/>
              <a:ext cx="340546" cy="834434"/>
            </a:xfrm>
            <a:custGeom>
              <a:avLst/>
              <a:gdLst/>
              <a:ahLst/>
              <a:cxnLst/>
              <a:rect l="l" t="t" r="r" b="b"/>
              <a:pathLst>
                <a:path w="7513" h="18409" extrusionOk="0">
                  <a:moveTo>
                    <a:pt x="4265" y="1"/>
                  </a:moveTo>
                  <a:cubicBezTo>
                    <a:pt x="3385" y="1"/>
                    <a:pt x="2539" y="537"/>
                    <a:pt x="2209" y="1456"/>
                  </a:cubicBezTo>
                  <a:cubicBezTo>
                    <a:pt x="407" y="6793"/>
                    <a:pt x="1575" y="11530"/>
                    <a:pt x="174" y="16967"/>
                  </a:cubicBezTo>
                  <a:cubicBezTo>
                    <a:pt x="1" y="17871"/>
                    <a:pt x="980" y="18409"/>
                    <a:pt x="2039" y="18409"/>
                  </a:cubicBezTo>
                  <a:cubicBezTo>
                    <a:pt x="2817" y="18409"/>
                    <a:pt x="3638" y="18118"/>
                    <a:pt x="4077" y="17468"/>
                  </a:cubicBezTo>
                  <a:lnTo>
                    <a:pt x="7112" y="4325"/>
                  </a:lnTo>
                  <a:cubicBezTo>
                    <a:pt x="7512" y="2757"/>
                    <a:pt x="6812" y="1123"/>
                    <a:pt x="5411" y="322"/>
                  </a:cubicBezTo>
                  <a:cubicBezTo>
                    <a:pt x="5378" y="322"/>
                    <a:pt x="5378" y="289"/>
                    <a:pt x="5344" y="289"/>
                  </a:cubicBezTo>
                  <a:cubicBezTo>
                    <a:pt x="5002" y="93"/>
                    <a:pt x="4631" y="1"/>
                    <a:pt x="426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691813" y="3242880"/>
              <a:ext cx="396162" cy="431926"/>
            </a:xfrm>
            <a:custGeom>
              <a:avLst/>
              <a:gdLst/>
              <a:ahLst/>
              <a:cxnLst/>
              <a:rect l="l" t="t" r="r" b="b"/>
              <a:pathLst>
                <a:path w="8740" h="9529" extrusionOk="0">
                  <a:moveTo>
                    <a:pt x="4604" y="0"/>
                  </a:moveTo>
                  <a:lnTo>
                    <a:pt x="1601" y="3903"/>
                  </a:lnTo>
                  <a:cubicBezTo>
                    <a:pt x="1201" y="4437"/>
                    <a:pt x="834" y="5304"/>
                    <a:pt x="534" y="6171"/>
                  </a:cubicBezTo>
                  <a:cubicBezTo>
                    <a:pt x="0" y="7673"/>
                    <a:pt x="968" y="9307"/>
                    <a:pt x="2569" y="9507"/>
                  </a:cubicBezTo>
                  <a:cubicBezTo>
                    <a:pt x="2690" y="9521"/>
                    <a:pt x="2814" y="9529"/>
                    <a:pt x="2941" y="9529"/>
                  </a:cubicBezTo>
                  <a:cubicBezTo>
                    <a:pt x="3724" y="9529"/>
                    <a:pt x="4614" y="9244"/>
                    <a:pt x="5504" y="8440"/>
                  </a:cubicBezTo>
                  <a:lnTo>
                    <a:pt x="8740" y="4170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17741" y="2914393"/>
              <a:ext cx="878538" cy="1155579"/>
            </a:xfrm>
            <a:custGeom>
              <a:avLst/>
              <a:gdLst/>
              <a:ahLst/>
              <a:cxnLst/>
              <a:rect l="l" t="t" r="r" b="b"/>
              <a:pathLst>
                <a:path w="19382" h="25494" extrusionOk="0">
                  <a:moveTo>
                    <a:pt x="16117" y="1"/>
                  </a:moveTo>
                  <a:cubicBezTo>
                    <a:pt x="15912" y="1"/>
                    <a:pt x="15712" y="9"/>
                    <a:pt x="15512" y="9"/>
                  </a:cubicBezTo>
                  <a:cubicBezTo>
                    <a:pt x="15078" y="9"/>
                    <a:pt x="14678" y="42"/>
                    <a:pt x="14244" y="109"/>
                  </a:cubicBezTo>
                  <a:cubicBezTo>
                    <a:pt x="13844" y="142"/>
                    <a:pt x="13444" y="209"/>
                    <a:pt x="13043" y="309"/>
                  </a:cubicBezTo>
                  <a:cubicBezTo>
                    <a:pt x="12643" y="376"/>
                    <a:pt x="12243" y="476"/>
                    <a:pt x="11876" y="609"/>
                  </a:cubicBezTo>
                  <a:cubicBezTo>
                    <a:pt x="11075" y="809"/>
                    <a:pt x="10375" y="1143"/>
                    <a:pt x="9641" y="1477"/>
                  </a:cubicBezTo>
                  <a:cubicBezTo>
                    <a:pt x="6772" y="2911"/>
                    <a:pt x="4437" y="5146"/>
                    <a:pt x="2836" y="7714"/>
                  </a:cubicBezTo>
                  <a:cubicBezTo>
                    <a:pt x="1202" y="10316"/>
                    <a:pt x="234" y="13252"/>
                    <a:pt x="68" y="16254"/>
                  </a:cubicBezTo>
                  <a:cubicBezTo>
                    <a:pt x="1" y="17021"/>
                    <a:pt x="34" y="17788"/>
                    <a:pt x="101" y="18522"/>
                  </a:cubicBezTo>
                  <a:cubicBezTo>
                    <a:pt x="168" y="19289"/>
                    <a:pt x="301" y="20090"/>
                    <a:pt x="468" y="20857"/>
                  </a:cubicBezTo>
                  <a:cubicBezTo>
                    <a:pt x="835" y="22392"/>
                    <a:pt x="1402" y="23926"/>
                    <a:pt x="2436" y="25494"/>
                  </a:cubicBezTo>
                  <a:cubicBezTo>
                    <a:pt x="3270" y="25027"/>
                    <a:pt x="3970" y="24560"/>
                    <a:pt x="4604" y="24059"/>
                  </a:cubicBezTo>
                  <a:cubicBezTo>
                    <a:pt x="5271" y="23592"/>
                    <a:pt x="5838" y="23125"/>
                    <a:pt x="6405" y="22658"/>
                  </a:cubicBezTo>
                  <a:cubicBezTo>
                    <a:pt x="6972" y="22191"/>
                    <a:pt x="7473" y="21724"/>
                    <a:pt x="7973" y="21257"/>
                  </a:cubicBezTo>
                  <a:cubicBezTo>
                    <a:pt x="8240" y="21024"/>
                    <a:pt x="8440" y="20790"/>
                    <a:pt x="8674" y="20557"/>
                  </a:cubicBezTo>
                  <a:lnTo>
                    <a:pt x="9341" y="19890"/>
                  </a:lnTo>
                  <a:cubicBezTo>
                    <a:pt x="11075" y="18088"/>
                    <a:pt x="12410" y="16321"/>
                    <a:pt x="13544" y="14519"/>
                  </a:cubicBezTo>
                  <a:cubicBezTo>
                    <a:pt x="14711" y="12718"/>
                    <a:pt x="15645" y="10917"/>
                    <a:pt x="16546" y="8748"/>
                  </a:cubicBezTo>
                  <a:cubicBezTo>
                    <a:pt x="16646" y="8482"/>
                    <a:pt x="16779" y="8181"/>
                    <a:pt x="16880" y="7915"/>
                  </a:cubicBezTo>
                  <a:cubicBezTo>
                    <a:pt x="16980" y="7614"/>
                    <a:pt x="17080" y="7314"/>
                    <a:pt x="17213" y="7014"/>
                  </a:cubicBezTo>
                  <a:cubicBezTo>
                    <a:pt x="17347" y="6747"/>
                    <a:pt x="17447" y="6447"/>
                    <a:pt x="17547" y="6113"/>
                  </a:cubicBezTo>
                  <a:cubicBezTo>
                    <a:pt x="17613" y="5980"/>
                    <a:pt x="17680" y="5813"/>
                    <a:pt x="17713" y="5646"/>
                  </a:cubicBezTo>
                  <a:lnTo>
                    <a:pt x="17814" y="5413"/>
                  </a:lnTo>
                  <a:lnTo>
                    <a:pt x="17914" y="5179"/>
                  </a:lnTo>
                  <a:cubicBezTo>
                    <a:pt x="18147" y="4512"/>
                    <a:pt x="18381" y="3812"/>
                    <a:pt x="18614" y="3044"/>
                  </a:cubicBezTo>
                  <a:cubicBezTo>
                    <a:pt x="18881" y="2311"/>
                    <a:pt x="19148" y="1510"/>
                    <a:pt x="19381" y="576"/>
                  </a:cubicBezTo>
                  <a:cubicBezTo>
                    <a:pt x="18481" y="276"/>
                    <a:pt x="17613" y="109"/>
                    <a:pt x="16746" y="42"/>
                  </a:cubicBezTo>
                  <a:cubicBezTo>
                    <a:pt x="16529" y="9"/>
                    <a:pt x="16321" y="1"/>
                    <a:pt x="16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528348" y="3003960"/>
              <a:ext cx="760550" cy="2041279"/>
            </a:xfrm>
            <a:custGeom>
              <a:avLst/>
              <a:gdLst/>
              <a:ahLst/>
              <a:cxnLst/>
              <a:rect l="l" t="t" r="r" b="b"/>
              <a:pathLst>
                <a:path w="16779" h="45034" extrusionOk="0">
                  <a:moveTo>
                    <a:pt x="16779" y="1"/>
                  </a:moveTo>
                  <a:cubicBezTo>
                    <a:pt x="15044" y="1135"/>
                    <a:pt x="13377" y="2436"/>
                    <a:pt x="11909" y="3937"/>
                  </a:cubicBezTo>
                  <a:cubicBezTo>
                    <a:pt x="10441" y="5438"/>
                    <a:pt x="9107" y="7073"/>
                    <a:pt x="7939" y="8807"/>
                  </a:cubicBezTo>
                  <a:cubicBezTo>
                    <a:pt x="6772" y="10575"/>
                    <a:pt x="5804" y="12443"/>
                    <a:pt x="4904" y="14345"/>
                  </a:cubicBezTo>
                  <a:cubicBezTo>
                    <a:pt x="4070" y="16279"/>
                    <a:pt x="3369" y="18247"/>
                    <a:pt x="2736" y="20282"/>
                  </a:cubicBezTo>
                  <a:cubicBezTo>
                    <a:pt x="2135" y="22284"/>
                    <a:pt x="1668" y="24352"/>
                    <a:pt x="1268" y="26387"/>
                  </a:cubicBezTo>
                  <a:cubicBezTo>
                    <a:pt x="901" y="28455"/>
                    <a:pt x="601" y="30556"/>
                    <a:pt x="401" y="32624"/>
                  </a:cubicBezTo>
                  <a:cubicBezTo>
                    <a:pt x="167" y="34726"/>
                    <a:pt x="34" y="36827"/>
                    <a:pt x="34" y="38929"/>
                  </a:cubicBezTo>
                  <a:cubicBezTo>
                    <a:pt x="0" y="40964"/>
                    <a:pt x="34" y="42998"/>
                    <a:pt x="200" y="45033"/>
                  </a:cubicBezTo>
                  <a:lnTo>
                    <a:pt x="968" y="45033"/>
                  </a:lnTo>
                  <a:cubicBezTo>
                    <a:pt x="801" y="43032"/>
                    <a:pt x="768" y="40964"/>
                    <a:pt x="801" y="38929"/>
                  </a:cubicBezTo>
                  <a:cubicBezTo>
                    <a:pt x="834" y="36861"/>
                    <a:pt x="901" y="34793"/>
                    <a:pt x="1101" y="32691"/>
                  </a:cubicBezTo>
                  <a:cubicBezTo>
                    <a:pt x="1301" y="30623"/>
                    <a:pt x="1568" y="28555"/>
                    <a:pt x="1935" y="26520"/>
                  </a:cubicBezTo>
                  <a:cubicBezTo>
                    <a:pt x="2302" y="24485"/>
                    <a:pt x="2736" y="22417"/>
                    <a:pt x="3303" y="20449"/>
                  </a:cubicBezTo>
                  <a:cubicBezTo>
                    <a:pt x="3903" y="18447"/>
                    <a:pt x="4570" y="16479"/>
                    <a:pt x="5404" y="14545"/>
                  </a:cubicBezTo>
                  <a:cubicBezTo>
                    <a:pt x="6205" y="12643"/>
                    <a:pt x="7172" y="10809"/>
                    <a:pt x="8273" y="9007"/>
                  </a:cubicBezTo>
                  <a:cubicBezTo>
                    <a:pt x="9374" y="7273"/>
                    <a:pt x="10641" y="5605"/>
                    <a:pt x="12042" y="4071"/>
                  </a:cubicBezTo>
                  <a:cubicBezTo>
                    <a:pt x="13510" y="2569"/>
                    <a:pt x="15078" y="1202"/>
                    <a:pt x="16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764764" y="3266677"/>
              <a:ext cx="745501" cy="983244"/>
            </a:xfrm>
            <a:custGeom>
              <a:avLst/>
              <a:gdLst/>
              <a:ahLst/>
              <a:cxnLst/>
              <a:rect l="l" t="t" r="r" b="b"/>
              <a:pathLst>
                <a:path w="16447" h="21692" extrusionOk="0">
                  <a:moveTo>
                    <a:pt x="2518" y="0"/>
                  </a:moveTo>
                  <a:cubicBezTo>
                    <a:pt x="2392" y="0"/>
                    <a:pt x="2264" y="3"/>
                    <a:pt x="2136" y="9"/>
                  </a:cubicBezTo>
                  <a:cubicBezTo>
                    <a:pt x="1402" y="76"/>
                    <a:pt x="701" y="176"/>
                    <a:pt x="1" y="376"/>
                  </a:cubicBezTo>
                  <a:cubicBezTo>
                    <a:pt x="268" y="1110"/>
                    <a:pt x="568" y="1744"/>
                    <a:pt x="835" y="2311"/>
                  </a:cubicBezTo>
                  <a:cubicBezTo>
                    <a:pt x="1135" y="2878"/>
                    <a:pt x="1369" y="3478"/>
                    <a:pt x="1635" y="3979"/>
                  </a:cubicBezTo>
                  <a:cubicBezTo>
                    <a:pt x="1802" y="4212"/>
                    <a:pt x="1902" y="4479"/>
                    <a:pt x="2036" y="4746"/>
                  </a:cubicBezTo>
                  <a:cubicBezTo>
                    <a:pt x="2136" y="4979"/>
                    <a:pt x="2269" y="5246"/>
                    <a:pt x="2403" y="5480"/>
                  </a:cubicBezTo>
                  <a:cubicBezTo>
                    <a:pt x="2536" y="5713"/>
                    <a:pt x="2636" y="5947"/>
                    <a:pt x="2736" y="6180"/>
                  </a:cubicBezTo>
                  <a:cubicBezTo>
                    <a:pt x="2870" y="6414"/>
                    <a:pt x="2970" y="6647"/>
                    <a:pt x="3103" y="6847"/>
                  </a:cubicBezTo>
                  <a:cubicBezTo>
                    <a:pt x="4037" y="8649"/>
                    <a:pt x="4938" y="10216"/>
                    <a:pt x="5972" y="11784"/>
                  </a:cubicBezTo>
                  <a:cubicBezTo>
                    <a:pt x="7006" y="13352"/>
                    <a:pt x="8107" y="14920"/>
                    <a:pt x="9508" y="16554"/>
                  </a:cubicBezTo>
                  <a:lnTo>
                    <a:pt x="10041" y="17188"/>
                  </a:lnTo>
                  <a:cubicBezTo>
                    <a:pt x="10242" y="17388"/>
                    <a:pt x="10408" y="17588"/>
                    <a:pt x="10609" y="17789"/>
                  </a:cubicBezTo>
                  <a:cubicBezTo>
                    <a:pt x="11009" y="18222"/>
                    <a:pt x="11376" y="18656"/>
                    <a:pt x="11843" y="19089"/>
                  </a:cubicBezTo>
                  <a:cubicBezTo>
                    <a:pt x="12276" y="19490"/>
                    <a:pt x="12710" y="19923"/>
                    <a:pt x="13244" y="20357"/>
                  </a:cubicBezTo>
                  <a:cubicBezTo>
                    <a:pt x="13711" y="20791"/>
                    <a:pt x="14244" y="21258"/>
                    <a:pt x="14878" y="21691"/>
                  </a:cubicBezTo>
                  <a:cubicBezTo>
                    <a:pt x="15645" y="20357"/>
                    <a:pt x="16012" y="19056"/>
                    <a:pt x="16246" y="17755"/>
                  </a:cubicBezTo>
                  <a:cubicBezTo>
                    <a:pt x="16346" y="17088"/>
                    <a:pt x="16446" y="16454"/>
                    <a:pt x="16446" y="15820"/>
                  </a:cubicBezTo>
                  <a:cubicBezTo>
                    <a:pt x="16446" y="15153"/>
                    <a:pt x="16446" y="14519"/>
                    <a:pt x="16379" y="13886"/>
                  </a:cubicBezTo>
                  <a:cubicBezTo>
                    <a:pt x="16146" y="11351"/>
                    <a:pt x="15279" y="8849"/>
                    <a:pt x="13878" y="6647"/>
                  </a:cubicBezTo>
                  <a:cubicBezTo>
                    <a:pt x="12443" y="4479"/>
                    <a:pt x="10475" y="2544"/>
                    <a:pt x="8040" y="1343"/>
                  </a:cubicBezTo>
                  <a:cubicBezTo>
                    <a:pt x="7740" y="1177"/>
                    <a:pt x="7440" y="1043"/>
                    <a:pt x="7139" y="910"/>
                  </a:cubicBezTo>
                  <a:cubicBezTo>
                    <a:pt x="6806" y="776"/>
                    <a:pt x="6506" y="643"/>
                    <a:pt x="6172" y="576"/>
                  </a:cubicBezTo>
                  <a:cubicBezTo>
                    <a:pt x="5872" y="476"/>
                    <a:pt x="5538" y="376"/>
                    <a:pt x="5205" y="309"/>
                  </a:cubicBezTo>
                  <a:cubicBezTo>
                    <a:pt x="4871" y="209"/>
                    <a:pt x="4538" y="143"/>
                    <a:pt x="4204" y="109"/>
                  </a:cubicBezTo>
                  <a:cubicBezTo>
                    <a:pt x="3632" y="55"/>
                    <a:pt x="3082" y="0"/>
                    <a:pt x="2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926582" y="3378953"/>
              <a:ext cx="592748" cy="1666284"/>
            </a:xfrm>
            <a:custGeom>
              <a:avLst/>
              <a:gdLst/>
              <a:ahLst/>
              <a:cxnLst/>
              <a:rect l="l" t="t" r="r" b="b"/>
              <a:pathLst>
                <a:path w="13077" h="36761" extrusionOk="0">
                  <a:moveTo>
                    <a:pt x="0" y="1"/>
                  </a:moveTo>
                  <a:cubicBezTo>
                    <a:pt x="1334" y="1001"/>
                    <a:pt x="2602" y="2169"/>
                    <a:pt x="3736" y="3403"/>
                  </a:cubicBezTo>
                  <a:cubicBezTo>
                    <a:pt x="4837" y="4704"/>
                    <a:pt x="5838" y="6072"/>
                    <a:pt x="6705" y="7506"/>
                  </a:cubicBezTo>
                  <a:cubicBezTo>
                    <a:pt x="7572" y="8974"/>
                    <a:pt x="8306" y="10475"/>
                    <a:pt x="8940" y="12042"/>
                  </a:cubicBezTo>
                  <a:cubicBezTo>
                    <a:pt x="9574" y="13610"/>
                    <a:pt x="10074" y="15211"/>
                    <a:pt x="10541" y="16846"/>
                  </a:cubicBezTo>
                  <a:cubicBezTo>
                    <a:pt x="11408" y="20115"/>
                    <a:pt x="11909" y="23451"/>
                    <a:pt x="12176" y="26820"/>
                  </a:cubicBezTo>
                  <a:cubicBezTo>
                    <a:pt x="12309" y="28488"/>
                    <a:pt x="12376" y="30189"/>
                    <a:pt x="12376" y="31857"/>
                  </a:cubicBezTo>
                  <a:cubicBezTo>
                    <a:pt x="12376" y="33491"/>
                    <a:pt x="12342" y="35159"/>
                    <a:pt x="12209" y="36760"/>
                  </a:cubicBezTo>
                  <a:lnTo>
                    <a:pt x="12976" y="36760"/>
                  </a:lnTo>
                  <a:cubicBezTo>
                    <a:pt x="13076" y="35126"/>
                    <a:pt x="13076" y="33491"/>
                    <a:pt x="13043" y="31857"/>
                  </a:cubicBezTo>
                  <a:cubicBezTo>
                    <a:pt x="13009" y="30155"/>
                    <a:pt x="12909" y="28454"/>
                    <a:pt x="12743" y="26753"/>
                  </a:cubicBezTo>
                  <a:cubicBezTo>
                    <a:pt x="12409" y="23384"/>
                    <a:pt x="11842" y="20015"/>
                    <a:pt x="10908" y="16746"/>
                  </a:cubicBezTo>
                  <a:cubicBezTo>
                    <a:pt x="10408" y="15111"/>
                    <a:pt x="9874" y="13510"/>
                    <a:pt x="9207" y="11942"/>
                  </a:cubicBezTo>
                  <a:cubicBezTo>
                    <a:pt x="8540" y="10375"/>
                    <a:pt x="7772" y="8840"/>
                    <a:pt x="6872" y="7406"/>
                  </a:cubicBezTo>
                  <a:cubicBezTo>
                    <a:pt x="5971" y="5971"/>
                    <a:pt x="4937" y="4604"/>
                    <a:pt x="3803" y="3336"/>
                  </a:cubicBezTo>
                  <a:cubicBezTo>
                    <a:pt x="2669" y="2102"/>
                    <a:pt x="1368" y="10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1533994" y="2385559"/>
              <a:ext cx="811997" cy="627559"/>
            </a:xfrm>
            <a:custGeom>
              <a:avLst/>
              <a:gdLst/>
              <a:ahLst/>
              <a:cxnLst/>
              <a:rect l="l" t="t" r="r" b="b"/>
              <a:pathLst>
                <a:path w="17914" h="13845" extrusionOk="0">
                  <a:moveTo>
                    <a:pt x="7939" y="1"/>
                  </a:moveTo>
                  <a:lnTo>
                    <a:pt x="0" y="6839"/>
                  </a:lnTo>
                  <a:lnTo>
                    <a:pt x="16145" y="13844"/>
                  </a:lnTo>
                  <a:lnTo>
                    <a:pt x="17913" y="3537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165993" y="3648106"/>
              <a:ext cx="904238" cy="277676"/>
            </a:xfrm>
            <a:custGeom>
              <a:avLst/>
              <a:gdLst/>
              <a:ahLst/>
              <a:cxnLst/>
              <a:rect l="l" t="t" r="r" b="b"/>
              <a:pathLst>
                <a:path w="19949" h="6126" extrusionOk="0">
                  <a:moveTo>
                    <a:pt x="18180" y="0"/>
                  </a:moveTo>
                  <a:lnTo>
                    <a:pt x="2736" y="534"/>
                  </a:lnTo>
                  <a:cubicBezTo>
                    <a:pt x="2736" y="534"/>
                    <a:pt x="834" y="1535"/>
                    <a:pt x="334" y="3436"/>
                  </a:cubicBezTo>
                  <a:cubicBezTo>
                    <a:pt x="1" y="4770"/>
                    <a:pt x="1001" y="6038"/>
                    <a:pt x="2369" y="6104"/>
                  </a:cubicBezTo>
                  <a:cubicBezTo>
                    <a:pt x="2665" y="6119"/>
                    <a:pt x="2957" y="6125"/>
                    <a:pt x="3246" y="6125"/>
                  </a:cubicBezTo>
                  <a:cubicBezTo>
                    <a:pt x="8452" y="6125"/>
                    <a:pt x="12504" y="3963"/>
                    <a:pt x="17813" y="3836"/>
                  </a:cubicBezTo>
                  <a:cubicBezTo>
                    <a:pt x="19381" y="3703"/>
                    <a:pt x="19948" y="567"/>
                    <a:pt x="18180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918007" y="3013070"/>
              <a:ext cx="485412" cy="678915"/>
            </a:xfrm>
            <a:custGeom>
              <a:avLst/>
              <a:gdLst/>
              <a:ahLst/>
              <a:cxnLst/>
              <a:rect l="l" t="t" r="r" b="b"/>
              <a:pathLst>
                <a:path w="10709" h="14978" extrusionOk="0">
                  <a:moveTo>
                    <a:pt x="7673" y="0"/>
                  </a:moveTo>
                  <a:cubicBezTo>
                    <a:pt x="4137" y="2702"/>
                    <a:pt x="1" y="14977"/>
                    <a:pt x="1" y="14977"/>
                  </a:cubicBezTo>
                  <a:lnTo>
                    <a:pt x="10709" y="14477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924081" y="3141573"/>
              <a:ext cx="462703" cy="532281"/>
            </a:xfrm>
            <a:custGeom>
              <a:avLst/>
              <a:gdLst/>
              <a:ahLst/>
              <a:cxnLst/>
              <a:rect l="l" t="t" r="r" b="b"/>
              <a:pathLst>
                <a:path w="10208" h="11743" extrusionOk="0">
                  <a:moveTo>
                    <a:pt x="5237" y="0"/>
                  </a:moveTo>
                  <a:cubicBezTo>
                    <a:pt x="5071" y="301"/>
                    <a:pt x="4871" y="601"/>
                    <a:pt x="4704" y="934"/>
                  </a:cubicBezTo>
                  <a:cubicBezTo>
                    <a:pt x="6005" y="1235"/>
                    <a:pt x="7239" y="1435"/>
                    <a:pt x="8440" y="1502"/>
                  </a:cubicBezTo>
                  <a:lnTo>
                    <a:pt x="8240" y="467"/>
                  </a:lnTo>
                  <a:cubicBezTo>
                    <a:pt x="7239" y="401"/>
                    <a:pt x="6238" y="234"/>
                    <a:pt x="5237" y="0"/>
                  </a:cubicBezTo>
                  <a:close/>
                  <a:moveTo>
                    <a:pt x="3770" y="2702"/>
                  </a:moveTo>
                  <a:cubicBezTo>
                    <a:pt x="3603" y="3003"/>
                    <a:pt x="3436" y="3336"/>
                    <a:pt x="3303" y="3636"/>
                  </a:cubicBezTo>
                  <a:cubicBezTo>
                    <a:pt x="4570" y="3837"/>
                    <a:pt x="5805" y="3937"/>
                    <a:pt x="7005" y="3937"/>
                  </a:cubicBezTo>
                  <a:cubicBezTo>
                    <a:pt x="7673" y="3937"/>
                    <a:pt x="8306" y="3903"/>
                    <a:pt x="8940" y="3870"/>
                  </a:cubicBezTo>
                  <a:lnTo>
                    <a:pt x="8740" y="2869"/>
                  </a:lnTo>
                  <a:cubicBezTo>
                    <a:pt x="8156" y="2915"/>
                    <a:pt x="7576" y="2937"/>
                    <a:pt x="7002" y="2937"/>
                  </a:cubicBezTo>
                  <a:cubicBezTo>
                    <a:pt x="5902" y="2937"/>
                    <a:pt x="4821" y="2856"/>
                    <a:pt x="3770" y="2702"/>
                  </a:cubicBezTo>
                  <a:close/>
                  <a:moveTo>
                    <a:pt x="9174" y="5004"/>
                  </a:moveTo>
                  <a:cubicBezTo>
                    <a:pt x="7518" y="5335"/>
                    <a:pt x="5913" y="5465"/>
                    <a:pt x="4370" y="5465"/>
                  </a:cubicBezTo>
                  <a:cubicBezTo>
                    <a:pt x="3737" y="5465"/>
                    <a:pt x="3114" y="5443"/>
                    <a:pt x="2502" y="5404"/>
                  </a:cubicBezTo>
                  <a:cubicBezTo>
                    <a:pt x="2369" y="5738"/>
                    <a:pt x="2202" y="6071"/>
                    <a:pt x="2069" y="6372"/>
                  </a:cubicBezTo>
                  <a:cubicBezTo>
                    <a:pt x="2836" y="6438"/>
                    <a:pt x="3603" y="6472"/>
                    <a:pt x="4404" y="6472"/>
                  </a:cubicBezTo>
                  <a:cubicBezTo>
                    <a:pt x="6005" y="6472"/>
                    <a:pt x="7673" y="6338"/>
                    <a:pt x="9407" y="6005"/>
                  </a:cubicBezTo>
                  <a:lnTo>
                    <a:pt x="9174" y="5004"/>
                  </a:lnTo>
                  <a:close/>
                  <a:moveTo>
                    <a:pt x="9607" y="7005"/>
                  </a:moveTo>
                  <a:cubicBezTo>
                    <a:pt x="6922" y="7741"/>
                    <a:pt x="4267" y="8108"/>
                    <a:pt x="1702" y="8108"/>
                  </a:cubicBezTo>
                  <a:cubicBezTo>
                    <a:pt x="1591" y="8108"/>
                    <a:pt x="1479" y="8108"/>
                    <a:pt x="1368" y="8106"/>
                  </a:cubicBezTo>
                  <a:cubicBezTo>
                    <a:pt x="1235" y="8440"/>
                    <a:pt x="1101" y="8773"/>
                    <a:pt x="968" y="9074"/>
                  </a:cubicBezTo>
                  <a:lnTo>
                    <a:pt x="1835" y="9074"/>
                  </a:lnTo>
                  <a:cubicBezTo>
                    <a:pt x="1947" y="9075"/>
                    <a:pt x="2059" y="9076"/>
                    <a:pt x="2171" y="9076"/>
                  </a:cubicBezTo>
                  <a:cubicBezTo>
                    <a:pt x="4545" y="9076"/>
                    <a:pt x="7100" y="8739"/>
                    <a:pt x="9807" y="8006"/>
                  </a:cubicBezTo>
                  <a:lnTo>
                    <a:pt x="9607" y="7005"/>
                  </a:lnTo>
                  <a:close/>
                  <a:moveTo>
                    <a:pt x="10008" y="8940"/>
                  </a:moveTo>
                  <a:cubicBezTo>
                    <a:pt x="6672" y="10041"/>
                    <a:pt x="3436" y="10641"/>
                    <a:pt x="367" y="10741"/>
                  </a:cubicBezTo>
                  <a:cubicBezTo>
                    <a:pt x="201" y="11142"/>
                    <a:pt x="100" y="11475"/>
                    <a:pt x="0" y="11742"/>
                  </a:cubicBezTo>
                  <a:cubicBezTo>
                    <a:pt x="3069" y="11675"/>
                    <a:pt x="6505" y="11142"/>
                    <a:pt x="10208" y="9941"/>
                  </a:cubicBezTo>
                  <a:lnTo>
                    <a:pt x="10008" y="89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952422" y="3613748"/>
              <a:ext cx="476120" cy="378439"/>
            </a:xfrm>
            <a:custGeom>
              <a:avLst/>
              <a:gdLst/>
              <a:ahLst/>
              <a:cxnLst/>
              <a:rect l="l" t="t" r="r" b="b"/>
              <a:pathLst>
                <a:path w="10504" h="8349" extrusionOk="0">
                  <a:moveTo>
                    <a:pt x="3808" y="1"/>
                  </a:moveTo>
                  <a:cubicBezTo>
                    <a:pt x="2702" y="1"/>
                    <a:pt x="1522" y="185"/>
                    <a:pt x="530" y="758"/>
                  </a:cubicBezTo>
                  <a:cubicBezTo>
                    <a:pt x="530" y="758"/>
                    <a:pt x="1" y="4594"/>
                    <a:pt x="161" y="4594"/>
                  </a:cubicBezTo>
                  <a:cubicBezTo>
                    <a:pt x="162" y="4594"/>
                    <a:pt x="162" y="4594"/>
                    <a:pt x="163" y="4594"/>
                  </a:cubicBezTo>
                  <a:cubicBezTo>
                    <a:pt x="163" y="4594"/>
                    <a:pt x="1931" y="6095"/>
                    <a:pt x="4366" y="6229"/>
                  </a:cubicBezTo>
                  <a:lnTo>
                    <a:pt x="6601" y="8263"/>
                  </a:lnTo>
                  <a:cubicBezTo>
                    <a:pt x="6659" y="8322"/>
                    <a:pt x="6731" y="8348"/>
                    <a:pt x="6801" y="8348"/>
                  </a:cubicBezTo>
                  <a:cubicBezTo>
                    <a:pt x="6891" y="8348"/>
                    <a:pt x="6978" y="8305"/>
                    <a:pt x="7035" y="8230"/>
                  </a:cubicBezTo>
                  <a:cubicBezTo>
                    <a:pt x="7135" y="8130"/>
                    <a:pt x="7168" y="7963"/>
                    <a:pt x="7068" y="7830"/>
                  </a:cubicBezTo>
                  <a:lnTo>
                    <a:pt x="5667" y="6095"/>
                  </a:lnTo>
                  <a:lnTo>
                    <a:pt x="8069" y="7963"/>
                  </a:lnTo>
                  <a:cubicBezTo>
                    <a:pt x="8138" y="8019"/>
                    <a:pt x="8220" y="8046"/>
                    <a:pt x="8300" y="8046"/>
                  </a:cubicBezTo>
                  <a:cubicBezTo>
                    <a:pt x="8413" y="8046"/>
                    <a:pt x="8525" y="7994"/>
                    <a:pt x="8602" y="7897"/>
                  </a:cubicBezTo>
                  <a:cubicBezTo>
                    <a:pt x="8769" y="7730"/>
                    <a:pt x="8736" y="7496"/>
                    <a:pt x="8569" y="7329"/>
                  </a:cubicBezTo>
                  <a:lnTo>
                    <a:pt x="6468" y="5461"/>
                  </a:lnTo>
                  <a:lnTo>
                    <a:pt x="9336" y="7029"/>
                  </a:lnTo>
                  <a:cubicBezTo>
                    <a:pt x="9390" y="7061"/>
                    <a:pt x="9450" y="7076"/>
                    <a:pt x="9512" y="7076"/>
                  </a:cubicBezTo>
                  <a:cubicBezTo>
                    <a:pt x="9642" y="7076"/>
                    <a:pt x="9779" y="7009"/>
                    <a:pt x="9870" y="6896"/>
                  </a:cubicBezTo>
                  <a:cubicBezTo>
                    <a:pt x="9970" y="6696"/>
                    <a:pt x="9937" y="6462"/>
                    <a:pt x="9737" y="6329"/>
                  </a:cubicBezTo>
                  <a:lnTo>
                    <a:pt x="6834" y="4394"/>
                  </a:lnTo>
                  <a:lnTo>
                    <a:pt x="9937" y="5161"/>
                  </a:lnTo>
                  <a:cubicBezTo>
                    <a:pt x="9976" y="5171"/>
                    <a:pt x="10016" y="5176"/>
                    <a:pt x="10053" y="5176"/>
                  </a:cubicBezTo>
                  <a:cubicBezTo>
                    <a:pt x="10269" y="5176"/>
                    <a:pt x="10442" y="5021"/>
                    <a:pt x="10470" y="4794"/>
                  </a:cubicBezTo>
                  <a:cubicBezTo>
                    <a:pt x="10504" y="4628"/>
                    <a:pt x="10404" y="4427"/>
                    <a:pt x="10237" y="4327"/>
                  </a:cubicBezTo>
                  <a:lnTo>
                    <a:pt x="7468" y="3093"/>
                  </a:lnTo>
                  <a:cubicBezTo>
                    <a:pt x="6901" y="2826"/>
                    <a:pt x="6334" y="2493"/>
                    <a:pt x="5867" y="2059"/>
                  </a:cubicBezTo>
                  <a:lnTo>
                    <a:pt x="5834" y="2026"/>
                  </a:lnTo>
                  <a:cubicBezTo>
                    <a:pt x="5734" y="1926"/>
                    <a:pt x="5800" y="1725"/>
                    <a:pt x="5967" y="1725"/>
                  </a:cubicBezTo>
                  <a:lnTo>
                    <a:pt x="7368" y="1492"/>
                  </a:lnTo>
                  <a:cubicBezTo>
                    <a:pt x="7602" y="1459"/>
                    <a:pt x="7768" y="1292"/>
                    <a:pt x="7835" y="1092"/>
                  </a:cubicBezTo>
                  <a:lnTo>
                    <a:pt x="7869" y="992"/>
                  </a:lnTo>
                  <a:cubicBezTo>
                    <a:pt x="7931" y="804"/>
                    <a:pt x="7789" y="588"/>
                    <a:pt x="7580" y="588"/>
                  </a:cubicBezTo>
                  <a:cubicBezTo>
                    <a:pt x="7565" y="588"/>
                    <a:pt x="7550" y="589"/>
                    <a:pt x="7535" y="591"/>
                  </a:cubicBezTo>
                  <a:cubicBezTo>
                    <a:pt x="7535" y="591"/>
                    <a:pt x="5790" y="1"/>
                    <a:pt x="3808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821857" y="2695552"/>
              <a:ext cx="712186" cy="789288"/>
            </a:xfrm>
            <a:custGeom>
              <a:avLst/>
              <a:gdLst/>
              <a:ahLst/>
              <a:cxnLst/>
              <a:rect l="l" t="t" r="r" b="b"/>
              <a:pathLst>
                <a:path w="15712" h="17413" extrusionOk="0">
                  <a:moveTo>
                    <a:pt x="15711" y="0"/>
                  </a:moveTo>
                  <a:lnTo>
                    <a:pt x="15711" y="0"/>
                  </a:lnTo>
                  <a:cubicBezTo>
                    <a:pt x="5871" y="5571"/>
                    <a:pt x="0" y="11608"/>
                    <a:pt x="0" y="11608"/>
                  </a:cubicBezTo>
                  <a:cubicBezTo>
                    <a:pt x="0" y="11608"/>
                    <a:pt x="2869" y="16212"/>
                    <a:pt x="5871" y="17413"/>
                  </a:cubicBezTo>
                  <a:lnTo>
                    <a:pt x="15144" y="10241"/>
                  </a:lnTo>
                  <a:lnTo>
                    <a:pt x="15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873258" y="2775691"/>
              <a:ext cx="651719" cy="660784"/>
            </a:xfrm>
            <a:custGeom>
              <a:avLst/>
              <a:gdLst/>
              <a:ahLst/>
              <a:cxnLst/>
              <a:rect l="l" t="t" r="r" b="b"/>
              <a:pathLst>
                <a:path w="14378" h="14578" extrusionOk="0">
                  <a:moveTo>
                    <a:pt x="11642" y="0"/>
                  </a:moveTo>
                  <a:cubicBezTo>
                    <a:pt x="11308" y="200"/>
                    <a:pt x="11008" y="367"/>
                    <a:pt x="10708" y="567"/>
                  </a:cubicBezTo>
                  <a:cubicBezTo>
                    <a:pt x="11608" y="1201"/>
                    <a:pt x="12843" y="2068"/>
                    <a:pt x="14310" y="2969"/>
                  </a:cubicBezTo>
                  <a:lnTo>
                    <a:pt x="14377" y="1801"/>
                  </a:lnTo>
                  <a:cubicBezTo>
                    <a:pt x="13310" y="1134"/>
                    <a:pt x="12376" y="500"/>
                    <a:pt x="11642" y="0"/>
                  </a:cubicBezTo>
                  <a:close/>
                  <a:moveTo>
                    <a:pt x="8740" y="1868"/>
                  </a:moveTo>
                  <a:cubicBezTo>
                    <a:pt x="8440" y="2068"/>
                    <a:pt x="8173" y="2268"/>
                    <a:pt x="7872" y="2468"/>
                  </a:cubicBezTo>
                  <a:cubicBezTo>
                    <a:pt x="9207" y="3603"/>
                    <a:pt x="11342" y="5304"/>
                    <a:pt x="14110" y="6938"/>
                  </a:cubicBezTo>
                  <a:lnTo>
                    <a:pt x="14177" y="5771"/>
                  </a:lnTo>
                  <a:cubicBezTo>
                    <a:pt x="11842" y="4336"/>
                    <a:pt x="9974" y="2902"/>
                    <a:pt x="8740" y="1868"/>
                  </a:cubicBezTo>
                  <a:close/>
                  <a:moveTo>
                    <a:pt x="5971" y="3836"/>
                  </a:moveTo>
                  <a:cubicBezTo>
                    <a:pt x="5704" y="4036"/>
                    <a:pt x="5437" y="4236"/>
                    <a:pt x="5171" y="4437"/>
                  </a:cubicBezTo>
                  <a:cubicBezTo>
                    <a:pt x="6572" y="5838"/>
                    <a:pt x="8940" y="7972"/>
                    <a:pt x="12142" y="9940"/>
                  </a:cubicBezTo>
                  <a:lnTo>
                    <a:pt x="12976" y="9273"/>
                  </a:lnTo>
                  <a:cubicBezTo>
                    <a:pt x="9807" y="7372"/>
                    <a:pt x="7405" y="5237"/>
                    <a:pt x="5971" y="3836"/>
                  </a:cubicBezTo>
                  <a:close/>
                  <a:moveTo>
                    <a:pt x="3336" y="5871"/>
                  </a:moveTo>
                  <a:cubicBezTo>
                    <a:pt x="3069" y="6104"/>
                    <a:pt x="2802" y="6305"/>
                    <a:pt x="2535" y="6538"/>
                  </a:cubicBezTo>
                  <a:cubicBezTo>
                    <a:pt x="3870" y="8039"/>
                    <a:pt x="6071" y="10241"/>
                    <a:pt x="9107" y="12275"/>
                  </a:cubicBezTo>
                  <a:lnTo>
                    <a:pt x="9974" y="11608"/>
                  </a:lnTo>
                  <a:cubicBezTo>
                    <a:pt x="6905" y="9607"/>
                    <a:pt x="4670" y="7372"/>
                    <a:pt x="3336" y="5871"/>
                  </a:cubicBezTo>
                  <a:close/>
                  <a:moveTo>
                    <a:pt x="767" y="8039"/>
                  </a:moveTo>
                  <a:cubicBezTo>
                    <a:pt x="501" y="8306"/>
                    <a:pt x="234" y="8539"/>
                    <a:pt x="0" y="8740"/>
                  </a:cubicBezTo>
                  <a:cubicBezTo>
                    <a:pt x="1268" y="10307"/>
                    <a:pt x="3303" y="12542"/>
                    <a:pt x="6138" y="14577"/>
                  </a:cubicBezTo>
                  <a:lnTo>
                    <a:pt x="6972" y="13910"/>
                  </a:lnTo>
                  <a:cubicBezTo>
                    <a:pt x="4070" y="11875"/>
                    <a:pt x="2035" y="9640"/>
                    <a:pt x="767" y="80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31725" y="4172906"/>
              <a:ext cx="396208" cy="473400"/>
            </a:xfrm>
            <a:custGeom>
              <a:avLst/>
              <a:gdLst/>
              <a:ahLst/>
              <a:cxnLst/>
              <a:rect l="l" t="t" r="r" b="b"/>
              <a:pathLst>
                <a:path w="8741" h="10444" extrusionOk="0">
                  <a:moveTo>
                    <a:pt x="6076" y="1"/>
                  </a:moveTo>
                  <a:cubicBezTo>
                    <a:pt x="5479" y="1"/>
                    <a:pt x="4860" y="293"/>
                    <a:pt x="4337" y="898"/>
                  </a:cubicBezTo>
                  <a:cubicBezTo>
                    <a:pt x="4271" y="964"/>
                    <a:pt x="4237" y="1031"/>
                    <a:pt x="4171" y="1098"/>
                  </a:cubicBezTo>
                  <a:cubicBezTo>
                    <a:pt x="3870" y="1532"/>
                    <a:pt x="2770" y="3066"/>
                    <a:pt x="2303" y="4233"/>
                  </a:cubicBezTo>
                  <a:lnTo>
                    <a:pt x="134" y="6302"/>
                  </a:lnTo>
                  <a:cubicBezTo>
                    <a:pt x="1" y="6402"/>
                    <a:pt x="1" y="6602"/>
                    <a:pt x="101" y="6735"/>
                  </a:cubicBezTo>
                  <a:cubicBezTo>
                    <a:pt x="179" y="6813"/>
                    <a:pt x="269" y="6846"/>
                    <a:pt x="356" y="6846"/>
                  </a:cubicBezTo>
                  <a:cubicBezTo>
                    <a:pt x="418" y="6846"/>
                    <a:pt x="479" y="6830"/>
                    <a:pt x="535" y="6802"/>
                  </a:cubicBezTo>
                  <a:lnTo>
                    <a:pt x="2336" y="5534"/>
                  </a:lnTo>
                  <a:lnTo>
                    <a:pt x="2336" y="5534"/>
                  </a:lnTo>
                  <a:lnTo>
                    <a:pt x="334" y="7769"/>
                  </a:lnTo>
                  <a:cubicBezTo>
                    <a:pt x="201" y="7903"/>
                    <a:pt x="168" y="8103"/>
                    <a:pt x="268" y="8270"/>
                  </a:cubicBezTo>
                  <a:cubicBezTo>
                    <a:pt x="340" y="8396"/>
                    <a:pt x="461" y="8454"/>
                    <a:pt x="589" y="8454"/>
                  </a:cubicBezTo>
                  <a:cubicBezTo>
                    <a:pt x="697" y="8454"/>
                    <a:pt x="810" y="8413"/>
                    <a:pt x="902" y="8336"/>
                  </a:cubicBezTo>
                  <a:lnTo>
                    <a:pt x="2936" y="6368"/>
                  </a:lnTo>
                  <a:lnTo>
                    <a:pt x="2936" y="6368"/>
                  </a:lnTo>
                  <a:lnTo>
                    <a:pt x="1168" y="9104"/>
                  </a:lnTo>
                  <a:cubicBezTo>
                    <a:pt x="1068" y="9270"/>
                    <a:pt x="1068" y="9471"/>
                    <a:pt x="1202" y="9604"/>
                  </a:cubicBezTo>
                  <a:cubicBezTo>
                    <a:pt x="1281" y="9700"/>
                    <a:pt x="1391" y="9742"/>
                    <a:pt x="1503" y="9742"/>
                  </a:cubicBezTo>
                  <a:cubicBezTo>
                    <a:pt x="1625" y="9742"/>
                    <a:pt x="1748" y="9691"/>
                    <a:pt x="1836" y="9604"/>
                  </a:cubicBezTo>
                  <a:lnTo>
                    <a:pt x="3970" y="6835"/>
                  </a:lnTo>
                  <a:lnTo>
                    <a:pt x="2970" y="9837"/>
                  </a:lnTo>
                  <a:cubicBezTo>
                    <a:pt x="2903" y="10071"/>
                    <a:pt x="3003" y="10304"/>
                    <a:pt x="3203" y="10405"/>
                  </a:cubicBezTo>
                  <a:cubicBezTo>
                    <a:pt x="3257" y="10431"/>
                    <a:pt x="3315" y="10444"/>
                    <a:pt x="3374" y="10444"/>
                  </a:cubicBezTo>
                  <a:cubicBezTo>
                    <a:pt x="3534" y="10444"/>
                    <a:pt x="3697" y="10351"/>
                    <a:pt x="3770" y="10204"/>
                  </a:cubicBezTo>
                  <a:lnTo>
                    <a:pt x="5238" y="7469"/>
                  </a:lnTo>
                  <a:cubicBezTo>
                    <a:pt x="5538" y="6935"/>
                    <a:pt x="5938" y="6435"/>
                    <a:pt x="6372" y="6001"/>
                  </a:cubicBezTo>
                  <a:cubicBezTo>
                    <a:pt x="6415" y="5969"/>
                    <a:pt x="6464" y="5954"/>
                    <a:pt x="6512" y="5954"/>
                  </a:cubicBezTo>
                  <a:cubicBezTo>
                    <a:pt x="6613" y="5954"/>
                    <a:pt x="6706" y="6021"/>
                    <a:pt x="6706" y="6135"/>
                  </a:cubicBezTo>
                  <a:lnTo>
                    <a:pt x="6839" y="7569"/>
                  </a:lnTo>
                  <a:cubicBezTo>
                    <a:pt x="6839" y="7769"/>
                    <a:pt x="6973" y="7969"/>
                    <a:pt x="7173" y="8036"/>
                  </a:cubicBezTo>
                  <a:lnTo>
                    <a:pt x="7273" y="8070"/>
                  </a:lnTo>
                  <a:cubicBezTo>
                    <a:pt x="7319" y="8092"/>
                    <a:pt x="7366" y="8103"/>
                    <a:pt x="7412" y="8103"/>
                  </a:cubicBezTo>
                  <a:cubicBezTo>
                    <a:pt x="7568" y="8103"/>
                    <a:pt x="7706" y="7983"/>
                    <a:pt x="7706" y="7803"/>
                  </a:cubicBezTo>
                  <a:cubicBezTo>
                    <a:pt x="7706" y="7803"/>
                    <a:pt x="8740" y="4734"/>
                    <a:pt x="8173" y="2032"/>
                  </a:cubicBezTo>
                  <a:cubicBezTo>
                    <a:pt x="8107" y="1632"/>
                    <a:pt x="7940" y="1265"/>
                    <a:pt x="7740" y="931"/>
                  </a:cubicBezTo>
                  <a:cubicBezTo>
                    <a:pt x="7297" y="318"/>
                    <a:pt x="6698" y="1"/>
                    <a:pt x="6076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618666" y="4470299"/>
              <a:ext cx="993443" cy="492801"/>
            </a:xfrm>
            <a:custGeom>
              <a:avLst/>
              <a:gdLst/>
              <a:ahLst/>
              <a:cxnLst/>
              <a:rect l="l" t="t" r="r" b="b"/>
              <a:pathLst>
                <a:path w="21917" h="10872" extrusionOk="0">
                  <a:moveTo>
                    <a:pt x="13077" y="0"/>
                  </a:moveTo>
                  <a:cubicBezTo>
                    <a:pt x="12786" y="0"/>
                    <a:pt x="12485" y="14"/>
                    <a:pt x="12176" y="41"/>
                  </a:cubicBezTo>
                  <a:cubicBezTo>
                    <a:pt x="3469" y="808"/>
                    <a:pt x="0" y="1809"/>
                    <a:pt x="0" y="1809"/>
                  </a:cubicBezTo>
                  <a:lnTo>
                    <a:pt x="567" y="9514"/>
                  </a:lnTo>
                  <a:cubicBezTo>
                    <a:pt x="567" y="9514"/>
                    <a:pt x="7377" y="10871"/>
                    <a:pt x="14425" y="10871"/>
                  </a:cubicBezTo>
                  <a:cubicBezTo>
                    <a:pt x="15422" y="10871"/>
                    <a:pt x="16424" y="10844"/>
                    <a:pt x="17413" y="10782"/>
                  </a:cubicBezTo>
                  <a:cubicBezTo>
                    <a:pt x="21916" y="9688"/>
                    <a:pt x="20960" y="0"/>
                    <a:pt x="13077" y="0"/>
                  </a:cubicBez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844521" y="4538426"/>
              <a:ext cx="848259" cy="507351"/>
            </a:xfrm>
            <a:custGeom>
              <a:avLst/>
              <a:gdLst/>
              <a:ahLst/>
              <a:cxnLst/>
              <a:rect l="l" t="t" r="r" b="b"/>
              <a:pathLst>
                <a:path w="18714" h="11193" extrusionOk="0">
                  <a:moveTo>
                    <a:pt x="17359" y="0"/>
                  </a:moveTo>
                  <a:cubicBezTo>
                    <a:pt x="17333" y="0"/>
                    <a:pt x="17306" y="2"/>
                    <a:pt x="17279" y="6"/>
                  </a:cubicBezTo>
                  <a:lnTo>
                    <a:pt x="9741" y="1273"/>
                  </a:lnTo>
                  <a:cubicBezTo>
                    <a:pt x="9741" y="1273"/>
                    <a:pt x="8584" y="822"/>
                    <a:pt x="7773" y="822"/>
                  </a:cubicBezTo>
                  <a:cubicBezTo>
                    <a:pt x="7527" y="822"/>
                    <a:pt x="7312" y="864"/>
                    <a:pt x="7172" y="973"/>
                  </a:cubicBezTo>
                  <a:cubicBezTo>
                    <a:pt x="5538" y="2307"/>
                    <a:pt x="2102" y="7111"/>
                    <a:pt x="301" y="9446"/>
                  </a:cubicBezTo>
                  <a:cubicBezTo>
                    <a:pt x="0" y="9846"/>
                    <a:pt x="34" y="10380"/>
                    <a:pt x="334" y="10780"/>
                  </a:cubicBezTo>
                  <a:cubicBezTo>
                    <a:pt x="538" y="11035"/>
                    <a:pt x="840" y="11193"/>
                    <a:pt x="1165" y="11193"/>
                  </a:cubicBezTo>
                  <a:cubicBezTo>
                    <a:pt x="1265" y="11193"/>
                    <a:pt x="1366" y="11178"/>
                    <a:pt x="1468" y="11147"/>
                  </a:cubicBezTo>
                  <a:lnTo>
                    <a:pt x="9607" y="8778"/>
                  </a:lnTo>
                  <a:lnTo>
                    <a:pt x="17313" y="8979"/>
                  </a:lnTo>
                  <a:cubicBezTo>
                    <a:pt x="17846" y="8979"/>
                    <a:pt x="18313" y="8578"/>
                    <a:pt x="18380" y="8045"/>
                  </a:cubicBezTo>
                  <a:cubicBezTo>
                    <a:pt x="18714" y="5143"/>
                    <a:pt x="18580" y="2541"/>
                    <a:pt x="17880" y="372"/>
                  </a:cubicBezTo>
                  <a:cubicBezTo>
                    <a:pt x="17790" y="133"/>
                    <a:pt x="17592" y="0"/>
                    <a:pt x="17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488622" y="3841609"/>
              <a:ext cx="1235356" cy="1117414"/>
            </a:xfrm>
            <a:custGeom>
              <a:avLst/>
              <a:gdLst/>
              <a:ahLst/>
              <a:cxnLst/>
              <a:rect l="l" t="t" r="r" b="b"/>
              <a:pathLst>
                <a:path w="27254" h="24652" extrusionOk="0">
                  <a:moveTo>
                    <a:pt x="9505" y="0"/>
                  </a:moveTo>
                  <a:cubicBezTo>
                    <a:pt x="5115" y="0"/>
                    <a:pt x="1" y="6405"/>
                    <a:pt x="1" y="6405"/>
                  </a:cubicBezTo>
                  <a:cubicBezTo>
                    <a:pt x="6772" y="13877"/>
                    <a:pt x="14444" y="21183"/>
                    <a:pt x="17146" y="23718"/>
                  </a:cubicBezTo>
                  <a:cubicBezTo>
                    <a:pt x="17780" y="24318"/>
                    <a:pt x="18647" y="24652"/>
                    <a:pt x="19514" y="24652"/>
                  </a:cubicBezTo>
                  <a:lnTo>
                    <a:pt x="21683" y="24652"/>
                  </a:lnTo>
                  <a:cubicBezTo>
                    <a:pt x="24818" y="24652"/>
                    <a:pt x="27253" y="21983"/>
                    <a:pt x="26986" y="18848"/>
                  </a:cubicBezTo>
                  <a:cubicBezTo>
                    <a:pt x="26920" y="18181"/>
                    <a:pt x="26686" y="17547"/>
                    <a:pt x="26253" y="17013"/>
                  </a:cubicBezTo>
                  <a:cubicBezTo>
                    <a:pt x="23951" y="14078"/>
                    <a:pt x="15945" y="4070"/>
                    <a:pt x="12042" y="901"/>
                  </a:cubicBezTo>
                  <a:cubicBezTo>
                    <a:pt x="11259" y="265"/>
                    <a:pt x="10397" y="0"/>
                    <a:pt x="9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25966" y="2693649"/>
              <a:ext cx="1261056" cy="1364222"/>
            </a:xfrm>
            <a:custGeom>
              <a:avLst/>
              <a:gdLst/>
              <a:ahLst/>
              <a:cxnLst/>
              <a:rect l="l" t="t" r="r" b="b"/>
              <a:pathLst>
                <a:path w="27821" h="30097" extrusionOk="0">
                  <a:moveTo>
                    <a:pt x="12443" y="1"/>
                  </a:moveTo>
                  <a:cubicBezTo>
                    <a:pt x="12038" y="1"/>
                    <a:pt x="11627" y="14"/>
                    <a:pt x="11208" y="42"/>
                  </a:cubicBezTo>
                  <a:cubicBezTo>
                    <a:pt x="3469" y="8615"/>
                    <a:pt x="3369" y="19289"/>
                    <a:pt x="0" y="24460"/>
                  </a:cubicBezTo>
                  <a:lnTo>
                    <a:pt x="17213" y="30097"/>
                  </a:lnTo>
                  <a:cubicBezTo>
                    <a:pt x="20682" y="18589"/>
                    <a:pt x="27820" y="17054"/>
                    <a:pt x="27353" y="7047"/>
                  </a:cubicBezTo>
                  <a:cubicBezTo>
                    <a:pt x="27353" y="7047"/>
                    <a:pt x="21747" y="1"/>
                    <a:pt x="12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025966" y="3731237"/>
              <a:ext cx="210184" cy="139155"/>
            </a:xfrm>
            <a:custGeom>
              <a:avLst/>
              <a:gdLst/>
              <a:ahLst/>
              <a:cxnLst/>
              <a:rect l="l" t="t" r="r" b="b"/>
              <a:pathLst>
                <a:path w="4637" h="3070" extrusionOk="0">
                  <a:moveTo>
                    <a:pt x="834" y="1"/>
                  </a:moveTo>
                  <a:cubicBezTo>
                    <a:pt x="567" y="568"/>
                    <a:pt x="300" y="1102"/>
                    <a:pt x="0" y="1569"/>
                  </a:cubicBezTo>
                  <a:lnTo>
                    <a:pt x="4637" y="3070"/>
                  </a:lnTo>
                  <a:cubicBezTo>
                    <a:pt x="3269" y="2169"/>
                    <a:pt x="2002" y="1135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110637" y="3486288"/>
              <a:ext cx="783259" cy="465740"/>
            </a:xfrm>
            <a:custGeom>
              <a:avLst/>
              <a:gdLst/>
              <a:ahLst/>
              <a:cxnLst/>
              <a:rect l="l" t="t" r="r" b="b"/>
              <a:pathLst>
                <a:path w="17280" h="10275" extrusionOk="0">
                  <a:moveTo>
                    <a:pt x="868" y="1"/>
                  </a:moveTo>
                  <a:cubicBezTo>
                    <a:pt x="567" y="1002"/>
                    <a:pt x="300" y="1936"/>
                    <a:pt x="0" y="2836"/>
                  </a:cubicBezTo>
                  <a:cubicBezTo>
                    <a:pt x="1935" y="4871"/>
                    <a:pt x="4203" y="6606"/>
                    <a:pt x="6772" y="7873"/>
                  </a:cubicBezTo>
                  <a:cubicBezTo>
                    <a:pt x="9741" y="9308"/>
                    <a:pt x="12876" y="10108"/>
                    <a:pt x="16145" y="10275"/>
                  </a:cubicBezTo>
                  <a:cubicBezTo>
                    <a:pt x="16512" y="9374"/>
                    <a:pt x="16879" y="8540"/>
                    <a:pt x="17279" y="7740"/>
                  </a:cubicBezTo>
                  <a:lnTo>
                    <a:pt x="17246" y="7740"/>
                  </a:lnTo>
                  <a:cubicBezTo>
                    <a:pt x="13977" y="7740"/>
                    <a:pt x="10841" y="7006"/>
                    <a:pt x="7906" y="5572"/>
                  </a:cubicBezTo>
                  <a:cubicBezTo>
                    <a:pt x="5171" y="4237"/>
                    <a:pt x="2769" y="2303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192272" y="3203581"/>
              <a:ext cx="852792" cy="518637"/>
            </a:xfrm>
            <a:custGeom>
              <a:avLst/>
              <a:gdLst/>
              <a:ahLst/>
              <a:cxnLst/>
              <a:rect l="l" t="t" r="r" b="b"/>
              <a:pathLst>
                <a:path w="18814" h="11442" extrusionOk="0">
                  <a:moveTo>
                    <a:pt x="1068" y="0"/>
                  </a:moveTo>
                  <a:cubicBezTo>
                    <a:pt x="668" y="1101"/>
                    <a:pt x="301" y="2168"/>
                    <a:pt x="1" y="3202"/>
                  </a:cubicBezTo>
                  <a:cubicBezTo>
                    <a:pt x="1802" y="5904"/>
                    <a:pt x="4270" y="8073"/>
                    <a:pt x="7239" y="9540"/>
                  </a:cubicBezTo>
                  <a:cubicBezTo>
                    <a:pt x="9808" y="10808"/>
                    <a:pt x="12576" y="11442"/>
                    <a:pt x="15445" y="11442"/>
                  </a:cubicBezTo>
                  <a:cubicBezTo>
                    <a:pt x="15945" y="11442"/>
                    <a:pt x="16446" y="11408"/>
                    <a:pt x="16913" y="11375"/>
                  </a:cubicBezTo>
                  <a:cubicBezTo>
                    <a:pt x="17546" y="10374"/>
                    <a:pt x="18180" y="9440"/>
                    <a:pt x="18814" y="8540"/>
                  </a:cubicBezTo>
                  <a:lnTo>
                    <a:pt x="18814" y="8540"/>
                  </a:lnTo>
                  <a:cubicBezTo>
                    <a:pt x="17713" y="8773"/>
                    <a:pt x="16612" y="8906"/>
                    <a:pt x="15445" y="8906"/>
                  </a:cubicBezTo>
                  <a:cubicBezTo>
                    <a:pt x="12976" y="8906"/>
                    <a:pt x="10575" y="8339"/>
                    <a:pt x="8340" y="7239"/>
                  </a:cubicBezTo>
                  <a:cubicBezTo>
                    <a:pt x="5171" y="5704"/>
                    <a:pt x="2636" y="3136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302644" y="2881530"/>
              <a:ext cx="943537" cy="610879"/>
            </a:xfrm>
            <a:custGeom>
              <a:avLst/>
              <a:gdLst/>
              <a:ahLst/>
              <a:cxnLst/>
              <a:rect l="l" t="t" r="r" b="b"/>
              <a:pathLst>
                <a:path w="20816" h="13477" extrusionOk="0">
                  <a:moveTo>
                    <a:pt x="2002" y="0"/>
                  </a:moveTo>
                  <a:cubicBezTo>
                    <a:pt x="1235" y="1234"/>
                    <a:pt x="601" y="2502"/>
                    <a:pt x="1" y="3736"/>
                  </a:cubicBezTo>
                  <a:cubicBezTo>
                    <a:pt x="1101" y="7372"/>
                    <a:pt x="3637" y="10407"/>
                    <a:pt x="7039" y="12075"/>
                  </a:cubicBezTo>
                  <a:cubicBezTo>
                    <a:pt x="8907" y="13009"/>
                    <a:pt x="10908" y="13476"/>
                    <a:pt x="13010" y="13476"/>
                  </a:cubicBezTo>
                  <a:cubicBezTo>
                    <a:pt x="15045" y="13476"/>
                    <a:pt x="17013" y="13009"/>
                    <a:pt x="18781" y="12175"/>
                  </a:cubicBezTo>
                  <a:cubicBezTo>
                    <a:pt x="19648" y="10808"/>
                    <a:pt x="20382" y="9373"/>
                    <a:pt x="20815" y="7706"/>
                  </a:cubicBezTo>
                  <a:lnTo>
                    <a:pt x="20815" y="7706"/>
                  </a:lnTo>
                  <a:cubicBezTo>
                    <a:pt x="18781" y="9740"/>
                    <a:pt x="16012" y="10908"/>
                    <a:pt x="13010" y="10908"/>
                  </a:cubicBezTo>
                  <a:cubicBezTo>
                    <a:pt x="11309" y="10908"/>
                    <a:pt x="9674" y="10541"/>
                    <a:pt x="8173" y="9807"/>
                  </a:cubicBezTo>
                  <a:cubicBezTo>
                    <a:pt x="5371" y="8439"/>
                    <a:pt x="3303" y="5938"/>
                    <a:pt x="2436" y="2969"/>
                  </a:cubicBezTo>
                  <a:cubicBezTo>
                    <a:pt x="2169" y="2001"/>
                    <a:pt x="2035" y="1001"/>
                    <a:pt x="2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496191" y="2693467"/>
              <a:ext cx="759054" cy="567591"/>
            </a:xfrm>
            <a:custGeom>
              <a:avLst/>
              <a:gdLst/>
              <a:ahLst/>
              <a:cxnLst/>
              <a:rect l="l" t="t" r="r" b="b"/>
              <a:pathLst>
                <a:path w="16746" h="12522" extrusionOk="0">
                  <a:moveTo>
                    <a:pt x="2009" y="1"/>
                  </a:moveTo>
                  <a:cubicBezTo>
                    <a:pt x="1774" y="1"/>
                    <a:pt x="1537" y="5"/>
                    <a:pt x="1301" y="13"/>
                  </a:cubicBezTo>
                  <a:cubicBezTo>
                    <a:pt x="267" y="1981"/>
                    <a:pt x="0" y="4282"/>
                    <a:pt x="601" y="6417"/>
                  </a:cubicBezTo>
                  <a:cubicBezTo>
                    <a:pt x="1268" y="8719"/>
                    <a:pt x="2869" y="10620"/>
                    <a:pt x="5004" y="11654"/>
                  </a:cubicBezTo>
                  <a:cubicBezTo>
                    <a:pt x="6171" y="12255"/>
                    <a:pt x="7439" y="12522"/>
                    <a:pt x="8740" y="12522"/>
                  </a:cubicBezTo>
                  <a:cubicBezTo>
                    <a:pt x="12209" y="12522"/>
                    <a:pt x="15311" y="10454"/>
                    <a:pt x="16579" y="7218"/>
                  </a:cubicBezTo>
                  <a:lnTo>
                    <a:pt x="16746" y="6784"/>
                  </a:lnTo>
                  <a:cubicBezTo>
                    <a:pt x="16445" y="6417"/>
                    <a:pt x="15778" y="5717"/>
                    <a:pt x="14778" y="4883"/>
                  </a:cubicBezTo>
                  <a:lnTo>
                    <a:pt x="14244" y="6284"/>
                  </a:lnTo>
                  <a:cubicBezTo>
                    <a:pt x="13310" y="8519"/>
                    <a:pt x="11175" y="9987"/>
                    <a:pt x="8740" y="9987"/>
                  </a:cubicBezTo>
                  <a:cubicBezTo>
                    <a:pt x="7806" y="9987"/>
                    <a:pt x="6939" y="9786"/>
                    <a:pt x="6138" y="9386"/>
                  </a:cubicBezTo>
                  <a:cubicBezTo>
                    <a:pt x="4637" y="8652"/>
                    <a:pt x="3503" y="7318"/>
                    <a:pt x="3069" y="5717"/>
                  </a:cubicBezTo>
                  <a:cubicBezTo>
                    <a:pt x="2602" y="4116"/>
                    <a:pt x="2836" y="2381"/>
                    <a:pt x="3703" y="980"/>
                  </a:cubicBezTo>
                  <a:lnTo>
                    <a:pt x="4203" y="146"/>
                  </a:lnTo>
                  <a:cubicBezTo>
                    <a:pt x="3515" y="44"/>
                    <a:pt x="2769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733571" y="2722749"/>
              <a:ext cx="337237" cy="308499"/>
            </a:xfrm>
            <a:custGeom>
              <a:avLst/>
              <a:gdLst/>
              <a:ahLst/>
              <a:cxnLst/>
              <a:rect l="l" t="t" r="r" b="b"/>
              <a:pathLst>
                <a:path w="7440" h="6806" extrusionOk="0">
                  <a:moveTo>
                    <a:pt x="1635" y="1"/>
                  </a:moveTo>
                  <a:lnTo>
                    <a:pt x="634" y="1668"/>
                  </a:lnTo>
                  <a:cubicBezTo>
                    <a:pt x="134" y="2469"/>
                    <a:pt x="0" y="3470"/>
                    <a:pt x="267" y="4370"/>
                  </a:cubicBezTo>
                  <a:cubicBezTo>
                    <a:pt x="534" y="5271"/>
                    <a:pt x="1168" y="6038"/>
                    <a:pt x="2002" y="6472"/>
                  </a:cubicBezTo>
                  <a:cubicBezTo>
                    <a:pt x="2469" y="6705"/>
                    <a:pt x="2969" y="6805"/>
                    <a:pt x="3503" y="6805"/>
                  </a:cubicBezTo>
                  <a:cubicBezTo>
                    <a:pt x="4904" y="6805"/>
                    <a:pt x="6105" y="5971"/>
                    <a:pt x="6638" y="4671"/>
                  </a:cubicBezTo>
                  <a:lnTo>
                    <a:pt x="7439" y="2669"/>
                  </a:lnTo>
                  <a:cubicBezTo>
                    <a:pt x="5905" y="1635"/>
                    <a:pt x="3937" y="634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762308" y="2526209"/>
              <a:ext cx="370462" cy="463610"/>
            </a:xfrm>
            <a:custGeom>
              <a:avLst/>
              <a:gdLst/>
              <a:ahLst/>
              <a:cxnLst/>
              <a:rect l="l" t="t" r="r" b="b"/>
              <a:pathLst>
                <a:path w="8173" h="10228" extrusionOk="0">
                  <a:moveTo>
                    <a:pt x="4737" y="0"/>
                  </a:moveTo>
                  <a:lnTo>
                    <a:pt x="767" y="6471"/>
                  </a:lnTo>
                  <a:cubicBezTo>
                    <a:pt x="0" y="7706"/>
                    <a:pt x="467" y="9340"/>
                    <a:pt x="1768" y="9974"/>
                  </a:cubicBezTo>
                  <a:cubicBezTo>
                    <a:pt x="2122" y="10146"/>
                    <a:pt x="2495" y="10227"/>
                    <a:pt x="2862" y="10227"/>
                  </a:cubicBezTo>
                  <a:cubicBezTo>
                    <a:pt x="3845" y="10227"/>
                    <a:pt x="4782" y="9645"/>
                    <a:pt x="5171" y="8673"/>
                  </a:cubicBezTo>
                  <a:lnTo>
                    <a:pt x="8173" y="1134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930110" y="2445073"/>
              <a:ext cx="373544" cy="173332"/>
            </a:xfrm>
            <a:custGeom>
              <a:avLst/>
              <a:gdLst/>
              <a:ahLst/>
              <a:cxnLst/>
              <a:rect l="l" t="t" r="r" b="b"/>
              <a:pathLst>
                <a:path w="8241" h="3824" extrusionOk="0">
                  <a:moveTo>
                    <a:pt x="1085" y="0"/>
                  </a:moveTo>
                  <a:cubicBezTo>
                    <a:pt x="638" y="0"/>
                    <a:pt x="249" y="329"/>
                    <a:pt x="168" y="789"/>
                  </a:cubicBezTo>
                  <a:lnTo>
                    <a:pt x="101" y="1156"/>
                  </a:lnTo>
                  <a:cubicBezTo>
                    <a:pt x="1" y="1657"/>
                    <a:pt x="301" y="2124"/>
                    <a:pt x="801" y="2257"/>
                  </a:cubicBezTo>
                  <a:lnTo>
                    <a:pt x="6939" y="3792"/>
                  </a:lnTo>
                  <a:cubicBezTo>
                    <a:pt x="7015" y="3813"/>
                    <a:pt x="7091" y="3823"/>
                    <a:pt x="7167" y="3823"/>
                  </a:cubicBezTo>
                  <a:cubicBezTo>
                    <a:pt x="7559" y="3823"/>
                    <a:pt x="7933" y="3549"/>
                    <a:pt x="8073" y="3158"/>
                  </a:cubicBezTo>
                  <a:cubicBezTo>
                    <a:pt x="8240" y="2657"/>
                    <a:pt x="7940" y="2124"/>
                    <a:pt x="7439" y="1957"/>
                  </a:cubicBezTo>
                  <a:lnTo>
                    <a:pt x="1402" y="56"/>
                  </a:lnTo>
                  <a:cubicBezTo>
                    <a:pt x="1295" y="18"/>
                    <a:pt x="1189" y="0"/>
                    <a:pt x="1085" y="0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952819" y="2314531"/>
              <a:ext cx="358359" cy="415472"/>
            </a:xfrm>
            <a:custGeom>
              <a:avLst/>
              <a:gdLst/>
              <a:ahLst/>
              <a:cxnLst/>
              <a:rect l="l" t="t" r="r" b="b"/>
              <a:pathLst>
                <a:path w="7906" h="9166" extrusionOk="0">
                  <a:moveTo>
                    <a:pt x="3965" y="0"/>
                  </a:moveTo>
                  <a:cubicBezTo>
                    <a:pt x="3791" y="0"/>
                    <a:pt x="3615" y="11"/>
                    <a:pt x="3436" y="33"/>
                  </a:cubicBezTo>
                  <a:cubicBezTo>
                    <a:pt x="2335" y="133"/>
                    <a:pt x="1468" y="934"/>
                    <a:pt x="1201" y="2001"/>
                  </a:cubicBezTo>
                  <a:lnTo>
                    <a:pt x="334" y="5471"/>
                  </a:lnTo>
                  <a:cubicBezTo>
                    <a:pt x="0" y="6805"/>
                    <a:pt x="601" y="8173"/>
                    <a:pt x="1835" y="8840"/>
                  </a:cubicBezTo>
                  <a:cubicBezTo>
                    <a:pt x="2267" y="9060"/>
                    <a:pt x="2729" y="9165"/>
                    <a:pt x="3185" y="9165"/>
                  </a:cubicBezTo>
                  <a:cubicBezTo>
                    <a:pt x="4317" y="9165"/>
                    <a:pt x="5415" y="8522"/>
                    <a:pt x="5938" y="7405"/>
                  </a:cubicBezTo>
                  <a:lnTo>
                    <a:pt x="7506" y="3903"/>
                  </a:lnTo>
                  <a:cubicBezTo>
                    <a:pt x="7906" y="3002"/>
                    <a:pt x="7739" y="1935"/>
                    <a:pt x="7005" y="1268"/>
                  </a:cubicBezTo>
                  <a:cubicBezTo>
                    <a:pt x="6110" y="459"/>
                    <a:pt x="5089" y="0"/>
                    <a:pt x="3965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018532" y="3608672"/>
              <a:ext cx="1390965" cy="546514"/>
            </a:xfrm>
            <a:custGeom>
              <a:avLst/>
              <a:gdLst/>
              <a:ahLst/>
              <a:cxnLst/>
              <a:rect l="l" t="t" r="r" b="b"/>
              <a:pathLst>
                <a:path w="30687" h="12057" extrusionOk="0">
                  <a:moveTo>
                    <a:pt x="19246" y="1"/>
                  </a:moveTo>
                  <a:cubicBezTo>
                    <a:pt x="12401" y="1"/>
                    <a:pt x="4393" y="842"/>
                    <a:pt x="164" y="4273"/>
                  </a:cubicBezTo>
                  <a:cubicBezTo>
                    <a:pt x="0" y="9282"/>
                    <a:pt x="7736" y="12057"/>
                    <a:pt x="16780" y="12057"/>
                  </a:cubicBezTo>
                  <a:cubicBezTo>
                    <a:pt x="20625" y="12057"/>
                    <a:pt x="24707" y="11555"/>
                    <a:pt x="28518" y="10510"/>
                  </a:cubicBezTo>
                  <a:lnTo>
                    <a:pt x="29952" y="5573"/>
                  </a:lnTo>
                  <a:cubicBezTo>
                    <a:pt x="30686" y="3038"/>
                    <a:pt x="28918" y="470"/>
                    <a:pt x="26283" y="270"/>
                  </a:cubicBezTo>
                  <a:cubicBezTo>
                    <a:pt x="24287" y="123"/>
                    <a:pt x="21851" y="1"/>
                    <a:pt x="19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715440" y="3923107"/>
              <a:ext cx="595739" cy="964886"/>
            </a:xfrm>
            <a:custGeom>
              <a:avLst/>
              <a:gdLst/>
              <a:ahLst/>
              <a:cxnLst/>
              <a:rect l="l" t="t" r="r" b="b"/>
              <a:pathLst>
                <a:path w="13143" h="21287" extrusionOk="0">
                  <a:moveTo>
                    <a:pt x="8656" y="1"/>
                  </a:moveTo>
                  <a:cubicBezTo>
                    <a:pt x="8396" y="1"/>
                    <a:pt x="8134" y="24"/>
                    <a:pt x="7872" y="71"/>
                  </a:cubicBezTo>
                  <a:cubicBezTo>
                    <a:pt x="5537" y="504"/>
                    <a:pt x="3703" y="2306"/>
                    <a:pt x="3236" y="4641"/>
                  </a:cubicBezTo>
                  <a:lnTo>
                    <a:pt x="0" y="20452"/>
                  </a:lnTo>
                  <a:lnTo>
                    <a:pt x="7772" y="21286"/>
                  </a:lnTo>
                  <a:lnTo>
                    <a:pt x="13143" y="3573"/>
                  </a:lnTo>
                  <a:lnTo>
                    <a:pt x="12809" y="2739"/>
                  </a:lnTo>
                  <a:cubicBezTo>
                    <a:pt x="12083" y="1053"/>
                    <a:pt x="10419" y="1"/>
                    <a:pt x="8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677637" y="4321353"/>
              <a:ext cx="721251" cy="686077"/>
            </a:xfrm>
            <a:custGeom>
              <a:avLst/>
              <a:gdLst/>
              <a:ahLst/>
              <a:cxnLst/>
              <a:rect l="l" t="t" r="r" b="b"/>
              <a:pathLst>
                <a:path w="15912" h="15136" extrusionOk="0">
                  <a:moveTo>
                    <a:pt x="8569" y="1"/>
                  </a:moveTo>
                  <a:cubicBezTo>
                    <a:pt x="6409" y="1"/>
                    <a:pt x="4133" y="566"/>
                    <a:pt x="3069" y="858"/>
                  </a:cubicBezTo>
                  <a:cubicBezTo>
                    <a:pt x="2669" y="992"/>
                    <a:pt x="2402" y="1292"/>
                    <a:pt x="2335" y="1692"/>
                  </a:cubicBezTo>
                  <a:lnTo>
                    <a:pt x="601" y="11900"/>
                  </a:lnTo>
                  <a:lnTo>
                    <a:pt x="0" y="15135"/>
                  </a:lnTo>
                  <a:lnTo>
                    <a:pt x="15411" y="15135"/>
                  </a:lnTo>
                  <a:cubicBezTo>
                    <a:pt x="15778" y="15135"/>
                    <a:pt x="15912" y="14635"/>
                    <a:pt x="15611" y="14435"/>
                  </a:cubicBezTo>
                  <a:lnTo>
                    <a:pt x="10041" y="10332"/>
                  </a:lnTo>
                  <a:lnTo>
                    <a:pt x="12509" y="1959"/>
                  </a:lnTo>
                  <a:cubicBezTo>
                    <a:pt x="12609" y="1526"/>
                    <a:pt x="12442" y="1059"/>
                    <a:pt x="12042" y="792"/>
                  </a:cubicBezTo>
                  <a:cubicBezTo>
                    <a:pt x="11117" y="204"/>
                    <a:pt x="9864" y="1"/>
                    <a:pt x="8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757775" y="2252387"/>
              <a:ext cx="824054" cy="327265"/>
            </a:xfrm>
            <a:custGeom>
              <a:avLst/>
              <a:gdLst/>
              <a:ahLst/>
              <a:cxnLst/>
              <a:rect l="l" t="t" r="r" b="b"/>
              <a:pathLst>
                <a:path w="18180" h="7220" extrusionOk="0">
                  <a:moveTo>
                    <a:pt x="2376" y="0"/>
                  </a:moveTo>
                  <a:cubicBezTo>
                    <a:pt x="1264" y="0"/>
                    <a:pt x="543" y="217"/>
                    <a:pt x="400" y="671"/>
                  </a:cubicBezTo>
                  <a:cubicBezTo>
                    <a:pt x="0" y="1805"/>
                    <a:pt x="3569" y="4040"/>
                    <a:pt x="8373" y="5674"/>
                  </a:cubicBezTo>
                  <a:cubicBezTo>
                    <a:pt x="11352" y="6681"/>
                    <a:pt x="14091" y="7220"/>
                    <a:pt x="15841" y="7220"/>
                  </a:cubicBezTo>
                  <a:cubicBezTo>
                    <a:pt x="16932" y="7220"/>
                    <a:pt x="17639" y="7010"/>
                    <a:pt x="17779" y="6575"/>
                  </a:cubicBezTo>
                  <a:cubicBezTo>
                    <a:pt x="18180" y="5441"/>
                    <a:pt x="14611" y="3172"/>
                    <a:pt x="9807" y="1538"/>
                  </a:cubicBezTo>
                  <a:cubicBezTo>
                    <a:pt x="6849" y="538"/>
                    <a:pt x="4128" y="0"/>
                    <a:pt x="2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978519" y="2125425"/>
              <a:ext cx="405228" cy="364206"/>
            </a:xfrm>
            <a:custGeom>
              <a:avLst/>
              <a:gdLst/>
              <a:ahLst/>
              <a:cxnLst/>
              <a:rect l="l" t="t" r="r" b="b"/>
              <a:pathLst>
                <a:path w="8940" h="8035" extrusionOk="0">
                  <a:moveTo>
                    <a:pt x="3883" y="1"/>
                  </a:moveTo>
                  <a:cubicBezTo>
                    <a:pt x="3114" y="1"/>
                    <a:pt x="2388" y="428"/>
                    <a:pt x="2002" y="1103"/>
                  </a:cubicBezTo>
                  <a:lnTo>
                    <a:pt x="234" y="4339"/>
                  </a:lnTo>
                  <a:cubicBezTo>
                    <a:pt x="0" y="4772"/>
                    <a:pt x="100" y="5306"/>
                    <a:pt x="467" y="5640"/>
                  </a:cubicBezTo>
                  <a:cubicBezTo>
                    <a:pt x="2137" y="7128"/>
                    <a:pt x="4360" y="8035"/>
                    <a:pt x="6506" y="8035"/>
                  </a:cubicBezTo>
                  <a:cubicBezTo>
                    <a:pt x="6718" y="8035"/>
                    <a:pt x="6929" y="8026"/>
                    <a:pt x="7139" y="8008"/>
                  </a:cubicBezTo>
                  <a:cubicBezTo>
                    <a:pt x="7606" y="7975"/>
                    <a:pt x="7973" y="7641"/>
                    <a:pt x="8073" y="7174"/>
                  </a:cubicBezTo>
                  <a:lnTo>
                    <a:pt x="8807" y="3672"/>
                  </a:lnTo>
                  <a:cubicBezTo>
                    <a:pt x="8940" y="2971"/>
                    <a:pt x="8740" y="2237"/>
                    <a:pt x="8239" y="1770"/>
                  </a:cubicBezTo>
                  <a:cubicBezTo>
                    <a:pt x="7139" y="670"/>
                    <a:pt x="5704" y="102"/>
                    <a:pt x="3970" y="2"/>
                  </a:cubicBezTo>
                  <a:cubicBezTo>
                    <a:pt x="3941" y="1"/>
                    <a:pt x="3912" y="1"/>
                    <a:pt x="3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3" name="Google Shape;12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375" y="3067113"/>
            <a:ext cx="3222076" cy="161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9"/>
          <p:cNvSpPr/>
          <p:nvPr/>
        </p:nvSpPr>
        <p:spPr>
          <a:xfrm>
            <a:off x="3208225" y="3983725"/>
            <a:ext cx="1653900" cy="109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49"/>
          <p:cNvSpPr txBox="1">
            <a:spLocks noGrp="1"/>
          </p:cNvSpPr>
          <p:nvPr>
            <p:ph type="title"/>
          </p:nvPr>
        </p:nvSpPr>
        <p:spPr>
          <a:xfrm>
            <a:off x="-926525" y="913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objectives de notre projet</a:t>
            </a:r>
            <a:endParaRPr/>
          </a:p>
        </p:txBody>
      </p:sp>
      <p:grpSp>
        <p:nvGrpSpPr>
          <p:cNvPr id="1270" name="Google Shape;1270;p49"/>
          <p:cNvGrpSpPr/>
          <p:nvPr/>
        </p:nvGrpSpPr>
        <p:grpSpPr>
          <a:xfrm>
            <a:off x="5174680" y="1760949"/>
            <a:ext cx="2985593" cy="3038066"/>
            <a:chOff x="4851950" y="1652700"/>
            <a:chExt cx="2904839" cy="2955892"/>
          </a:xfrm>
        </p:grpSpPr>
        <p:sp>
          <p:nvSpPr>
            <p:cNvPr id="1271" name="Google Shape;1271;p49"/>
            <p:cNvSpPr/>
            <p:nvPr/>
          </p:nvSpPr>
          <p:spPr>
            <a:xfrm>
              <a:off x="6727809" y="3838236"/>
              <a:ext cx="620112" cy="564700"/>
            </a:xfrm>
            <a:custGeom>
              <a:avLst/>
              <a:gdLst/>
              <a:ahLst/>
              <a:cxnLst/>
              <a:rect l="l" t="t" r="r" b="b"/>
              <a:pathLst>
                <a:path w="14470" h="13177" extrusionOk="0">
                  <a:moveTo>
                    <a:pt x="4129" y="0"/>
                  </a:moveTo>
                  <a:cubicBezTo>
                    <a:pt x="3490" y="0"/>
                    <a:pt x="2846" y="19"/>
                    <a:pt x="2194" y="57"/>
                  </a:cubicBezTo>
                  <a:cubicBezTo>
                    <a:pt x="860" y="124"/>
                    <a:pt x="427" y="324"/>
                    <a:pt x="260" y="1158"/>
                  </a:cubicBezTo>
                  <a:cubicBezTo>
                    <a:pt x="236" y="1150"/>
                    <a:pt x="209" y="1146"/>
                    <a:pt x="181" y="1146"/>
                  </a:cubicBezTo>
                  <a:cubicBezTo>
                    <a:pt x="92" y="1146"/>
                    <a:pt x="1" y="1190"/>
                    <a:pt x="26" y="1292"/>
                  </a:cubicBezTo>
                  <a:cubicBezTo>
                    <a:pt x="126" y="3860"/>
                    <a:pt x="260" y="6429"/>
                    <a:pt x="627" y="8964"/>
                  </a:cubicBezTo>
                  <a:cubicBezTo>
                    <a:pt x="927" y="10965"/>
                    <a:pt x="2028" y="11999"/>
                    <a:pt x="3896" y="12566"/>
                  </a:cubicBezTo>
                  <a:cubicBezTo>
                    <a:pt x="5042" y="12930"/>
                    <a:pt x="6436" y="13177"/>
                    <a:pt x="7815" y="13177"/>
                  </a:cubicBezTo>
                  <a:cubicBezTo>
                    <a:pt x="10489" y="13177"/>
                    <a:pt x="13109" y="12247"/>
                    <a:pt x="13769" y="9431"/>
                  </a:cubicBezTo>
                  <a:cubicBezTo>
                    <a:pt x="14036" y="8330"/>
                    <a:pt x="14070" y="7129"/>
                    <a:pt x="14170" y="5995"/>
                  </a:cubicBezTo>
                  <a:cubicBezTo>
                    <a:pt x="14270" y="4894"/>
                    <a:pt x="14470" y="3793"/>
                    <a:pt x="14403" y="2659"/>
                  </a:cubicBezTo>
                  <a:cubicBezTo>
                    <a:pt x="14303" y="1058"/>
                    <a:pt x="11635" y="858"/>
                    <a:pt x="10500" y="624"/>
                  </a:cubicBezTo>
                  <a:cubicBezTo>
                    <a:pt x="8368" y="213"/>
                    <a:pt x="6274" y="0"/>
                    <a:pt x="4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618828" y="3658372"/>
              <a:ext cx="823459" cy="388566"/>
            </a:xfrm>
            <a:custGeom>
              <a:avLst/>
              <a:gdLst/>
              <a:ahLst/>
              <a:cxnLst/>
              <a:rect l="l" t="t" r="r" b="b"/>
              <a:pathLst>
                <a:path w="19215" h="9067" extrusionOk="0">
                  <a:moveTo>
                    <a:pt x="17396" y="0"/>
                  </a:moveTo>
                  <a:cubicBezTo>
                    <a:pt x="16623" y="0"/>
                    <a:pt x="15513" y="570"/>
                    <a:pt x="14845" y="752"/>
                  </a:cubicBezTo>
                  <a:cubicBezTo>
                    <a:pt x="13160" y="1252"/>
                    <a:pt x="11392" y="1502"/>
                    <a:pt x="9620" y="1502"/>
                  </a:cubicBezTo>
                  <a:cubicBezTo>
                    <a:pt x="7848" y="1502"/>
                    <a:pt x="6072" y="1252"/>
                    <a:pt x="4371" y="752"/>
                  </a:cubicBezTo>
                  <a:cubicBezTo>
                    <a:pt x="3732" y="578"/>
                    <a:pt x="2688" y="226"/>
                    <a:pt x="1923" y="226"/>
                  </a:cubicBezTo>
                  <a:cubicBezTo>
                    <a:pt x="1809" y="226"/>
                    <a:pt x="1701" y="234"/>
                    <a:pt x="1602" y="251"/>
                  </a:cubicBezTo>
                  <a:cubicBezTo>
                    <a:pt x="1" y="518"/>
                    <a:pt x="134" y="2787"/>
                    <a:pt x="134" y="4121"/>
                  </a:cubicBezTo>
                  <a:cubicBezTo>
                    <a:pt x="134" y="5855"/>
                    <a:pt x="768" y="7390"/>
                    <a:pt x="2402" y="8124"/>
                  </a:cubicBezTo>
                  <a:cubicBezTo>
                    <a:pt x="3537" y="8591"/>
                    <a:pt x="4871" y="8691"/>
                    <a:pt x="6072" y="8791"/>
                  </a:cubicBezTo>
                  <a:cubicBezTo>
                    <a:pt x="6672" y="8824"/>
                    <a:pt x="7273" y="8924"/>
                    <a:pt x="7873" y="8991"/>
                  </a:cubicBezTo>
                  <a:cubicBezTo>
                    <a:pt x="8457" y="9041"/>
                    <a:pt x="9024" y="9066"/>
                    <a:pt x="9591" y="9066"/>
                  </a:cubicBezTo>
                  <a:cubicBezTo>
                    <a:pt x="10158" y="9066"/>
                    <a:pt x="10725" y="9041"/>
                    <a:pt x="11309" y="8991"/>
                  </a:cubicBezTo>
                  <a:cubicBezTo>
                    <a:pt x="11909" y="8924"/>
                    <a:pt x="12510" y="8824"/>
                    <a:pt x="13143" y="8791"/>
                  </a:cubicBezTo>
                  <a:cubicBezTo>
                    <a:pt x="14344" y="8657"/>
                    <a:pt x="15679" y="8591"/>
                    <a:pt x="16779" y="8090"/>
                  </a:cubicBezTo>
                  <a:cubicBezTo>
                    <a:pt x="18447" y="7390"/>
                    <a:pt x="19114" y="5855"/>
                    <a:pt x="19114" y="4121"/>
                  </a:cubicBezTo>
                  <a:cubicBezTo>
                    <a:pt x="19114" y="2787"/>
                    <a:pt x="19214" y="285"/>
                    <a:pt x="17613" y="18"/>
                  </a:cubicBezTo>
                  <a:cubicBezTo>
                    <a:pt x="17545" y="6"/>
                    <a:pt x="17472" y="0"/>
                    <a:pt x="17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6651698" y="3610417"/>
              <a:ext cx="826330" cy="150592"/>
            </a:xfrm>
            <a:custGeom>
              <a:avLst/>
              <a:gdLst/>
              <a:ahLst/>
              <a:cxnLst/>
              <a:rect l="l" t="t" r="r" b="b"/>
              <a:pathLst>
                <a:path w="19282" h="3514" extrusionOk="0">
                  <a:moveTo>
                    <a:pt x="10721" y="0"/>
                  </a:moveTo>
                  <a:cubicBezTo>
                    <a:pt x="9115" y="0"/>
                    <a:pt x="7502" y="17"/>
                    <a:pt x="5905" y="136"/>
                  </a:cubicBezTo>
                  <a:cubicBezTo>
                    <a:pt x="4804" y="236"/>
                    <a:pt x="3137" y="3"/>
                    <a:pt x="802" y="737"/>
                  </a:cubicBezTo>
                  <a:cubicBezTo>
                    <a:pt x="401" y="870"/>
                    <a:pt x="1" y="1470"/>
                    <a:pt x="1" y="1737"/>
                  </a:cubicBezTo>
                  <a:cubicBezTo>
                    <a:pt x="34" y="2071"/>
                    <a:pt x="234" y="2204"/>
                    <a:pt x="568" y="2304"/>
                  </a:cubicBezTo>
                  <a:cubicBezTo>
                    <a:pt x="2036" y="2705"/>
                    <a:pt x="3470" y="3105"/>
                    <a:pt x="4971" y="3305"/>
                  </a:cubicBezTo>
                  <a:cubicBezTo>
                    <a:pt x="6250" y="3444"/>
                    <a:pt x="7529" y="3514"/>
                    <a:pt x="8807" y="3514"/>
                  </a:cubicBezTo>
                  <a:cubicBezTo>
                    <a:pt x="9063" y="3514"/>
                    <a:pt x="9319" y="3511"/>
                    <a:pt x="9574" y="3505"/>
                  </a:cubicBezTo>
                  <a:cubicBezTo>
                    <a:pt x="10408" y="3472"/>
                    <a:pt x="11242" y="3439"/>
                    <a:pt x="12076" y="3372"/>
                  </a:cubicBezTo>
                  <a:cubicBezTo>
                    <a:pt x="12710" y="3339"/>
                    <a:pt x="19281" y="2538"/>
                    <a:pt x="17147" y="870"/>
                  </a:cubicBezTo>
                  <a:cubicBezTo>
                    <a:pt x="16125" y="53"/>
                    <a:pt x="14516" y="2"/>
                    <a:pt x="13191" y="2"/>
                  </a:cubicBezTo>
                  <a:cubicBezTo>
                    <a:pt x="13002" y="2"/>
                    <a:pt x="12818" y="3"/>
                    <a:pt x="12643" y="3"/>
                  </a:cubicBezTo>
                  <a:cubicBezTo>
                    <a:pt x="12005" y="3"/>
                    <a:pt x="11364" y="0"/>
                    <a:pt x="10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743194" y="3645301"/>
              <a:ext cx="559001" cy="83096"/>
            </a:xfrm>
            <a:custGeom>
              <a:avLst/>
              <a:gdLst/>
              <a:ahLst/>
              <a:cxnLst/>
              <a:rect l="l" t="t" r="r" b="b"/>
              <a:pathLst>
                <a:path w="13044" h="1939" extrusionOk="0">
                  <a:moveTo>
                    <a:pt x="6864" y="1"/>
                  </a:moveTo>
                  <a:cubicBezTo>
                    <a:pt x="4615" y="1"/>
                    <a:pt x="2408" y="178"/>
                    <a:pt x="201" y="723"/>
                  </a:cubicBezTo>
                  <a:cubicBezTo>
                    <a:pt x="34" y="757"/>
                    <a:pt x="1" y="923"/>
                    <a:pt x="68" y="1057"/>
                  </a:cubicBezTo>
                  <a:cubicBezTo>
                    <a:pt x="1" y="1157"/>
                    <a:pt x="68" y="1357"/>
                    <a:pt x="201" y="1390"/>
                  </a:cubicBezTo>
                  <a:cubicBezTo>
                    <a:pt x="1469" y="1835"/>
                    <a:pt x="2899" y="1939"/>
                    <a:pt x="4305" y="1939"/>
                  </a:cubicBezTo>
                  <a:cubicBezTo>
                    <a:pt x="5008" y="1939"/>
                    <a:pt x="5705" y="1913"/>
                    <a:pt x="6372" y="1891"/>
                  </a:cubicBezTo>
                  <a:cubicBezTo>
                    <a:pt x="8540" y="1824"/>
                    <a:pt x="10708" y="1524"/>
                    <a:pt x="12843" y="1123"/>
                  </a:cubicBezTo>
                  <a:cubicBezTo>
                    <a:pt x="12977" y="1090"/>
                    <a:pt x="13043" y="923"/>
                    <a:pt x="13010" y="823"/>
                  </a:cubicBezTo>
                  <a:cubicBezTo>
                    <a:pt x="12776" y="143"/>
                    <a:pt x="11636" y="32"/>
                    <a:pt x="10624" y="32"/>
                  </a:cubicBezTo>
                  <a:cubicBezTo>
                    <a:pt x="10129" y="32"/>
                    <a:pt x="9664" y="59"/>
                    <a:pt x="9351" y="59"/>
                  </a:cubicBezTo>
                  <a:cubicBezTo>
                    <a:pt x="9299" y="59"/>
                    <a:pt x="9251" y="58"/>
                    <a:pt x="9207" y="56"/>
                  </a:cubicBezTo>
                  <a:cubicBezTo>
                    <a:pt x="8420" y="22"/>
                    <a:pt x="7639" y="1"/>
                    <a:pt x="6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153454" y="2561754"/>
              <a:ext cx="1023592" cy="1139386"/>
            </a:xfrm>
            <a:custGeom>
              <a:avLst/>
              <a:gdLst/>
              <a:ahLst/>
              <a:cxnLst/>
              <a:rect l="l" t="t" r="r" b="b"/>
              <a:pathLst>
                <a:path w="23885" h="26587" extrusionOk="0">
                  <a:moveTo>
                    <a:pt x="5242" y="1"/>
                  </a:moveTo>
                  <a:cubicBezTo>
                    <a:pt x="4416" y="1"/>
                    <a:pt x="3533" y="1377"/>
                    <a:pt x="3236" y="2003"/>
                  </a:cubicBezTo>
                  <a:cubicBezTo>
                    <a:pt x="2536" y="3404"/>
                    <a:pt x="3103" y="5305"/>
                    <a:pt x="3670" y="6673"/>
                  </a:cubicBezTo>
                  <a:cubicBezTo>
                    <a:pt x="3903" y="7240"/>
                    <a:pt x="4137" y="7807"/>
                    <a:pt x="4170" y="8307"/>
                  </a:cubicBezTo>
                  <a:cubicBezTo>
                    <a:pt x="4170" y="8341"/>
                    <a:pt x="4204" y="8341"/>
                    <a:pt x="4204" y="8374"/>
                  </a:cubicBezTo>
                  <a:cubicBezTo>
                    <a:pt x="5605" y="9141"/>
                    <a:pt x="7806" y="9275"/>
                    <a:pt x="7239" y="11209"/>
                  </a:cubicBezTo>
                  <a:cubicBezTo>
                    <a:pt x="7008" y="11985"/>
                    <a:pt x="6488" y="12353"/>
                    <a:pt x="5909" y="12353"/>
                  </a:cubicBezTo>
                  <a:cubicBezTo>
                    <a:pt x="5567" y="12353"/>
                    <a:pt x="5205" y="12224"/>
                    <a:pt x="4871" y="11977"/>
                  </a:cubicBezTo>
                  <a:cubicBezTo>
                    <a:pt x="4304" y="11543"/>
                    <a:pt x="4103" y="10976"/>
                    <a:pt x="4003" y="10376"/>
                  </a:cubicBezTo>
                  <a:cubicBezTo>
                    <a:pt x="3570" y="11310"/>
                    <a:pt x="3136" y="12210"/>
                    <a:pt x="2536" y="13178"/>
                  </a:cubicBezTo>
                  <a:cubicBezTo>
                    <a:pt x="2135" y="13811"/>
                    <a:pt x="1735" y="14478"/>
                    <a:pt x="1435" y="15179"/>
                  </a:cubicBezTo>
                  <a:cubicBezTo>
                    <a:pt x="2702" y="15546"/>
                    <a:pt x="3903" y="16847"/>
                    <a:pt x="3837" y="18281"/>
                  </a:cubicBezTo>
                  <a:cubicBezTo>
                    <a:pt x="3792" y="19285"/>
                    <a:pt x="2823" y="19707"/>
                    <a:pt x="1747" y="19707"/>
                  </a:cubicBezTo>
                  <a:cubicBezTo>
                    <a:pt x="1213" y="19707"/>
                    <a:pt x="654" y="19603"/>
                    <a:pt x="167" y="19415"/>
                  </a:cubicBezTo>
                  <a:lnTo>
                    <a:pt x="167" y="19415"/>
                  </a:lnTo>
                  <a:cubicBezTo>
                    <a:pt x="1" y="21183"/>
                    <a:pt x="434" y="22951"/>
                    <a:pt x="1702" y="24352"/>
                  </a:cubicBezTo>
                  <a:cubicBezTo>
                    <a:pt x="1935" y="24619"/>
                    <a:pt x="2235" y="24886"/>
                    <a:pt x="2569" y="25119"/>
                  </a:cubicBezTo>
                  <a:cubicBezTo>
                    <a:pt x="3964" y="23928"/>
                    <a:pt x="5334" y="21622"/>
                    <a:pt x="6678" y="21622"/>
                  </a:cubicBezTo>
                  <a:cubicBezTo>
                    <a:pt x="6877" y="21622"/>
                    <a:pt x="7075" y="21672"/>
                    <a:pt x="7272" y="21784"/>
                  </a:cubicBezTo>
                  <a:cubicBezTo>
                    <a:pt x="9407" y="22985"/>
                    <a:pt x="7773" y="25253"/>
                    <a:pt x="5838" y="26420"/>
                  </a:cubicBezTo>
                  <a:cubicBezTo>
                    <a:pt x="6445" y="26531"/>
                    <a:pt x="7074" y="26587"/>
                    <a:pt x="7704" y="26587"/>
                  </a:cubicBezTo>
                  <a:cubicBezTo>
                    <a:pt x="9910" y="26587"/>
                    <a:pt x="12127" y="25909"/>
                    <a:pt x="13477" y="24586"/>
                  </a:cubicBezTo>
                  <a:cubicBezTo>
                    <a:pt x="13610" y="24786"/>
                    <a:pt x="13810" y="24919"/>
                    <a:pt x="14144" y="24986"/>
                  </a:cubicBezTo>
                  <a:cubicBezTo>
                    <a:pt x="14371" y="25031"/>
                    <a:pt x="14603" y="25052"/>
                    <a:pt x="14837" y="25052"/>
                  </a:cubicBezTo>
                  <a:cubicBezTo>
                    <a:pt x="16154" y="25052"/>
                    <a:pt x="17563" y="24415"/>
                    <a:pt x="18781" y="24019"/>
                  </a:cubicBezTo>
                  <a:cubicBezTo>
                    <a:pt x="20148" y="23552"/>
                    <a:pt x="21182" y="22618"/>
                    <a:pt x="21883" y="21450"/>
                  </a:cubicBezTo>
                  <a:lnTo>
                    <a:pt x="21883" y="21450"/>
                  </a:lnTo>
                  <a:cubicBezTo>
                    <a:pt x="21599" y="21519"/>
                    <a:pt x="21315" y="21550"/>
                    <a:pt x="21035" y="21550"/>
                  </a:cubicBezTo>
                  <a:cubicBezTo>
                    <a:pt x="18455" y="21550"/>
                    <a:pt x="16261" y="18874"/>
                    <a:pt x="18247" y="17881"/>
                  </a:cubicBezTo>
                  <a:cubicBezTo>
                    <a:pt x="18487" y="17756"/>
                    <a:pt x="18723" y="17702"/>
                    <a:pt x="18954" y="17702"/>
                  </a:cubicBezTo>
                  <a:cubicBezTo>
                    <a:pt x="20325" y="17702"/>
                    <a:pt x="21532" y="19616"/>
                    <a:pt x="22617" y="20016"/>
                  </a:cubicBezTo>
                  <a:cubicBezTo>
                    <a:pt x="22950" y="19148"/>
                    <a:pt x="23384" y="18248"/>
                    <a:pt x="23484" y="17381"/>
                  </a:cubicBezTo>
                  <a:cubicBezTo>
                    <a:pt x="23884" y="14512"/>
                    <a:pt x="23184" y="11743"/>
                    <a:pt x="21916" y="9408"/>
                  </a:cubicBezTo>
                  <a:cubicBezTo>
                    <a:pt x="21916" y="9375"/>
                    <a:pt x="21749" y="9341"/>
                    <a:pt x="21716" y="9308"/>
                  </a:cubicBezTo>
                  <a:cubicBezTo>
                    <a:pt x="20998" y="9974"/>
                    <a:pt x="20068" y="10437"/>
                    <a:pt x="19236" y="10437"/>
                  </a:cubicBezTo>
                  <a:cubicBezTo>
                    <a:pt x="18483" y="10437"/>
                    <a:pt x="17811" y="10058"/>
                    <a:pt x="17446" y="9108"/>
                  </a:cubicBezTo>
                  <a:cubicBezTo>
                    <a:pt x="17113" y="8241"/>
                    <a:pt x="17446" y="6973"/>
                    <a:pt x="18147" y="5972"/>
                  </a:cubicBezTo>
                  <a:cubicBezTo>
                    <a:pt x="16679" y="5138"/>
                    <a:pt x="14945" y="4738"/>
                    <a:pt x="13243" y="4471"/>
                  </a:cubicBezTo>
                  <a:lnTo>
                    <a:pt x="13243" y="4471"/>
                  </a:lnTo>
                  <a:cubicBezTo>
                    <a:pt x="13677" y="5605"/>
                    <a:pt x="13810" y="6673"/>
                    <a:pt x="12243" y="7006"/>
                  </a:cubicBezTo>
                  <a:cubicBezTo>
                    <a:pt x="11999" y="7056"/>
                    <a:pt x="11802" y="7079"/>
                    <a:pt x="11643" y="7079"/>
                  </a:cubicBezTo>
                  <a:cubicBezTo>
                    <a:pt x="10736" y="7079"/>
                    <a:pt x="11070" y="6329"/>
                    <a:pt x="11042" y="5505"/>
                  </a:cubicBezTo>
                  <a:cubicBezTo>
                    <a:pt x="11042" y="5205"/>
                    <a:pt x="10942" y="4738"/>
                    <a:pt x="10842" y="4305"/>
                  </a:cubicBezTo>
                  <a:cubicBezTo>
                    <a:pt x="10508" y="4305"/>
                    <a:pt x="10208" y="4171"/>
                    <a:pt x="9908" y="4104"/>
                  </a:cubicBezTo>
                  <a:cubicBezTo>
                    <a:pt x="8473" y="3904"/>
                    <a:pt x="5905" y="3671"/>
                    <a:pt x="5671" y="1803"/>
                  </a:cubicBezTo>
                  <a:cubicBezTo>
                    <a:pt x="5605" y="1136"/>
                    <a:pt x="6472" y="1"/>
                    <a:pt x="5271" y="1"/>
                  </a:cubicBezTo>
                  <a:cubicBezTo>
                    <a:pt x="5261" y="1"/>
                    <a:pt x="5251" y="1"/>
                    <a:pt x="5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774681" y="2633018"/>
              <a:ext cx="982108" cy="1150400"/>
            </a:xfrm>
            <a:custGeom>
              <a:avLst/>
              <a:gdLst/>
              <a:ahLst/>
              <a:cxnLst/>
              <a:rect l="l" t="t" r="r" b="b"/>
              <a:pathLst>
                <a:path w="22917" h="26844" extrusionOk="0">
                  <a:moveTo>
                    <a:pt x="13752" y="0"/>
                  </a:moveTo>
                  <a:cubicBezTo>
                    <a:pt x="13714" y="0"/>
                    <a:pt x="13677" y="9"/>
                    <a:pt x="13643" y="25"/>
                  </a:cubicBezTo>
                  <a:cubicBezTo>
                    <a:pt x="12776" y="426"/>
                    <a:pt x="12743" y="1660"/>
                    <a:pt x="12376" y="2427"/>
                  </a:cubicBezTo>
                  <a:cubicBezTo>
                    <a:pt x="12170" y="2891"/>
                    <a:pt x="11849" y="3041"/>
                    <a:pt x="11486" y="3041"/>
                  </a:cubicBezTo>
                  <a:cubicBezTo>
                    <a:pt x="10911" y="3041"/>
                    <a:pt x="10232" y="2663"/>
                    <a:pt x="9741" y="2561"/>
                  </a:cubicBezTo>
                  <a:lnTo>
                    <a:pt x="7772" y="3194"/>
                  </a:lnTo>
                  <a:cubicBezTo>
                    <a:pt x="6905" y="3661"/>
                    <a:pt x="6105" y="4195"/>
                    <a:pt x="5371" y="4862"/>
                  </a:cubicBezTo>
                  <a:cubicBezTo>
                    <a:pt x="5437" y="5029"/>
                    <a:pt x="5538" y="5196"/>
                    <a:pt x="5671" y="5329"/>
                  </a:cubicBezTo>
                  <a:cubicBezTo>
                    <a:pt x="6638" y="6497"/>
                    <a:pt x="8673" y="6764"/>
                    <a:pt x="8039" y="8965"/>
                  </a:cubicBezTo>
                  <a:cubicBezTo>
                    <a:pt x="7820" y="9709"/>
                    <a:pt x="7257" y="10016"/>
                    <a:pt x="6594" y="10016"/>
                  </a:cubicBezTo>
                  <a:cubicBezTo>
                    <a:pt x="5950" y="10016"/>
                    <a:pt x="5212" y="9726"/>
                    <a:pt x="4604" y="9265"/>
                  </a:cubicBezTo>
                  <a:cubicBezTo>
                    <a:pt x="3369" y="8331"/>
                    <a:pt x="3703" y="7131"/>
                    <a:pt x="4237" y="5896"/>
                  </a:cubicBezTo>
                  <a:lnTo>
                    <a:pt x="4237" y="5896"/>
                  </a:lnTo>
                  <a:cubicBezTo>
                    <a:pt x="2669" y="7564"/>
                    <a:pt x="1468" y="9632"/>
                    <a:pt x="701" y="11801"/>
                  </a:cubicBezTo>
                  <a:cubicBezTo>
                    <a:pt x="467" y="12468"/>
                    <a:pt x="300" y="13202"/>
                    <a:pt x="167" y="13935"/>
                  </a:cubicBezTo>
                  <a:cubicBezTo>
                    <a:pt x="300" y="14002"/>
                    <a:pt x="467" y="14035"/>
                    <a:pt x="667" y="14035"/>
                  </a:cubicBezTo>
                  <a:cubicBezTo>
                    <a:pt x="1318" y="14035"/>
                    <a:pt x="1796" y="13288"/>
                    <a:pt x="2582" y="13288"/>
                  </a:cubicBezTo>
                  <a:cubicBezTo>
                    <a:pt x="2642" y="13288"/>
                    <a:pt x="2705" y="13292"/>
                    <a:pt x="2769" y="13302"/>
                  </a:cubicBezTo>
                  <a:cubicBezTo>
                    <a:pt x="3603" y="13435"/>
                    <a:pt x="3936" y="13802"/>
                    <a:pt x="4303" y="14536"/>
                  </a:cubicBezTo>
                  <a:cubicBezTo>
                    <a:pt x="5071" y="16004"/>
                    <a:pt x="5304" y="18739"/>
                    <a:pt x="3369" y="19172"/>
                  </a:cubicBezTo>
                  <a:cubicBezTo>
                    <a:pt x="3179" y="19219"/>
                    <a:pt x="2990" y="19240"/>
                    <a:pt x="2803" y="19240"/>
                  </a:cubicBezTo>
                  <a:cubicBezTo>
                    <a:pt x="1772" y="19240"/>
                    <a:pt x="790" y="18585"/>
                    <a:pt x="0" y="17738"/>
                  </a:cubicBezTo>
                  <a:lnTo>
                    <a:pt x="0" y="17738"/>
                  </a:lnTo>
                  <a:cubicBezTo>
                    <a:pt x="200" y="19306"/>
                    <a:pt x="734" y="20807"/>
                    <a:pt x="1768" y="21974"/>
                  </a:cubicBezTo>
                  <a:cubicBezTo>
                    <a:pt x="2302" y="22575"/>
                    <a:pt x="2836" y="23109"/>
                    <a:pt x="3469" y="23576"/>
                  </a:cubicBezTo>
                  <a:cubicBezTo>
                    <a:pt x="3706" y="22930"/>
                    <a:pt x="4221" y="22423"/>
                    <a:pt x="4745" y="22423"/>
                  </a:cubicBezTo>
                  <a:cubicBezTo>
                    <a:pt x="5032" y="22423"/>
                    <a:pt x="5323" y="22575"/>
                    <a:pt x="5571" y="22942"/>
                  </a:cubicBezTo>
                  <a:cubicBezTo>
                    <a:pt x="5938" y="23476"/>
                    <a:pt x="5838" y="24176"/>
                    <a:pt x="5538" y="24743"/>
                  </a:cubicBezTo>
                  <a:cubicBezTo>
                    <a:pt x="6613" y="25210"/>
                    <a:pt x="7774" y="25454"/>
                    <a:pt x="8977" y="25454"/>
                  </a:cubicBezTo>
                  <a:cubicBezTo>
                    <a:pt x="9752" y="25454"/>
                    <a:pt x="10544" y="25353"/>
                    <a:pt x="11342" y="25143"/>
                  </a:cubicBezTo>
                  <a:cubicBezTo>
                    <a:pt x="11442" y="25544"/>
                    <a:pt x="11642" y="25911"/>
                    <a:pt x="11942" y="26278"/>
                  </a:cubicBezTo>
                  <a:cubicBezTo>
                    <a:pt x="12285" y="26687"/>
                    <a:pt x="12732" y="26843"/>
                    <a:pt x="13210" y="26843"/>
                  </a:cubicBezTo>
                  <a:cubicBezTo>
                    <a:pt x="14173" y="26843"/>
                    <a:pt x="15265" y="26212"/>
                    <a:pt x="15912" y="25744"/>
                  </a:cubicBezTo>
                  <a:cubicBezTo>
                    <a:pt x="16078" y="25610"/>
                    <a:pt x="16279" y="25477"/>
                    <a:pt x="16445" y="25344"/>
                  </a:cubicBezTo>
                  <a:cubicBezTo>
                    <a:pt x="14811" y="24143"/>
                    <a:pt x="13977" y="20874"/>
                    <a:pt x="15545" y="20207"/>
                  </a:cubicBezTo>
                  <a:cubicBezTo>
                    <a:pt x="15736" y="20127"/>
                    <a:pt x="15906" y="20091"/>
                    <a:pt x="16058" y="20091"/>
                  </a:cubicBezTo>
                  <a:cubicBezTo>
                    <a:pt x="17051" y="20091"/>
                    <a:pt x="17315" y="21596"/>
                    <a:pt x="17980" y="22175"/>
                  </a:cubicBezTo>
                  <a:cubicBezTo>
                    <a:pt x="18313" y="22475"/>
                    <a:pt x="18814" y="22642"/>
                    <a:pt x="19247" y="22708"/>
                  </a:cubicBezTo>
                  <a:cubicBezTo>
                    <a:pt x="20248" y="21474"/>
                    <a:pt x="21416" y="20106"/>
                    <a:pt x="21816" y="18639"/>
                  </a:cubicBezTo>
                  <a:lnTo>
                    <a:pt x="21816" y="18639"/>
                  </a:lnTo>
                  <a:cubicBezTo>
                    <a:pt x="21343" y="18847"/>
                    <a:pt x="20912" y="18991"/>
                    <a:pt x="20506" y="18991"/>
                  </a:cubicBezTo>
                  <a:cubicBezTo>
                    <a:pt x="20197" y="18991"/>
                    <a:pt x="19903" y="18907"/>
                    <a:pt x="19614" y="18705"/>
                  </a:cubicBezTo>
                  <a:cubicBezTo>
                    <a:pt x="18747" y="18105"/>
                    <a:pt x="18814" y="16804"/>
                    <a:pt x="19681" y="16170"/>
                  </a:cubicBezTo>
                  <a:cubicBezTo>
                    <a:pt x="20038" y="15909"/>
                    <a:pt x="20270" y="15807"/>
                    <a:pt x="20436" y="15807"/>
                  </a:cubicBezTo>
                  <a:cubicBezTo>
                    <a:pt x="20905" y="15807"/>
                    <a:pt x="20843" y="16626"/>
                    <a:pt x="21582" y="16971"/>
                  </a:cubicBezTo>
                  <a:cubicBezTo>
                    <a:pt x="21749" y="17038"/>
                    <a:pt x="21916" y="17104"/>
                    <a:pt x="22049" y="17138"/>
                  </a:cubicBezTo>
                  <a:cubicBezTo>
                    <a:pt x="22483" y="16471"/>
                    <a:pt x="22383" y="15837"/>
                    <a:pt x="22516" y="15170"/>
                  </a:cubicBezTo>
                  <a:cubicBezTo>
                    <a:pt x="22850" y="13368"/>
                    <a:pt x="22917" y="11334"/>
                    <a:pt x="22516" y="9365"/>
                  </a:cubicBezTo>
                  <a:cubicBezTo>
                    <a:pt x="22116" y="10199"/>
                    <a:pt x="21582" y="10900"/>
                    <a:pt x="20682" y="11167"/>
                  </a:cubicBezTo>
                  <a:cubicBezTo>
                    <a:pt x="20454" y="11238"/>
                    <a:pt x="20219" y="11271"/>
                    <a:pt x="19988" y="11271"/>
                  </a:cubicBezTo>
                  <a:cubicBezTo>
                    <a:pt x="18592" y="11271"/>
                    <a:pt x="17284" y="10062"/>
                    <a:pt x="17913" y="8632"/>
                  </a:cubicBezTo>
                  <a:cubicBezTo>
                    <a:pt x="18614" y="7097"/>
                    <a:pt x="20548" y="7264"/>
                    <a:pt x="21783" y="6530"/>
                  </a:cubicBezTo>
                  <a:lnTo>
                    <a:pt x="21783" y="6497"/>
                  </a:lnTo>
                  <a:cubicBezTo>
                    <a:pt x="21549" y="5930"/>
                    <a:pt x="21282" y="5363"/>
                    <a:pt x="20949" y="4862"/>
                  </a:cubicBezTo>
                  <a:cubicBezTo>
                    <a:pt x="20215" y="3695"/>
                    <a:pt x="19047" y="2727"/>
                    <a:pt x="17646" y="2661"/>
                  </a:cubicBezTo>
                  <a:cubicBezTo>
                    <a:pt x="17589" y="2657"/>
                    <a:pt x="17533" y="2655"/>
                    <a:pt x="17476" y="2655"/>
                  </a:cubicBezTo>
                  <a:cubicBezTo>
                    <a:pt x="16569" y="2655"/>
                    <a:pt x="15688" y="3130"/>
                    <a:pt x="14777" y="3161"/>
                  </a:cubicBezTo>
                  <a:cubicBezTo>
                    <a:pt x="14739" y="3163"/>
                    <a:pt x="14702" y="3164"/>
                    <a:pt x="14666" y="3164"/>
                  </a:cubicBezTo>
                  <a:cubicBezTo>
                    <a:pt x="13085" y="3164"/>
                    <a:pt x="14010" y="1041"/>
                    <a:pt x="13977" y="226"/>
                  </a:cubicBezTo>
                  <a:cubicBezTo>
                    <a:pt x="13977" y="75"/>
                    <a:pt x="13864" y="0"/>
                    <a:pt x="13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67560" y="4237347"/>
              <a:ext cx="444621" cy="223232"/>
            </a:xfrm>
            <a:custGeom>
              <a:avLst/>
              <a:gdLst/>
              <a:ahLst/>
              <a:cxnLst/>
              <a:rect l="l" t="t" r="r" b="b"/>
              <a:pathLst>
                <a:path w="10375" h="5209" extrusionOk="0">
                  <a:moveTo>
                    <a:pt x="2680" y="1"/>
                  </a:moveTo>
                  <a:cubicBezTo>
                    <a:pt x="1678" y="1"/>
                    <a:pt x="781" y="315"/>
                    <a:pt x="501" y="1352"/>
                  </a:cubicBezTo>
                  <a:cubicBezTo>
                    <a:pt x="1" y="2920"/>
                    <a:pt x="168" y="5055"/>
                    <a:pt x="1769" y="5188"/>
                  </a:cubicBezTo>
                  <a:cubicBezTo>
                    <a:pt x="2011" y="5202"/>
                    <a:pt x="2253" y="5209"/>
                    <a:pt x="2495" y="5209"/>
                  </a:cubicBezTo>
                  <a:cubicBezTo>
                    <a:pt x="3751" y="5209"/>
                    <a:pt x="5007" y="5045"/>
                    <a:pt x="6263" y="5045"/>
                  </a:cubicBezTo>
                  <a:cubicBezTo>
                    <a:pt x="6433" y="5045"/>
                    <a:pt x="6603" y="5048"/>
                    <a:pt x="6772" y="5055"/>
                  </a:cubicBezTo>
                  <a:cubicBezTo>
                    <a:pt x="6920" y="5061"/>
                    <a:pt x="7092" y="5067"/>
                    <a:pt x="7278" y="5067"/>
                  </a:cubicBezTo>
                  <a:cubicBezTo>
                    <a:pt x="8057" y="5067"/>
                    <a:pt x="9070" y="4954"/>
                    <a:pt x="9474" y="4254"/>
                  </a:cubicBezTo>
                  <a:cubicBezTo>
                    <a:pt x="10375" y="2619"/>
                    <a:pt x="6372" y="852"/>
                    <a:pt x="5538" y="551"/>
                  </a:cubicBezTo>
                  <a:cubicBezTo>
                    <a:pt x="4845" y="332"/>
                    <a:pt x="3708" y="1"/>
                    <a:pt x="2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7061994" y="4371742"/>
              <a:ext cx="446035" cy="223232"/>
            </a:xfrm>
            <a:custGeom>
              <a:avLst/>
              <a:gdLst/>
              <a:ahLst/>
              <a:cxnLst/>
              <a:rect l="l" t="t" r="r" b="b"/>
              <a:pathLst>
                <a:path w="10408" h="5209" extrusionOk="0">
                  <a:moveTo>
                    <a:pt x="2713" y="0"/>
                  </a:moveTo>
                  <a:cubicBezTo>
                    <a:pt x="1711" y="0"/>
                    <a:pt x="814" y="314"/>
                    <a:pt x="534" y="1351"/>
                  </a:cubicBezTo>
                  <a:cubicBezTo>
                    <a:pt x="0" y="2919"/>
                    <a:pt x="201" y="5054"/>
                    <a:pt x="1802" y="5188"/>
                  </a:cubicBezTo>
                  <a:cubicBezTo>
                    <a:pt x="2039" y="5202"/>
                    <a:pt x="2278" y="5208"/>
                    <a:pt x="2518" y="5208"/>
                  </a:cubicBezTo>
                  <a:cubicBezTo>
                    <a:pt x="3762" y="5208"/>
                    <a:pt x="5035" y="5044"/>
                    <a:pt x="6295" y="5044"/>
                  </a:cubicBezTo>
                  <a:cubicBezTo>
                    <a:pt x="6466" y="5044"/>
                    <a:pt x="6636" y="5047"/>
                    <a:pt x="6805" y="5054"/>
                  </a:cubicBezTo>
                  <a:cubicBezTo>
                    <a:pt x="6953" y="5061"/>
                    <a:pt x="7124" y="5067"/>
                    <a:pt x="7308" y="5067"/>
                  </a:cubicBezTo>
                  <a:cubicBezTo>
                    <a:pt x="8078" y="5067"/>
                    <a:pt x="9070" y="4954"/>
                    <a:pt x="9474" y="4254"/>
                  </a:cubicBezTo>
                  <a:cubicBezTo>
                    <a:pt x="10408" y="2619"/>
                    <a:pt x="6405" y="818"/>
                    <a:pt x="5571" y="551"/>
                  </a:cubicBezTo>
                  <a:cubicBezTo>
                    <a:pt x="4878" y="331"/>
                    <a:pt x="3741" y="0"/>
                    <a:pt x="2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1149" y="3154436"/>
              <a:ext cx="1285221" cy="1454156"/>
            </a:xfrm>
            <a:custGeom>
              <a:avLst/>
              <a:gdLst/>
              <a:ahLst/>
              <a:cxnLst/>
              <a:rect l="l" t="t" r="r" b="b"/>
              <a:pathLst>
                <a:path w="29990" h="33932" extrusionOk="0">
                  <a:moveTo>
                    <a:pt x="18522" y="0"/>
                  </a:moveTo>
                  <a:cubicBezTo>
                    <a:pt x="17696" y="0"/>
                    <a:pt x="16819" y="504"/>
                    <a:pt x="16112" y="1069"/>
                  </a:cubicBezTo>
                  <a:cubicBezTo>
                    <a:pt x="14478" y="2404"/>
                    <a:pt x="12843" y="3604"/>
                    <a:pt x="10975" y="4572"/>
                  </a:cubicBezTo>
                  <a:cubicBezTo>
                    <a:pt x="10609" y="4772"/>
                    <a:pt x="10142" y="4972"/>
                    <a:pt x="9875" y="5339"/>
                  </a:cubicBezTo>
                  <a:cubicBezTo>
                    <a:pt x="9574" y="5706"/>
                    <a:pt x="9341" y="6473"/>
                    <a:pt x="8073" y="8441"/>
                  </a:cubicBezTo>
                  <a:cubicBezTo>
                    <a:pt x="6572" y="10709"/>
                    <a:pt x="4037" y="15413"/>
                    <a:pt x="3203" y="18081"/>
                  </a:cubicBezTo>
                  <a:cubicBezTo>
                    <a:pt x="2336" y="20850"/>
                    <a:pt x="1" y="28422"/>
                    <a:pt x="2870" y="30657"/>
                  </a:cubicBezTo>
                  <a:cubicBezTo>
                    <a:pt x="3737" y="31324"/>
                    <a:pt x="4738" y="31658"/>
                    <a:pt x="5772" y="31791"/>
                  </a:cubicBezTo>
                  <a:cubicBezTo>
                    <a:pt x="5872" y="31925"/>
                    <a:pt x="5972" y="32025"/>
                    <a:pt x="6072" y="32125"/>
                  </a:cubicBezTo>
                  <a:cubicBezTo>
                    <a:pt x="7731" y="33527"/>
                    <a:pt x="9927" y="33736"/>
                    <a:pt x="12156" y="33736"/>
                  </a:cubicBezTo>
                  <a:cubicBezTo>
                    <a:pt x="13107" y="33736"/>
                    <a:pt x="14065" y="33698"/>
                    <a:pt x="14989" y="33698"/>
                  </a:cubicBezTo>
                  <a:cubicBezTo>
                    <a:pt x="15557" y="33698"/>
                    <a:pt x="16113" y="33713"/>
                    <a:pt x="16646" y="33759"/>
                  </a:cubicBezTo>
                  <a:cubicBezTo>
                    <a:pt x="17961" y="33879"/>
                    <a:pt x="19627" y="33931"/>
                    <a:pt x="21311" y="33931"/>
                  </a:cubicBezTo>
                  <a:cubicBezTo>
                    <a:pt x="24798" y="33931"/>
                    <a:pt x="28369" y="33707"/>
                    <a:pt x="29088" y="33392"/>
                  </a:cubicBezTo>
                  <a:cubicBezTo>
                    <a:pt x="29989" y="33025"/>
                    <a:pt x="29722" y="29690"/>
                    <a:pt x="29689" y="29656"/>
                  </a:cubicBezTo>
                  <a:cubicBezTo>
                    <a:pt x="28421" y="28255"/>
                    <a:pt x="26587" y="27421"/>
                    <a:pt x="24852" y="26954"/>
                  </a:cubicBezTo>
                  <a:cubicBezTo>
                    <a:pt x="22419" y="24654"/>
                    <a:pt x="17753" y="23620"/>
                    <a:pt x="15450" y="23486"/>
                  </a:cubicBezTo>
                  <a:lnTo>
                    <a:pt x="15450" y="23486"/>
                  </a:lnTo>
                  <a:cubicBezTo>
                    <a:pt x="15451" y="23486"/>
                    <a:pt x="15451" y="23486"/>
                    <a:pt x="15452" y="23486"/>
                  </a:cubicBezTo>
                  <a:cubicBezTo>
                    <a:pt x="15830" y="23486"/>
                    <a:pt x="17281" y="20714"/>
                    <a:pt x="17480" y="20350"/>
                  </a:cubicBezTo>
                  <a:cubicBezTo>
                    <a:pt x="18147" y="19249"/>
                    <a:pt x="18781" y="18115"/>
                    <a:pt x="19315" y="16914"/>
                  </a:cubicBezTo>
                  <a:cubicBezTo>
                    <a:pt x="20382" y="14612"/>
                    <a:pt x="21783" y="11944"/>
                    <a:pt x="22183" y="9409"/>
                  </a:cubicBezTo>
                  <a:cubicBezTo>
                    <a:pt x="22617" y="6640"/>
                    <a:pt x="21883" y="3071"/>
                    <a:pt x="20015" y="769"/>
                  </a:cubicBezTo>
                  <a:cubicBezTo>
                    <a:pt x="19580" y="215"/>
                    <a:pt x="19062" y="0"/>
                    <a:pt x="18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232204" y="2515420"/>
              <a:ext cx="527545" cy="812659"/>
            </a:xfrm>
            <a:custGeom>
              <a:avLst/>
              <a:gdLst/>
              <a:ahLst/>
              <a:cxnLst/>
              <a:rect l="l" t="t" r="r" b="b"/>
              <a:pathLst>
                <a:path w="12310" h="18963" extrusionOk="0">
                  <a:moveTo>
                    <a:pt x="9971" y="1"/>
                  </a:moveTo>
                  <a:cubicBezTo>
                    <a:pt x="9894" y="1"/>
                    <a:pt x="9817" y="12"/>
                    <a:pt x="9741" y="36"/>
                  </a:cubicBezTo>
                  <a:cubicBezTo>
                    <a:pt x="8473" y="402"/>
                    <a:pt x="8073" y="1537"/>
                    <a:pt x="7739" y="2637"/>
                  </a:cubicBezTo>
                  <a:cubicBezTo>
                    <a:pt x="7606" y="3138"/>
                    <a:pt x="7306" y="3605"/>
                    <a:pt x="7139" y="4105"/>
                  </a:cubicBezTo>
                  <a:cubicBezTo>
                    <a:pt x="6872" y="4872"/>
                    <a:pt x="6672" y="5640"/>
                    <a:pt x="6405" y="6407"/>
                  </a:cubicBezTo>
                  <a:cubicBezTo>
                    <a:pt x="5971" y="7674"/>
                    <a:pt x="5471" y="8909"/>
                    <a:pt x="4870" y="10076"/>
                  </a:cubicBezTo>
                  <a:cubicBezTo>
                    <a:pt x="4203" y="11344"/>
                    <a:pt x="3269" y="12344"/>
                    <a:pt x="2335" y="13412"/>
                  </a:cubicBezTo>
                  <a:cubicBezTo>
                    <a:pt x="1335" y="14613"/>
                    <a:pt x="0" y="16914"/>
                    <a:pt x="1401" y="18349"/>
                  </a:cubicBezTo>
                  <a:cubicBezTo>
                    <a:pt x="1833" y="18793"/>
                    <a:pt x="2362" y="18962"/>
                    <a:pt x="2917" y="18962"/>
                  </a:cubicBezTo>
                  <a:cubicBezTo>
                    <a:pt x="3820" y="18962"/>
                    <a:pt x="4794" y="18516"/>
                    <a:pt x="5538" y="18082"/>
                  </a:cubicBezTo>
                  <a:cubicBezTo>
                    <a:pt x="9207" y="15914"/>
                    <a:pt x="10908" y="11077"/>
                    <a:pt x="11842" y="7141"/>
                  </a:cubicBezTo>
                  <a:cubicBezTo>
                    <a:pt x="12309" y="5106"/>
                    <a:pt x="12276" y="2604"/>
                    <a:pt x="11142" y="769"/>
                  </a:cubicBezTo>
                  <a:cubicBezTo>
                    <a:pt x="10913" y="397"/>
                    <a:pt x="10438" y="1"/>
                    <a:pt x="9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147865" y="4136080"/>
              <a:ext cx="498918" cy="454134"/>
            </a:xfrm>
            <a:custGeom>
              <a:avLst/>
              <a:gdLst/>
              <a:ahLst/>
              <a:cxnLst/>
              <a:rect l="l" t="t" r="r" b="b"/>
              <a:pathLst>
                <a:path w="11642" h="10597" extrusionOk="0">
                  <a:moveTo>
                    <a:pt x="3290" y="1"/>
                  </a:moveTo>
                  <a:cubicBezTo>
                    <a:pt x="2786" y="1"/>
                    <a:pt x="2279" y="16"/>
                    <a:pt x="1768" y="46"/>
                  </a:cubicBezTo>
                  <a:cubicBezTo>
                    <a:pt x="701" y="79"/>
                    <a:pt x="367" y="279"/>
                    <a:pt x="200" y="946"/>
                  </a:cubicBezTo>
                  <a:cubicBezTo>
                    <a:pt x="182" y="928"/>
                    <a:pt x="158" y="919"/>
                    <a:pt x="133" y="919"/>
                  </a:cubicBezTo>
                  <a:cubicBezTo>
                    <a:pt x="70" y="919"/>
                    <a:pt x="0" y="974"/>
                    <a:pt x="0" y="1046"/>
                  </a:cubicBezTo>
                  <a:cubicBezTo>
                    <a:pt x="134" y="3081"/>
                    <a:pt x="200" y="5183"/>
                    <a:pt x="501" y="7217"/>
                  </a:cubicBezTo>
                  <a:cubicBezTo>
                    <a:pt x="734" y="8819"/>
                    <a:pt x="1635" y="9619"/>
                    <a:pt x="3136" y="10119"/>
                  </a:cubicBezTo>
                  <a:cubicBezTo>
                    <a:pt x="4063" y="10402"/>
                    <a:pt x="5181" y="10597"/>
                    <a:pt x="6286" y="10597"/>
                  </a:cubicBezTo>
                  <a:cubicBezTo>
                    <a:pt x="8441" y="10597"/>
                    <a:pt x="10546" y="9856"/>
                    <a:pt x="11075" y="7584"/>
                  </a:cubicBezTo>
                  <a:cubicBezTo>
                    <a:pt x="11308" y="6684"/>
                    <a:pt x="11308" y="5750"/>
                    <a:pt x="11408" y="4816"/>
                  </a:cubicBezTo>
                  <a:cubicBezTo>
                    <a:pt x="11475" y="3915"/>
                    <a:pt x="11642" y="3048"/>
                    <a:pt x="11575" y="2147"/>
                  </a:cubicBezTo>
                  <a:cubicBezTo>
                    <a:pt x="11508" y="846"/>
                    <a:pt x="9374" y="679"/>
                    <a:pt x="8440" y="513"/>
                  </a:cubicBezTo>
                  <a:cubicBezTo>
                    <a:pt x="6733" y="177"/>
                    <a:pt x="5027" y="1"/>
                    <a:pt x="3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059241" y="3991658"/>
              <a:ext cx="663310" cy="312070"/>
            </a:xfrm>
            <a:custGeom>
              <a:avLst/>
              <a:gdLst/>
              <a:ahLst/>
              <a:cxnLst/>
              <a:rect l="l" t="t" r="r" b="b"/>
              <a:pathLst>
                <a:path w="15478" h="7282" extrusionOk="0">
                  <a:moveTo>
                    <a:pt x="14006" y="0"/>
                  </a:moveTo>
                  <a:cubicBezTo>
                    <a:pt x="13395" y="0"/>
                    <a:pt x="12492" y="428"/>
                    <a:pt x="11975" y="580"/>
                  </a:cubicBezTo>
                  <a:cubicBezTo>
                    <a:pt x="10608" y="981"/>
                    <a:pt x="9182" y="1181"/>
                    <a:pt x="7756" y="1181"/>
                  </a:cubicBezTo>
                  <a:cubicBezTo>
                    <a:pt x="6330" y="1181"/>
                    <a:pt x="4904" y="981"/>
                    <a:pt x="3536" y="580"/>
                  </a:cubicBezTo>
                  <a:cubicBezTo>
                    <a:pt x="3041" y="435"/>
                    <a:pt x="2189" y="162"/>
                    <a:pt x="1559" y="162"/>
                  </a:cubicBezTo>
                  <a:cubicBezTo>
                    <a:pt x="1468" y="162"/>
                    <a:pt x="1381" y="167"/>
                    <a:pt x="1301" y="180"/>
                  </a:cubicBezTo>
                  <a:cubicBezTo>
                    <a:pt x="0" y="413"/>
                    <a:pt x="134" y="2248"/>
                    <a:pt x="134" y="3316"/>
                  </a:cubicBezTo>
                  <a:cubicBezTo>
                    <a:pt x="134" y="4717"/>
                    <a:pt x="634" y="5951"/>
                    <a:pt x="1968" y="6518"/>
                  </a:cubicBezTo>
                  <a:cubicBezTo>
                    <a:pt x="2869" y="6918"/>
                    <a:pt x="3970" y="6985"/>
                    <a:pt x="4904" y="7052"/>
                  </a:cubicBezTo>
                  <a:cubicBezTo>
                    <a:pt x="5404" y="7118"/>
                    <a:pt x="5871" y="7185"/>
                    <a:pt x="6371" y="7218"/>
                  </a:cubicBezTo>
                  <a:cubicBezTo>
                    <a:pt x="6884" y="7255"/>
                    <a:pt x="7386" y="7281"/>
                    <a:pt x="7884" y="7281"/>
                  </a:cubicBezTo>
                  <a:cubicBezTo>
                    <a:pt x="8293" y="7281"/>
                    <a:pt x="8700" y="7263"/>
                    <a:pt x="9107" y="7218"/>
                  </a:cubicBezTo>
                  <a:cubicBezTo>
                    <a:pt x="9607" y="7185"/>
                    <a:pt x="10107" y="7118"/>
                    <a:pt x="10608" y="7052"/>
                  </a:cubicBezTo>
                  <a:cubicBezTo>
                    <a:pt x="11542" y="6985"/>
                    <a:pt x="12642" y="6918"/>
                    <a:pt x="13510" y="6518"/>
                  </a:cubicBezTo>
                  <a:cubicBezTo>
                    <a:pt x="14844" y="5951"/>
                    <a:pt x="15378" y="4717"/>
                    <a:pt x="15378" y="3316"/>
                  </a:cubicBezTo>
                  <a:cubicBezTo>
                    <a:pt x="15378" y="2248"/>
                    <a:pt x="15478" y="213"/>
                    <a:pt x="14177" y="13"/>
                  </a:cubicBezTo>
                  <a:cubicBezTo>
                    <a:pt x="14123" y="4"/>
                    <a:pt x="14066" y="0"/>
                    <a:pt x="14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5086368" y="3952145"/>
              <a:ext cx="664767" cy="120680"/>
            </a:xfrm>
            <a:custGeom>
              <a:avLst/>
              <a:gdLst/>
              <a:ahLst/>
              <a:cxnLst/>
              <a:rect l="l" t="t" r="r" b="b"/>
              <a:pathLst>
                <a:path w="15512" h="2816" extrusionOk="0">
                  <a:moveTo>
                    <a:pt x="10466" y="1"/>
                  </a:moveTo>
                  <a:cubicBezTo>
                    <a:pt x="10367" y="1"/>
                    <a:pt x="10269" y="1"/>
                    <a:pt x="10175" y="1"/>
                  </a:cubicBezTo>
                  <a:cubicBezTo>
                    <a:pt x="8374" y="1"/>
                    <a:pt x="6572" y="1"/>
                    <a:pt x="4771" y="135"/>
                  </a:cubicBezTo>
                  <a:cubicBezTo>
                    <a:pt x="3870" y="201"/>
                    <a:pt x="2536" y="35"/>
                    <a:pt x="668" y="602"/>
                  </a:cubicBezTo>
                  <a:cubicBezTo>
                    <a:pt x="334" y="702"/>
                    <a:pt x="1" y="1169"/>
                    <a:pt x="1" y="1402"/>
                  </a:cubicBezTo>
                  <a:cubicBezTo>
                    <a:pt x="34" y="1669"/>
                    <a:pt x="201" y="1802"/>
                    <a:pt x="468" y="1869"/>
                  </a:cubicBezTo>
                  <a:cubicBezTo>
                    <a:pt x="1635" y="2169"/>
                    <a:pt x="2803" y="2503"/>
                    <a:pt x="4004" y="2670"/>
                  </a:cubicBezTo>
                  <a:cubicBezTo>
                    <a:pt x="4947" y="2772"/>
                    <a:pt x="5889" y="2815"/>
                    <a:pt x="6832" y="2815"/>
                  </a:cubicBezTo>
                  <a:cubicBezTo>
                    <a:pt x="7124" y="2815"/>
                    <a:pt x="7415" y="2811"/>
                    <a:pt x="7706" y="2803"/>
                  </a:cubicBezTo>
                  <a:cubicBezTo>
                    <a:pt x="8374" y="2803"/>
                    <a:pt x="9041" y="2770"/>
                    <a:pt x="9708" y="2736"/>
                  </a:cubicBezTo>
                  <a:cubicBezTo>
                    <a:pt x="10242" y="2703"/>
                    <a:pt x="15512" y="2036"/>
                    <a:pt x="13811" y="702"/>
                  </a:cubicBezTo>
                  <a:cubicBezTo>
                    <a:pt x="12924" y="29"/>
                    <a:pt x="11561" y="1"/>
                    <a:pt x="10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159308" y="3980344"/>
              <a:ext cx="450320" cy="66682"/>
            </a:xfrm>
            <a:custGeom>
              <a:avLst/>
              <a:gdLst/>
              <a:ahLst/>
              <a:cxnLst/>
              <a:rect l="l" t="t" r="r" b="b"/>
              <a:pathLst>
                <a:path w="10508" h="1556" extrusionOk="0">
                  <a:moveTo>
                    <a:pt x="5493" y="0"/>
                  </a:moveTo>
                  <a:cubicBezTo>
                    <a:pt x="3710" y="0"/>
                    <a:pt x="1946" y="135"/>
                    <a:pt x="200" y="577"/>
                  </a:cubicBezTo>
                  <a:cubicBezTo>
                    <a:pt x="67" y="611"/>
                    <a:pt x="33" y="744"/>
                    <a:pt x="67" y="844"/>
                  </a:cubicBezTo>
                  <a:cubicBezTo>
                    <a:pt x="0" y="944"/>
                    <a:pt x="67" y="1078"/>
                    <a:pt x="200" y="1111"/>
                  </a:cubicBezTo>
                  <a:cubicBezTo>
                    <a:pt x="1223" y="1467"/>
                    <a:pt x="2365" y="1556"/>
                    <a:pt x="3487" y="1556"/>
                  </a:cubicBezTo>
                  <a:cubicBezTo>
                    <a:pt x="4047" y="1556"/>
                    <a:pt x="4603" y="1534"/>
                    <a:pt x="5137" y="1511"/>
                  </a:cubicBezTo>
                  <a:cubicBezTo>
                    <a:pt x="6905" y="1478"/>
                    <a:pt x="8640" y="1245"/>
                    <a:pt x="10341" y="878"/>
                  </a:cubicBezTo>
                  <a:cubicBezTo>
                    <a:pt x="10441" y="878"/>
                    <a:pt x="10508" y="744"/>
                    <a:pt x="10474" y="677"/>
                  </a:cubicBezTo>
                  <a:cubicBezTo>
                    <a:pt x="10280" y="116"/>
                    <a:pt x="9345" y="30"/>
                    <a:pt x="8519" y="30"/>
                  </a:cubicBezTo>
                  <a:cubicBezTo>
                    <a:pt x="8154" y="30"/>
                    <a:pt x="7810" y="47"/>
                    <a:pt x="7561" y="47"/>
                  </a:cubicBezTo>
                  <a:cubicBezTo>
                    <a:pt x="7504" y="47"/>
                    <a:pt x="7452" y="46"/>
                    <a:pt x="7405" y="44"/>
                  </a:cubicBezTo>
                  <a:cubicBezTo>
                    <a:pt x="6766" y="17"/>
                    <a:pt x="6128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4851950" y="3333786"/>
              <a:ext cx="593285" cy="688937"/>
            </a:xfrm>
            <a:custGeom>
              <a:avLst/>
              <a:gdLst/>
              <a:ahLst/>
              <a:cxnLst/>
              <a:rect l="l" t="t" r="r" b="b"/>
              <a:pathLst>
                <a:path w="13844" h="16076" extrusionOk="0">
                  <a:moveTo>
                    <a:pt x="2363" y="0"/>
                  </a:moveTo>
                  <a:cubicBezTo>
                    <a:pt x="1459" y="0"/>
                    <a:pt x="839" y="853"/>
                    <a:pt x="501" y="1621"/>
                  </a:cubicBezTo>
                  <a:cubicBezTo>
                    <a:pt x="0" y="2655"/>
                    <a:pt x="34" y="3889"/>
                    <a:pt x="267" y="5023"/>
                  </a:cubicBezTo>
                  <a:cubicBezTo>
                    <a:pt x="401" y="5524"/>
                    <a:pt x="667" y="6158"/>
                    <a:pt x="1034" y="6524"/>
                  </a:cubicBezTo>
                  <a:cubicBezTo>
                    <a:pt x="1535" y="7058"/>
                    <a:pt x="3636" y="8159"/>
                    <a:pt x="2369" y="9126"/>
                  </a:cubicBezTo>
                  <a:cubicBezTo>
                    <a:pt x="1868" y="9493"/>
                    <a:pt x="1268" y="9927"/>
                    <a:pt x="1635" y="10627"/>
                  </a:cubicBezTo>
                  <a:cubicBezTo>
                    <a:pt x="2269" y="11795"/>
                    <a:pt x="3336" y="12829"/>
                    <a:pt x="4270" y="13730"/>
                  </a:cubicBezTo>
                  <a:cubicBezTo>
                    <a:pt x="5579" y="14988"/>
                    <a:pt x="7570" y="16075"/>
                    <a:pt x="9501" y="16075"/>
                  </a:cubicBezTo>
                  <a:cubicBezTo>
                    <a:pt x="10130" y="16075"/>
                    <a:pt x="10752" y="15960"/>
                    <a:pt x="11342" y="15698"/>
                  </a:cubicBezTo>
                  <a:cubicBezTo>
                    <a:pt x="11542" y="15631"/>
                    <a:pt x="11775" y="15498"/>
                    <a:pt x="11976" y="15398"/>
                  </a:cubicBezTo>
                  <a:cubicBezTo>
                    <a:pt x="12009" y="15364"/>
                    <a:pt x="12042" y="15331"/>
                    <a:pt x="12042" y="15297"/>
                  </a:cubicBezTo>
                  <a:cubicBezTo>
                    <a:pt x="13210" y="15064"/>
                    <a:pt x="13844" y="13063"/>
                    <a:pt x="13110" y="12028"/>
                  </a:cubicBezTo>
                  <a:cubicBezTo>
                    <a:pt x="12509" y="11161"/>
                    <a:pt x="11742" y="10728"/>
                    <a:pt x="11642" y="9593"/>
                  </a:cubicBezTo>
                  <a:cubicBezTo>
                    <a:pt x="11575" y="8693"/>
                    <a:pt x="11575" y="7759"/>
                    <a:pt x="11542" y="6858"/>
                  </a:cubicBezTo>
                  <a:cubicBezTo>
                    <a:pt x="11442" y="5357"/>
                    <a:pt x="11375" y="3422"/>
                    <a:pt x="10241" y="2321"/>
                  </a:cubicBezTo>
                  <a:cubicBezTo>
                    <a:pt x="9887" y="1967"/>
                    <a:pt x="9399" y="1836"/>
                    <a:pt x="8923" y="1836"/>
                  </a:cubicBezTo>
                  <a:cubicBezTo>
                    <a:pt x="8817" y="1836"/>
                    <a:pt x="8710" y="1842"/>
                    <a:pt x="8606" y="1854"/>
                  </a:cubicBezTo>
                  <a:cubicBezTo>
                    <a:pt x="8273" y="1888"/>
                    <a:pt x="7973" y="1988"/>
                    <a:pt x="7706" y="2188"/>
                  </a:cubicBezTo>
                  <a:cubicBezTo>
                    <a:pt x="7359" y="2470"/>
                    <a:pt x="7082" y="2809"/>
                    <a:pt x="6720" y="2809"/>
                  </a:cubicBezTo>
                  <a:cubicBezTo>
                    <a:pt x="6525" y="2809"/>
                    <a:pt x="6306" y="2711"/>
                    <a:pt x="6038" y="2455"/>
                  </a:cubicBezTo>
                  <a:cubicBezTo>
                    <a:pt x="5771" y="2188"/>
                    <a:pt x="5504" y="1921"/>
                    <a:pt x="5204" y="1654"/>
                  </a:cubicBezTo>
                  <a:cubicBezTo>
                    <a:pt x="4470" y="954"/>
                    <a:pt x="3670" y="153"/>
                    <a:pt x="2602" y="20"/>
                  </a:cubicBezTo>
                  <a:cubicBezTo>
                    <a:pt x="2520" y="7"/>
                    <a:pt x="2441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155022" y="2973458"/>
              <a:ext cx="696179" cy="1050247"/>
            </a:xfrm>
            <a:custGeom>
              <a:avLst/>
              <a:gdLst/>
              <a:ahLst/>
              <a:cxnLst/>
              <a:rect l="l" t="t" r="r" b="b"/>
              <a:pathLst>
                <a:path w="16245" h="24507" extrusionOk="0">
                  <a:moveTo>
                    <a:pt x="12209" y="1"/>
                  </a:moveTo>
                  <a:cubicBezTo>
                    <a:pt x="11500" y="1"/>
                    <a:pt x="10785" y="339"/>
                    <a:pt x="10241" y="822"/>
                  </a:cubicBezTo>
                  <a:cubicBezTo>
                    <a:pt x="9307" y="1623"/>
                    <a:pt x="8906" y="2790"/>
                    <a:pt x="8606" y="3858"/>
                  </a:cubicBezTo>
                  <a:cubicBezTo>
                    <a:pt x="8505" y="4186"/>
                    <a:pt x="8251" y="4975"/>
                    <a:pt x="7887" y="4975"/>
                  </a:cubicBezTo>
                  <a:cubicBezTo>
                    <a:pt x="7770" y="4975"/>
                    <a:pt x="7643" y="4894"/>
                    <a:pt x="7505" y="4692"/>
                  </a:cubicBezTo>
                  <a:cubicBezTo>
                    <a:pt x="7205" y="4258"/>
                    <a:pt x="7038" y="3791"/>
                    <a:pt x="6638" y="3424"/>
                  </a:cubicBezTo>
                  <a:cubicBezTo>
                    <a:pt x="6391" y="3167"/>
                    <a:pt x="6097" y="3065"/>
                    <a:pt x="5789" y="3065"/>
                  </a:cubicBezTo>
                  <a:cubicBezTo>
                    <a:pt x="5017" y="3065"/>
                    <a:pt x="4156" y="3705"/>
                    <a:pt x="3703" y="4158"/>
                  </a:cubicBezTo>
                  <a:cubicBezTo>
                    <a:pt x="2835" y="5025"/>
                    <a:pt x="2402" y="6260"/>
                    <a:pt x="2235" y="7394"/>
                  </a:cubicBezTo>
                  <a:cubicBezTo>
                    <a:pt x="2135" y="7994"/>
                    <a:pt x="2135" y="8595"/>
                    <a:pt x="2168" y="9195"/>
                  </a:cubicBezTo>
                  <a:cubicBezTo>
                    <a:pt x="2235" y="10029"/>
                    <a:pt x="2569" y="10796"/>
                    <a:pt x="2735" y="11597"/>
                  </a:cubicBezTo>
                  <a:cubicBezTo>
                    <a:pt x="2835" y="12097"/>
                    <a:pt x="2935" y="12798"/>
                    <a:pt x="2268" y="12964"/>
                  </a:cubicBezTo>
                  <a:cubicBezTo>
                    <a:pt x="1968" y="13064"/>
                    <a:pt x="1568" y="13064"/>
                    <a:pt x="1268" y="13098"/>
                  </a:cubicBezTo>
                  <a:cubicBezTo>
                    <a:pt x="600" y="13198"/>
                    <a:pt x="300" y="13665"/>
                    <a:pt x="234" y="14165"/>
                  </a:cubicBezTo>
                  <a:cubicBezTo>
                    <a:pt x="0" y="15500"/>
                    <a:pt x="1067" y="16400"/>
                    <a:pt x="2168" y="17134"/>
                  </a:cubicBezTo>
                  <a:cubicBezTo>
                    <a:pt x="2502" y="17368"/>
                    <a:pt x="2835" y="17601"/>
                    <a:pt x="3102" y="17868"/>
                  </a:cubicBezTo>
                  <a:cubicBezTo>
                    <a:pt x="3336" y="18101"/>
                    <a:pt x="3736" y="18535"/>
                    <a:pt x="3536" y="18869"/>
                  </a:cubicBezTo>
                  <a:cubicBezTo>
                    <a:pt x="3436" y="19069"/>
                    <a:pt x="3136" y="19236"/>
                    <a:pt x="2969" y="19369"/>
                  </a:cubicBezTo>
                  <a:cubicBezTo>
                    <a:pt x="2168" y="19969"/>
                    <a:pt x="2068" y="20770"/>
                    <a:pt x="2168" y="21604"/>
                  </a:cubicBezTo>
                  <a:cubicBezTo>
                    <a:pt x="2302" y="22371"/>
                    <a:pt x="2635" y="23105"/>
                    <a:pt x="3302" y="23605"/>
                  </a:cubicBezTo>
                  <a:cubicBezTo>
                    <a:pt x="3936" y="24072"/>
                    <a:pt x="4837" y="24239"/>
                    <a:pt x="5604" y="24506"/>
                  </a:cubicBezTo>
                  <a:cubicBezTo>
                    <a:pt x="5671" y="24506"/>
                    <a:pt x="5704" y="24506"/>
                    <a:pt x="5737" y="24473"/>
                  </a:cubicBezTo>
                  <a:cubicBezTo>
                    <a:pt x="5780" y="24488"/>
                    <a:pt x="5827" y="24495"/>
                    <a:pt x="5878" y="24495"/>
                  </a:cubicBezTo>
                  <a:cubicBezTo>
                    <a:pt x="6268" y="24495"/>
                    <a:pt x="6865" y="24090"/>
                    <a:pt x="7072" y="23972"/>
                  </a:cubicBezTo>
                  <a:cubicBezTo>
                    <a:pt x="7972" y="23339"/>
                    <a:pt x="8906" y="22638"/>
                    <a:pt x="9440" y="21771"/>
                  </a:cubicBezTo>
                  <a:cubicBezTo>
                    <a:pt x="9740" y="21304"/>
                    <a:pt x="9740" y="20837"/>
                    <a:pt x="9507" y="20370"/>
                  </a:cubicBezTo>
                  <a:cubicBezTo>
                    <a:pt x="9440" y="20236"/>
                    <a:pt x="9307" y="20136"/>
                    <a:pt x="9207" y="20003"/>
                  </a:cubicBezTo>
                  <a:cubicBezTo>
                    <a:pt x="8940" y="19703"/>
                    <a:pt x="9273" y="19436"/>
                    <a:pt x="9473" y="19236"/>
                  </a:cubicBezTo>
                  <a:cubicBezTo>
                    <a:pt x="9774" y="19002"/>
                    <a:pt x="10074" y="18835"/>
                    <a:pt x="10374" y="18602"/>
                  </a:cubicBezTo>
                  <a:cubicBezTo>
                    <a:pt x="11542" y="17668"/>
                    <a:pt x="12642" y="16700"/>
                    <a:pt x="13076" y="15333"/>
                  </a:cubicBezTo>
                  <a:cubicBezTo>
                    <a:pt x="13443" y="14199"/>
                    <a:pt x="12876" y="13231"/>
                    <a:pt x="11542" y="12931"/>
                  </a:cubicBezTo>
                  <a:cubicBezTo>
                    <a:pt x="11041" y="12798"/>
                    <a:pt x="10508" y="12731"/>
                    <a:pt x="10307" y="12264"/>
                  </a:cubicBezTo>
                  <a:cubicBezTo>
                    <a:pt x="10174" y="11930"/>
                    <a:pt x="10508" y="11397"/>
                    <a:pt x="10674" y="11096"/>
                  </a:cubicBezTo>
                  <a:cubicBezTo>
                    <a:pt x="11075" y="10262"/>
                    <a:pt x="11742" y="9495"/>
                    <a:pt x="12275" y="8728"/>
                  </a:cubicBezTo>
                  <a:cubicBezTo>
                    <a:pt x="13743" y="6560"/>
                    <a:pt x="16245" y="2690"/>
                    <a:pt x="13543" y="489"/>
                  </a:cubicBezTo>
                  <a:cubicBezTo>
                    <a:pt x="13134" y="146"/>
                    <a:pt x="12673" y="1"/>
                    <a:pt x="12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389440" y="3689485"/>
              <a:ext cx="451777" cy="362896"/>
            </a:xfrm>
            <a:custGeom>
              <a:avLst/>
              <a:gdLst/>
              <a:ahLst/>
              <a:cxnLst/>
              <a:rect l="l" t="t" r="r" b="b"/>
              <a:pathLst>
                <a:path w="10542" h="8468" extrusionOk="0">
                  <a:moveTo>
                    <a:pt x="7154" y="1"/>
                  </a:moveTo>
                  <a:cubicBezTo>
                    <a:pt x="6463" y="1"/>
                    <a:pt x="5777" y="218"/>
                    <a:pt x="5204" y="693"/>
                  </a:cubicBezTo>
                  <a:cubicBezTo>
                    <a:pt x="4637" y="1127"/>
                    <a:pt x="4370" y="1961"/>
                    <a:pt x="4137" y="2594"/>
                  </a:cubicBezTo>
                  <a:cubicBezTo>
                    <a:pt x="3934" y="3202"/>
                    <a:pt x="3689" y="3377"/>
                    <a:pt x="3412" y="3377"/>
                  </a:cubicBezTo>
                  <a:cubicBezTo>
                    <a:pt x="3036" y="3377"/>
                    <a:pt x="2602" y="3051"/>
                    <a:pt x="2144" y="3051"/>
                  </a:cubicBezTo>
                  <a:cubicBezTo>
                    <a:pt x="2053" y="3051"/>
                    <a:pt x="1961" y="3064"/>
                    <a:pt x="1869" y="3095"/>
                  </a:cubicBezTo>
                  <a:cubicBezTo>
                    <a:pt x="835" y="3428"/>
                    <a:pt x="1" y="4863"/>
                    <a:pt x="1" y="5963"/>
                  </a:cubicBezTo>
                  <a:cubicBezTo>
                    <a:pt x="34" y="6297"/>
                    <a:pt x="34" y="7131"/>
                    <a:pt x="267" y="7598"/>
                  </a:cubicBezTo>
                  <a:cubicBezTo>
                    <a:pt x="267" y="8081"/>
                    <a:pt x="656" y="8468"/>
                    <a:pt x="1266" y="8468"/>
                  </a:cubicBezTo>
                  <a:cubicBezTo>
                    <a:pt x="1372" y="8468"/>
                    <a:pt x="1484" y="8456"/>
                    <a:pt x="1602" y="8432"/>
                  </a:cubicBezTo>
                  <a:cubicBezTo>
                    <a:pt x="2969" y="8165"/>
                    <a:pt x="4337" y="7831"/>
                    <a:pt x="5738" y="7731"/>
                  </a:cubicBezTo>
                  <a:cubicBezTo>
                    <a:pt x="6505" y="7698"/>
                    <a:pt x="7306" y="7665"/>
                    <a:pt x="8073" y="7498"/>
                  </a:cubicBezTo>
                  <a:cubicBezTo>
                    <a:pt x="8673" y="7364"/>
                    <a:pt x="9174" y="6997"/>
                    <a:pt x="9474" y="6464"/>
                  </a:cubicBezTo>
                  <a:cubicBezTo>
                    <a:pt x="9941" y="5596"/>
                    <a:pt x="8974" y="4963"/>
                    <a:pt x="9674" y="4162"/>
                  </a:cubicBezTo>
                  <a:cubicBezTo>
                    <a:pt x="10541" y="3128"/>
                    <a:pt x="10275" y="1427"/>
                    <a:pt x="9207" y="660"/>
                  </a:cubicBezTo>
                  <a:cubicBezTo>
                    <a:pt x="8596" y="235"/>
                    <a:pt x="7872" y="1"/>
                    <a:pt x="7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542391" y="2259788"/>
              <a:ext cx="1135100" cy="1142300"/>
            </a:xfrm>
            <a:custGeom>
              <a:avLst/>
              <a:gdLst/>
              <a:ahLst/>
              <a:cxnLst/>
              <a:rect l="l" t="t" r="r" b="b"/>
              <a:pathLst>
                <a:path w="26487" h="26655" extrusionOk="0">
                  <a:moveTo>
                    <a:pt x="10390" y="0"/>
                  </a:moveTo>
                  <a:cubicBezTo>
                    <a:pt x="9266" y="0"/>
                    <a:pt x="8143" y="304"/>
                    <a:pt x="7139" y="997"/>
                  </a:cubicBezTo>
                  <a:cubicBezTo>
                    <a:pt x="1" y="5967"/>
                    <a:pt x="268" y="8869"/>
                    <a:pt x="768" y="10370"/>
                  </a:cubicBezTo>
                  <a:cubicBezTo>
                    <a:pt x="868" y="10737"/>
                    <a:pt x="1035" y="11104"/>
                    <a:pt x="1202" y="11471"/>
                  </a:cubicBezTo>
                  <a:cubicBezTo>
                    <a:pt x="1402" y="12038"/>
                    <a:pt x="1635" y="12605"/>
                    <a:pt x="1902" y="13139"/>
                  </a:cubicBezTo>
                  <a:cubicBezTo>
                    <a:pt x="3537" y="16742"/>
                    <a:pt x="6539" y="19577"/>
                    <a:pt x="9441" y="22145"/>
                  </a:cubicBezTo>
                  <a:cubicBezTo>
                    <a:pt x="10975" y="23513"/>
                    <a:pt x="12610" y="24947"/>
                    <a:pt x="14378" y="26048"/>
                  </a:cubicBezTo>
                  <a:cubicBezTo>
                    <a:pt x="14996" y="26438"/>
                    <a:pt x="15741" y="26654"/>
                    <a:pt x="16482" y="26654"/>
                  </a:cubicBezTo>
                  <a:cubicBezTo>
                    <a:pt x="16819" y="26654"/>
                    <a:pt x="17156" y="26609"/>
                    <a:pt x="17480" y="26515"/>
                  </a:cubicBezTo>
                  <a:cubicBezTo>
                    <a:pt x="19448" y="25948"/>
                    <a:pt x="21116" y="24714"/>
                    <a:pt x="22817" y="23580"/>
                  </a:cubicBezTo>
                  <a:cubicBezTo>
                    <a:pt x="24051" y="22746"/>
                    <a:pt x="25219" y="22112"/>
                    <a:pt x="25853" y="20678"/>
                  </a:cubicBezTo>
                  <a:cubicBezTo>
                    <a:pt x="26486" y="19310"/>
                    <a:pt x="25753" y="17676"/>
                    <a:pt x="25185" y="16475"/>
                  </a:cubicBezTo>
                  <a:cubicBezTo>
                    <a:pt x="24352" y="14707"/>
                    <a:pt x="23518" y="13006"/>
                    <a:pt x="22383" y="11404"/>
                  </a:cubicBezTo>
                  <a:cubicBezTo>
                    <a:pt x="20082" y="8269"/>
                    <a:pt x="18381" y="5300"/>
                    <a:pt x="15745" y="2431"/>
                  </a:cubicBezTo>
                  <a:cubicBezTo>
                    <a:pt x="14418" y="975"/>
                    <a:pt x="12403" y="0"/>
                    <a:pt x="10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176465" y="3221664"/>
              <a:ext cx="207290" cy="243802"/>
            </a:xfrm>
            <a:custGeom>
              <a:avLst/>
              <a:gdLst/>
              <a:ahLst/>
              <a:cxnLst/>
              <a:rect l="l" t="t" r="r" b="b"/>
              <a:pathLst>
                <a:path w="4837" h="5689" extrusionOk="0">
                  <a:moveTo>
                    <a:pt x="2629" y="1"/>
                  </a:moveTo>
                  <a:cubicBezTo>
                    <a:pt x="2263" y="1"/>
                    <a:pt x="1916" y="397"/>
                    <a:pt x="1635" y="842"/>
                  </a:cubicBezTo>
                  <a:cubicBezTo>
                    <a:pt x="501" y="1809"/>
                    <a:pt x="0" y="3443"/>
                    <a:pt x="1068" y="4678"/>
                  </a:cubicBezTo>
                  <a:cubicBezTo>
                    <a:pt x="1540" y="5226"/>
                    <a:pt x="2421" y="5689"/>
                    <a:pt x="3198" y="5689"/>
                  </a:cubicBezTo>
                  <a:cubicBezTo>
                    <a:pt x="3791" y="5689"/>
                    <a:pt x="4325" y="5419"/>
                    <a:pt x="4570" y="4711"/>
                  </a:cubicBezTo>
                  <a:cubicBezTo>
                    <a:pt x="4837" y="3944"/>
                    <a:pt x="4403" y="2976"/>
                    <a:pt x="4136" y="2309"/>
                  </a:cubicBezTo>
                  <a:cubicBezTo>
                    <a:pt x="3870" y="1642"/>
                    <a:pt x="3603" y="741"/>
                    <a:pt x="3102" y="241"/>
                  </a:cubicBezTo>
                  <a:cubicBezTo>
                    <a:pt x="2943" y="72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5632472" y="3250689"/>
              <a:ext cx="408880" cy="361053"/>
            </a:xfrm>
            <a:custGeom>
              <a:avLst/>
              <a:gdLst/>
              <a:ahLst/>
              <a:cxnLst/>
              <a:rect l="l" t="t" r="r" b="b"/>
              <a:pathLst>
                <a:path w="9541" h="8425" extrusionOk="0">
                  <a:moveTo>
                    <a:pt x="5780" y="1"/>
                  </a:moveTo>
                  <a:cubicBezTo>
                    <a:pt x="5160" y="1"/>
                    <a:pt x="4603" y="211"/>
                    <a:pt x="4070" y="491"/>
                  </a:cubicBezTo>
                  <a:cubicBezTo>
                    <a:pt x="3636" y="591"/>
                    <a:pt x="3236" y="825"/>
                    <a:pt x="2869" y="1092"/>
                  </a:cubicBezTo>
                  <a:lnTo>
                    <a:pt x="2736" y="1092"/>
                  </a:lnTo>
                  <a:cubicBezTo>
                    <a:pt x="2102" y="1592"/>
                    <a:pt x="1435" y="1859"/>
                    <a:pt x="968" y="2526"/>
                  </a:cubicBezTo>
                  <a:cubicBezTo>
                    <a:pt x="601" y="3026"/>
                    <a:pt x="367" y="3727"/>
                    <a:pt x="267" y="4327"/>
                  </a:cubicBezTo>
                  <a:cubicBezTo>
                    <a:pt x="0" y="5762"/>
                    <a:pt x="234" y="7129"/>
                    <a:pt x="1535" y="7963"/>
                  </a:cubicBezTo>
                  <a:cubicBezTo>
                    <a:pt x="2027" y="8286"/>
                    <a:pt x="2604" y="8425"/>
                    <a:pt x="3191" y="8425"/>
                  </a:cubicBezTo>
                  <a:cubicBezTo>
                    <a:pt x="3878" y="8425"/>
                    <a:pt x="4577" y="8235"/>
                    <a:pt x="5171" y="7930"/>
                  </a:cubicBezTo>
                  <a:cubicBezTo>
                    <a:pt x="5504" y="7763"/>
                    <a:pt x="5871" y="7529"/>
                    <a:pt x="6205" y="7263"/>
                  </a:cubicBezTo>
                  <a:cubicBezTo>
                    <a:pt x="7072" y="6829"/>
                    <a:pt x="7806" y="6062"/>
                    <a:pt x="8373" y="5328"/>
                  </a:cubicBezTo>
                  <a:cubicBezTo>
                    <a:pt x="8940" y="4561"/>
                    <a:pt x="9540" y="3260"/>
                    <a:pt x="9140" y="2326"/>
                  </a:cubicBezTo>
                  <a:cubicBezTo>
                    <a:pt x="8640" y="1225"/>
                    <a:pt x="7339" y="191"/>
                    <a:pt x="6138" y="24"/>
                  </a:cubicBezTo>
                  <a:cubicBezTo>
                    <a:pt x="6016" y="8"/>
                    <a:pt x="5897" y="1"/>
                    <a:pt x="5780" y="1"/>
                  </a:cubicBezTo>
                  <a:close/>
                </a:path>
              </a:pathLst>
            </a:custGeom>
            <a:solidFill>
              <a:srgbClr val="E5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672499" y="3334857"/>
              <a:ext cx="328826" cy="250830"/>
            </a:xfrm>
            <a:custGeom>
              <a:avLst/>
              <a:gdLst/>
              <a:ahLst/>
              <a:cxnLst/>
              <a:rect l="l" t="t" r="r" b="b"/>
              <a:pathLst>
                <a:path w="7673" h="5853" extrusionOk="0">
                  <a:moveTo>
                    <a:pt x="5774" y="1"/>
                  </a:moveTo>
                  <a:cubicBezTo>
                    <a:pt x="4819" y="1"/>
                    <a:pt x="3501" y="1115"/>
                    <a:pt x="2969" y="1596"/>
                  </a:cubicBezTo>
                  <a:cubicBezTo>
                    <a:pt x="2169" y="2296"/>
                    <a:pt x="0" y="3798"/>
                    <a:pt x="401" y="5065"/>
                  </a:cubicBezTo>
                  <a:cubicBezTo>
                    <a:pt x="619" y="5694"/>
                    <a:pt x="1510" y="5852"/>
                    <a:pt x="2173" y="5852"/>
                  </a:cubicBezTo>
                  <a:cubicBezTo>
                    <a:pt x="2319" y="5852"/>
                    <a:pt x="2454" y="5844"/>
                    <a:pt x="2569" y="5832"/>
                  </a:cubicBezTo>
                  <a:cubicBezTo>
                    <a:pt x="4003" y="5732"/>
                    <a:pt x="5237" y="4598"/>
                    <a:pt x="6171" y="3631"/>
                  </a:cubicBezTo>
                  <a:cubicBezTo>
                    <a:pt x="6672" y="3130"/>
                    <a:pt x="7672" y="1963"/>
                    <a:pt x="7372" y="1162"/>
                  </a:cubicBezTo>
                  <a:cubicBezTo>
                    <a:pt x="7205" y="629"/>
                    <a:pt x="6905" y="428"/>
                    <a:pt x="6538" y="395"/>
                  </a:cubicBezTo>
                  <a:cubicBezTo>
                    <a:pt x="6345" y="113"/>
                    <a:pt x="6078" y="1"/>
                    <a:pt x="5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723968" y="3265774"/>
              <a:ext cx="150721" cy="225589"/>
            </a:xfrm>
            <a:custGeom>
              <a:avLst/>
              <a:gdLst/>
              <a:ahLst/>
              <a:cxnLst/>
              <a:rect l="l" t="t" r="r" b="b"/>
              <a:pathLst>
                <a:path w="3517" h="5264" extrusionOk="0">
                  <a:moveTo>
                    <a:pt x="249" y="1"/>
                  </a:moveTo>
                  <a:cubicBezTo>
                    <a:pt x="124" y="1"/>
                    <a:pt x="1" y="181"/>
                    <a:pt x="100" y="306"/>
                  </a:cubicBezTo>
                  <a:cubicBezTo>
                    <a:pt x="400" y="1173"/>
                    <a:pt x="968" y="1907"/>
                    <a:pt x="1468" y="2674"/>
                  </a:cubicBezTo>
                  <a:cubicBezTo>
                    <a:pt x="2035" y="3475"/>
                    <a:pt x="2502" y="4476"/>
                    <a:pt x="3169" y="5209"/>
                  </a:cubicBezTo>
                  <a:cubicBezTo>
                    <a:pt x="3207" y="5248"/>
                    <a:pt x="3254" y="5264"/>
                    <a:pt x="3299" y="5264"/>
                  </a:cubicBezTo>
                  <a:cubicBezTo>
                    <a:pt x="3411" y="5264"/>
                    <a:pt x="3517" y="5162"/>
                    <a:pt x="3469" y="5043"/>
                  </a:cubicBezTo>
                  <a:cubicBezTo>
                    <a:pt x="3303" y="4242"/>
                    <a:pt x="2735" y="3575"/>
                    <a:pt x="2268" y="2874"/>
                  </a:cubicBezTo>
                  <a:cubicBezTo>
                    <a:pt x="1601" y="1940"/>
                    <a:pt x="1001" y="1006"/>
                    <a:pt x="367" y="72"/>
                  </a:cubicBezTo>
                  <a:cubicBezTo>
                    <a:pt x="333" y="22"/>
                    <a:pt x="291" y="1"/>
                    <a:pt x="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5448323" y="3040398"/>
              <a:ext cx="514389" cy="335640"/>
            </a:xfrm>
            <a:custGeom>
              <a:avLst/>
              <a:gdLst/>
              <a:ahLst/>
              <a:cxnLst/>
              <a:rect l="l" t="t" r="r" b="b"/>
              <a:pathLst>
                <a:path w="12003" h="7832" extrusionOk="0">
                  <a:moveTo>
                    <a:pt x="9495" y="858"/>
                  </a:moveTo>
                  <a:cubicBezTo>
                    <a:pt x="9541" y="858"/>
                    <a:pt x="9587" y="859"/>
                    <a:pt x="9634" y="862"/>
                  </a:cubicBezTo>
                  <a:cubicBezTo>
                    <a:pt x="10835" y="928"/>
                    <a:pt x="11069" y="2663"/>
                    <a:pt x="10568" y="3497"/>
                  </a:cubicBezTo>
                  <a:cubicBezTo>
                    <a:pt x="10168" y="4197"/>
                    <a:pt x="9434" y="4764"/>
                    <a:pt x="8634" y="4831"/>
                  </a:cubicBezTo>
                  <a:cubicBezTo>
                    <a:pt x="8367" y="4131"/>
                    <a:pt x="8000" y="3463"/>
                    <a:pt x="7867" y="2696"/>
                  </a:cubicBezTo>
                  <a:cubicBezTo>
                    <a:pt x="7707" y="1608"/>
                    <a:pt x="8406" y="858"/>
                    <a:pt x="9495" y="858"/>
                  </a:cubicBezTo>
                  <a:close/>
                  <a:moveTo>
                    <a:pt x="9445" y="0"/>
                  </a:moveTo>
                  <a:cubicBezTo>
                    <a:pt x="8449" y="0"/>
                    <a:pt x="7411" y="697"/>
                    <a:pt x="7166" y="1629"/>
                  </a:cubicBezTo>
                  <a:cubicBezTo>
                    <a:pt x="6933" y="2529"/>
                    <a:pt x="7233" y="3730"/>
                    <a:pt x="7733" y="4631"/>
                  </a:cubicBezTo>
                  <a:cubicBezTo>
                    <a:pt x="7314" y="4268"/>
                    <a:pt x="6825" y="3998"/>
                    <a:pt x="6325" y="3998"/>
                  </a:cubicBezTo>
                  <a:cubicBezTo>
                    <a:pt x="6228" y="3998"/>
                    <a:pt x="6130" y="4009"/>
                    <a:pt x="6032" y="4030"/>
                  </a:cubicBezTo>
                  <a:cubicBezTo>
                    <a:pt x="5965" y="4030"/>
                    <a:pt x="5932" y="4064"/>
                    <a:pt x="5865" y="4097"/>
                  </a:cubicBezTo>
                  <a:cubicBezTo>
                    <a:pt x="5798" y="3964"/>
                    <a:pt x="5732" y="3830"/>
                    <a:pt x="5665" y="3730"/>
                  </a:cubicBezTo>
                  <a:cubicBezTo>
                    <a:pt x="5598" y="3630"/>
                    <a:pt x="5565" y="3563"/>
                    <a:pt x="5498" y="3463"/>
                  </a:cubicBezTo>
                  <a:cubicBezTo>
                    <a:pt x="5498" y="3430"/>
                    <a:pt x="5498" y="3430"/>
                    <a:pt x="5498" y="3430"/>
                  </a:cubicBezTo>
                  <a:cubicBezTo>
                    <a:pt x="5865" y="3163"/>
                    <a:pt x="6165" y="2830"/>
                    <a:pt x="6332" y="2396"/>
                  </a:cubicBezTo>
                  <a:cubicBezTo>
                    <a:pt x="6365" y="2263"/>
                    <a:pt x="6265" y="2096"/>
                    <a:pt x="6132" y="2096"/>
                  </a:cubicBezTo>
                  <a:cubicBezTo>
                    <a:pt x="5031" y="2096"/>
                    <a:pt x="4331" y="3030"/>
                    <a:pt x="3430" y="3497"/>
                  </a:cubicBezTo>
                  <a:cubicBezTo>
                    <a:pt x="3363" y="3530"/>
                    <a:pt x="3330" y="3597"/>
                    <a:pt x="3330" y="3630"/>
                  </a:cubicBezTo>
                  <a:cubicBezTo>
                    <a:pt x="3263" y="3664"/>
                    <a:pt x="3230" y="3764"/>
                    <a:pt x="3263" y="3797"/>
                  </a:cubicBezTo>
                  <a:cubicBezTo>
                    <a:pt x="3263" y="3830"/>
                    <a:pt x="3263" y="3897"/>
                    <a:pt x="3297" y="3930"/>
                  </a:cubicBezTo>
                  <a:cubicBezTo>
                    <a:pt x="3297" y="4013"/>
                    <a:pt x="3364" y="4073"/>
                    <a:pt x="3463" y="4073"/>
                  </a:cubicBezTo>
                  <a:cubicBezTo>
                    <a:pt x="3484" y="4073"/>
                    <a:pt x="3506" y="4070"/>
                    <a:pt x="3530" y="4064"/>
                  </a:cubicBezTo>
                  <a:cubicBezTo>
                    <a:pt x="3997" y="3997"/>
                    <a:pt x="4564" y="3864"/>
                    <a:pt x="5065" y="3664"/>
                  </a:cubicBezTo>
                  <a:cubicBezTo>
                    <a:pt x="5098" y="3764"/>
                    <a:pt x="5198" y="3864"/>
                    <a:pt x="5231" y="3964"/>
                  </a:cubicBezTo>
                  <a:cubicBezTo>
                    <a:pt x="5331" y="4064"/>
                    <a:pt x="5431" y="4197"/>
                    <a:pt x="5532" y="4297"/>
                  </a:cubicBezTo>
                  <a:cubicBezTo>
                    <a:pt x="5532" y="4297"/>
                    <a:pt x="5532" y="4297"/>
                    <a:pt x="5565" y="4331"/>
                  </a:cubicBezTo>
                  <a:cubicBezTo>
                    <a:pt x="5331" y="4564"/>
                    <a:pt x="5198" y="4898"/>
                    <a:pt x="5165" y="5165"/>
                  </a:cubicBezTo>
                  <a:cubicBezTo>
                    <a:pt x="5131" y="5465"/>
                    <a:pt x="5131" y="5732"/>
                    <a:pt x="5231" y="5999"/>
                  </a:cubicBezTo>
                  <a:cubicBezTo>
                    <a:pt x="4664" y="5498"/>
                    <a:pt x="3997" y="5165"/>
                    <a:pt x="3330" y="5165"/>
                  </a:cubicBezTo>
                  <a:cubicBezTo>
                    <a:pt x="2062" y="5198"/>
                    <a:pt x="1329" y="6799"/>
                    <a:pt x="261" y="7333"/>
                  </a:cubicBezTo>
                  <a:cubicBezTo>
                    <a:pt x="1" y="7420"/>
                    <a:pt x="142" y="7832"/>
                    <a:pt x="401" y="7832"/>
                  </a:cubicBezTo>
                  <a:cubicBezTo>
                    <a:pt x="441" y="7832"/>
                    <a:pt x="483" y="7822"/>
                    <a:pt x="528" y="7800"/>
                  </a:cubicBezTo>
                  <a:cubicBezTo>
                    <a:pt x="1329" y="7433"/>
                    <a:pt x="1862" y="6699"/>
                    <a:pt x="2529" y="6099"/>
                  </a:cubicBezTo>
                  <a:cubicBezTo>
                    <a:pt x="2851" y="5830"/>
                    <a:pt x="3150" y="5722"/>
                    <a:pt x="3433" y="5722"/>
                  </a:cubicBezTo>
                  <a:cubicBezTo>
                    <a:pt x="4380" y="5722"/>
                    <a:pt x="5143" y="6937"/>
                    <a:pt x="5965" y="7400"/>
                  </a:cubicBezTo>
                  <a:cubicBezTo>
                    <a:pt x="5965" y="7400"/>
                    <a:pt x="5966" y="7400"/>
                    <a:pt x="5966" y="7400"/>
                  </a:cubicBezTo>
                  <a:cubicBezTo>
                    <a:pt x="6055" y="7400"/>
                    <a:pt x="10705" y="4661"/>
                    <a:pt x="11169" y="4064"/>
                  </a:cubicBezTo>
                  <a:cubicBezTo>
                    <a:pt x="12003" y="2896"/>
                    <a:pt x="11669" y="1062"/>
                    <a:pt x="10468" y="294"/>
                  </a:cubicBezTo>
                  <a:cubicBezTo>
                    <a:pt x="10159" y="91"/>
                    <a:pt x="9805" y="0"/>
                    <a:pt x="9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841177" y="2262960"/>
              <a:ext cx="863485" cy="878699"/>
            </a:xfrm>
            <a:custGeom>
              <a:avLst/>
              <a:gdLst/>
              <a:ahLst/>
              <a:cxnLst/>
              <a:rect l="l" t="t" r="r" b="b"/>
              <a:pathLst>
                <a:path w="20149" h="20504" extrusionOk="0">
                  <a:moveTo>
                    <a:pt x="5515" y="1"/>
                  </a:moveTo>
                  <a:cubicBezTo>
                    <a:pt x="4531" y="1"/>
                    <a:pt x="3559" y="197"/>
                    <a:pt x="2636" y="689"/>
                  </a:cubicBezTo>
                  <a:cubicBezTo>
                    <a:pt x="1969" y="1023"/>
                    <a:pt x="1201" y="1623"/>
                    <a:pt x="801" y="2291"/>
                  </a:cubicBezTo>
                  <a:cubicBezTo>
                    <a:pt x="0" y="3558"/>
                    <a:pt x="701" y="4726"/>
                    <a:pt x="1735" y="5593"/>
                  </a:cubicBezTo>
                  <a:cubicBezTo>
                    <a:pt x="2836" y="6560"/>
                    <a:pt x="4070" y="7428"/>
                    <a:pt x="5404" y="8095"/>
                  </a:cubicBezTo>
                  <a:cubicBezTo>
                    <a:pt x="6105" y="8462"/>
                    <a:pt x="6872" y="8795"/>
                    <a:pt x="7606" y="9095"/>
                  </a:cubicBezTo>
                  <a:cubicBezTo>
                    <a:pt x="8540" y="9462"/>
                    <a:pt x="11842" y="10230"/>
                    <a:pt x="10208" y="12164"/>
                  </a:cubicBezTo>
                  <a:cubicBezTo>
                    <a:pt x="9474" y="12998"/>
                    <a:pt x="8440" y="13532"/>
                    <a:pt x="7472" y="13999"/>
                  </a:cubicBezTo>
                  <a:cubicBezTo>
                    <a:pt x="5871" y="14800"/>
                    <a:pt x="4170" y="15400"/>
                    <a:pt x="2769" y="16534"/>
                  </a:cubicBezTo>
                  <a:cubicBezTo>
                    <a:pt x="2102" y="17101"/>
                    <a:pt x="968" y="18102"/>
                    <a:pt x="1101" y="19103"/>
                  </a:cubicBezTo>
                  <a:cubicBezTo>
                    <a:pt x="1301" y="20303"/>
                    <a:pt x="2602" y="20470"/>
                    <a:pt x="3636" y="20504"/>
                  </a:cubicBezTo>
                  <a:cubicBezTo>
                    <a:pt x="5271" y="20504"/>
                    <a:pt x="6972" y="19803"/>
                    <a:pt x="8507" y="19336"/>
                  </a:cubicBezTo>
                  <a:cubicBezTo>
                    <a:pt x="10508" y="18702"/>
                    <a:pt x="12309" y="17668"/>
                    <a:pt x="14077" y="16634"/>
                  </a:cubicBezTo>
                  <a:cubicBezTo>
                    <a:pt x="15712" y="15700"/>
                    <a:pt x="17546" y="14499"/>
                    <a:pt x="18680" y="12965"/>
                  </a:cubicBezTo>
                  <a:cubicBezTo>
                    <a:pt x="19648" y="11697"/>
                    <a:pt x="20148" y="10230"/>
                    <a:pt x="19715" y="8462"/>
                  </a:cubicBezTo>
                  <a:cubicBezTo>
                    <a:pt x="19448" y="7294"/>
                    <a:pt x="18781" y="6293"/>
                    <a:pt x="17880" y="5426"/>
                  </a:cubicBezTo>
                  <a:cubicBezTo>
                    <a:pt x="16212" y="3758"/>
                    <a:pt x="13810" y="2591"/>
                    <a:pt x="11976" y="1824"/>
                  </a:cubicBezTo>
                  <a:cubicBezTo>
                    <a:pt x="10013" y="992"/>
                    <a:pt x="7730" y="1"/>
                    <a:pt x="5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796865" y="2984686"/>
              <a:ext cx="220189" cy="225203"/>
            </a:xfrm>
            <a:custGeom>
              <a:avLst/>
              <a:gdLst/>
              <a:ahLst/>
              <a:cxnLst/>
              <a:rect l="l" t="t" r="r" b="b"/>
              <a:pathLst>
                <a:path w="5138" h="5255" extrusionOk="0">
                  <a:moveTo>
                    <a:pt x="1719" y="0"/>
                  </a:moveTo>
                  <a:cubicBezTo>
                    <a:pt x="1403" y="0"/>
                    <a:pt x="1119" y="339"/>
                    <a:pt x="1235" y="627"/>
                  </a:cubicBezTo>
                  <a:cubicBezTo>
                    <a:pt x="1335" y="1027"/>
                    <a:pt x="1602" y="1328"/>
                    <a:pt x="1935" y="1561"/>
                  </a:cubicBezTo>
                  <a:cubicBezTo>
                    <a:pt x="1401" y="1561"/>
                    <a:pt x="934" y="1728"/>
                    <a:pt x="634" y="2162"/>
                  </a:cubicBezTo>
                  <a:cubicBezTo>
                    <a:pt x="0" y="3062"/>
                    <a:pt x="34" y="4997"/>
                    <a:pt x="1335" y="5230"/>
                  </a:cubicBezTo>
                  <a:cubicBezTo>
                    <a:pt x="1423" y="5247"/>
                    <a:pt x="1511" y="5254"/>
                    <a:pt x="1599" y="5254"/>
                  </a:cubicBezTo>
                  <a:cubicBezTo>
                    <a:pt x="2043" y="5254"/>
                    <a:pt x="2479" y="5064"/>
                    <a:pt x="2869" y="4897"/>
                  </a:cubicBezTo>
                  <a:cubicBezTo>
                    <a:pt x="3403" y="4697"/>
                    <a:pt x="4203" y="4396"/>
                    <a:pt x="4604" y="3996"/>
                  </a:cubicBezTo>
                  <a:cubicBezTo>
                    <a:pt x="5137" y="3496"/>
                    <a:pt x="5004" y="2829"/>
                    <a:pt x="4604" y="2395"/>
                  </a:cubicBezTo>
                  <a:cubicBezTo>
                    <a:pt x="4570" y="2061"/>
                    <a:pt x="4303" y="1828"/>
                    <a:pt x="3970" y="1661"/>
                  </a:cubicBezTo>
                  <a:cubicBezTo>
                    <a:pt x="3870" y="1528"/>
                    <a:pt x="3736" y="1394"/>
                    <a:pt x="3603" y="1294"/>
                  </a:cubicBezTo>
                  <a:cubicBezTo>
                    <a:pt x="3036" y="861"/>
                    <a:pt x="2536" y="327"/>
                    <a:pt x="1868" y="27"/>
                  </a:cubicBezTo>
                  <a:cubicBezTo>
                    <a:pt x="1819" y="9"/>
                    <a:pt x="1769" y="0"/>
                    <a:pt x="1719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5493793" y="2167949"/>
              <a:ext cx="318841" cy="358182"/>
            </a:xfrm>
            <a:custGeom>
              <a:avLst/>
              <a:gdLst/>
              <a:ahLst/>
              <a:cxnLst/>
              <a:rect l="l" t="t" r="r" b="b"/>
              <a:pathLst>
                <a:path w="7440" h="8358" extrusionOk="0">
                  <a:moveTo>
                    <a:pt x="2337" y="0"/>
                  </a:moveTo>
                  <a:cubicBezTo>
                    <a:pt x="2146" y="0"/>
                    <a:pt x="1957" y="33"/>
                    <a:pt x="1769" y="104"/>
                  </a:cubicBezTo>
                  <a:cubicBezTo>
                    <a:pt x="1" y="805"/>
                    <a:pt x="801" y="3407"/>
                    <a:pt x="1735" y="4441"/>
                  </a:cubicBezTo>
                  <a:cubicBezTo>
                    <a:pt x="2202" y="4975"/>
                    <a:pt x="2703" y="5442"/>
                    <a:pt x="3103" y="5975"/>
                  </a:cubicBezTo>
                  <a:cubicBezTo>
                    <a:pt x="3470" y="6476"/>
                    <a:pt x="3703" y="7009"/>
                    <a:pt x="4004" y="7543"/>
                  </a:cubicBezTo>
                  <a:cubicBezTo>
                    <a:pt x="4268" y="7992"/>
                    <a:pt x="4637" y="8358"/>
                    <a:pt x="5110" y="8358"/>
                  </a:cubicBezTo>
                  <a:cubicBezTo>
                    <a:pt x="5234" y="8358"/>
                    <a:pt x="5366" y="8332"/>
                    <a:pt x="5505" y="8277"/>
                  </a:cubicBezTo>
                  <a:cubicBezTo>
                    <a:pt x="6272" y="8010"/>
                    <a:pt x="6772" y="6943"/>
                    <a:pt x="7106" y="6242"/>
                  </a:cubicBezTo>
                  <a:cubicBezTo>
                    <a:pt x="7439" y="5542"/>
                    <a:pt x="7239" y="4774"/>
                    <a:pt x="6806" y="4107"/>
                  </a:cubicBezTo>
                  <a:cubicBezTo>
                    <a:pt x="5932" y="2842"/>
                    <a:pt x="4107" y="0"/>
                    <a:pt x="2337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182150" y="1715826"/>
              <a:ext cx="554715" cy="492575"/>
            </a:xfrm>
            <a:custGeom>
              <a:avLst/>
              <a:gdLst/>
              <a:ahLst/>
              <a:cxnLst/>
              <a:rect l="l" t="t" r="r" b="b"/>
              <a:pathLst>
                <a:path w="12944" h="11494" extrusionOk="0">
                  <a:moveTo>
                    <a:pt x="5476" y="1"/>
                  </a:moveTo>
                  <a:cubicBezTo>
                    <a:pt x="3551" y="1"/>
                    <a:pt x="1596" y="1116"/>
                    <a:pt x="868" y="2815"/>
                  </a:cubicBezTo>
                  <a:cubicBezTo>
                    <a:pt x="1" y="4750"/>
                    <a:pt x="901" y="9554"/>
                    <a:pt x="2136" y="11255"/>
                  </a:cubicBezTo>
                  <a:cubicBezTo>
                    <a:pt x="2253" y="11427"/>
                    <a:pt x="2425" y="11493"/>
                    <a:pt x="2627" y="11493"/>
                  </a:cubicBezTo>
                  <a:cubicBezTo>
                    <a:pt x="3169" y="11493"/>
                    <a:pt x="3927" y="11016"/>
                    <a:pt x="4437" y="10821"/>
                  </a:cubicBezTo>
                  <a:cubicBezTo>
                    <a:pt x="5410" y="10436"/>
                    <a:pt x="6309" y="10113"/>
                    <a:pt x="7224" y="10113"/>
                  </a:cubicBezTo>
                  <a:cubicBezTo>
                    <a:pt x="7815" y="10113"/>
                    <a:pt x="8412" y="10247"/>
                    <a:pt x="9041" y="10588"/>
                  </a:cubicBezTo>
                  <a:cubicBezTo>
                    <a:pt x="9606" y="10891"/>
                    <a:pt x="10205" y="11080"/>
                    <a:pt x="10764" y="11080"/>
                  </a:cubicBezTo>
                  <a:cubicBezTo>
                    <a:pt x="11556" y="11080"/>
                    <a:pt x="12266" y="10699"/>
                    <a:pt x="12677" y="9720"/>
                  </a:cubicBezTo>
                  <a:cubicBezTo>
                    <a:pt x="12943" y="9053"/>
                    <a:pt x="12777" y="8286"/>
                    <a:pt x="12643" y="7619"/>
                  </a:cubicBezTo>
                  <a:cubicBezTo>
                    <a:pt x="12376" y="6151"/>
                    <a:pt x="11976" y="4717"/>
                    <a:pt x="11276" y="3416"/>
                  </a:cubicBezTo>
                  <a:cubicBezTo>
                    <a:pt x="10708" y="2348"/>
                    <a:pt x="9541" y="1014"/>
                    <a:pt x="8240" y="947"/>
                  </a:cubicBezTo>
                  <a:cubicBezTo>
                    <a:pt x="7439" y="293"/>
                    <a:pt x="6461" y="1"/>
                    <a:pt x="5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263660" y="1930831"/>
              <a:ext cx="437421" cy="521031"/>
            </a:xfrm>
            <a:custGeom>
              <a:avLst/>
              <a:gdLst/>
              <a:ahLst/>
              <a:cxnLst/>
              <a:rect l="l" t="t" r="r" b="b"/>
              <a:pathLst>
                <a:path w="10207" h="12158" extrusionOk="0">
                  <a:moveTo>
                    <a:pt x="5137" y="0"/>
                  </a:moveTo>
                  <a:cubicBezTo>
                    <a:pt x="4370" y="1768"/>
                    <a:pt x="3336" y="3402"/>
                    <a:pt x="2802" y="3936"/>
                  </a:cubicBezTo>
                  <a:cubicBezTo>
                    <a:pt x="2264" y="4446"/>
                    <a:pt x="1268" y="5029"/>
                    <a:pt x="428" y="5029"/>
                  </a:cubicBezTo>
                  <a:cubicBezTo>
                    <a:pt x="279" y="5029"/>
                    <a:pt x="136" y="5010"/>
                    <a:pt x="0" y="4970"/>
                  </a:cubicBezTo>
                  <a:lnTo>
                    <a:pt x="0" y="4970"/>
                  </a:lnTo>
                  <a:cubicBezTo>
                    <a:pt x="300" y="7072"/>
                    <a:pt x="1468" y="9307"/>
                    <a:pt x="2836" y="10774"/>
                  </a:cubicBezTo>
                  <a:cubicBezTo>
                    <a:pt x="3420" y="11452"/>
                    <a:pt x="4431" y="12157"/>
                    <a:pt x="5292" y="12157"/>
                  </a:cubicBezTo>
                  <a:cubicBezTo>
                    <a:pt x="5364" y="12157"/>
                    <a:pt x="5435" y="12152"/>
                    <a:pt x="5504" y="12142"/>
                  </a:cubicBezTo>
                  <a:cubicBezTo>
                    <a:pt x="8673" y="11708"/>
                    <a:pt x="10141" y="8306"/>
                    <a:pt x="9707" y="4970"/>
                  </a:cubicBezTo>
                  <a:cubicBezTo>
                    <a:pt x="9941" y="4570"/>
                    <a:pt x="10074" y="4070"/>
                    <a:pt x="10107" y="3736"/>
                  </a:cubicBezTo>
                  <a:cubicBezTo>
                    <a:pt x="10206" y="2977"/>
                    <a:pt x="10109" y="1434"/>
                    <a:pt x="9041" y="1434"/>
                  </a:cubicBezTo>
                  <a:cubicBezTo>
                    <a:pt x="9030" y="1434"/>
                    <a:pt x="9018" y="1434"/>
                    <a:pt x="9007" y="1434"/>
                  </a:cubicBezTo>
                  <a:cubicBezTo>
                    <a:pt x="8573" y="1434"/>
                    <a:pt x="8306" y="1701"/>
                    <a:pt x="8173" y="2068"/>
                  </a:cubicBezTo>
                  <a:cubicBezTo>
                    <a:pt x="8039" y="2302"/>
                    <a:pt x="8006" y="2535"/>
                    <a:pt x="8039" y="2769"/>
                  </a:cubicBezTo>
                  <a:cubicBezTo>
                    <a:pt x="6938" y="2202"/>
                    <a:pt x="5871" y="1201"/>
                    <a:pt x="5137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113538" y="1652700"/>
              <a:ext cx="591870" cy="735649"/>
            </a:xfrm>
            <a:custGeom>
              <a:avLst/>
              <a:gdLst/>
              <a:ahLst/>
              <a:cxnLst/>
              <a:rect l="l" t="t" r="r" b="b"/>
              <a:pathLst>
                <a:path w="13811" h="17166" extrusionOk="0">
                  <a:moveTo>
                    <a:pt x="8452" y="0"/>
                  </a:moveTo>
                  <a:cubicBezTo>
                    <a:pt x="6760" y="0"/>
                    <a:pt x="4981" y="821"/>
                    <a:pt x="3837" y="1853"/>
                  </a:cubicBezTo>
                  <a:cubicBezTo>
                    <a:pt x="3003" y="2621"/>
                    <a:pt x="2002" y="3655"/>
                    <a:pt x="1635" y="4689"/>
                  </a:cubicBezTo>
                  <a:cubicBezTo>
                    <a:pt x="1235" y="5790"/>
                    <a:pt x="1302" y="6890"/>
                    <a:pt x="1502" y="8024"/>
                  </a:cubicBezTo>
                  <a:cubicBezTo>
                    <a:pt x="1735" y="9159"/>
                    <a:pt x="2035" y="10259"/>
                    <a:pt x="2069" y="11427"/>
                  </a:cubicBezTo>
                  <a:cubicBezTo>
                    <a:pt x="1835" y="11760"/>
                    <a:pt x="1602" y="12127"/>
                    <a:pt x="1368" y="12428"/>
                  </a:cubicBezTo>
                  <a:cubicBezTo>
                    <a:pt x="668" y="13428"/>
                    <a:pt x="67" y="14629"/>
                    <a:pt x="34" y="15863"/>
                  </a:cubicBezTo>
                  <a:cubicBezTo>
                    <a:pt x="1" y="16531"/>
                    <a:pt x="167" y="17098"/>
                    <a:pt x="901" y="17164"/>
                  </a:cubicBezTo>
                  <a:cubicBezTo>
                    <a:pt x="918" y="17165"/>
                    <a:pt x="934" y="17165"/>
                    <a:pt x="950" y="17165"/>
                  </a:cubicBezTo>
                  <a:cubicBezTo>
                    <a:pt x="1868" y="17165"/>
                    <a:pt x="2780" y="16254"/>
                    <a:pt x="3403" y="15730"/>
                  </a:cubicBezTo>
                  <a:cubicBezTo>
                    <a:pt x="5438" y="14029"/>
                    <a:pt x="7239" y="12127"/>
                    <a:pt x="8940" y="10093"/>
                  </a:cubicBezTo>
                  <a:cubicBezTo>
                    <a:pt x="9307" y="9692"/>
                    <a:pt x="10475" y="8425"/>
                    <a:pt x="10875" y="7424"/>
                  </a:cubicBezTo>
                  <a:cubicBezTo>
                    <a:pt x="11642" y="6824"/>
                    <a:pt x="12410" y="6223"/>
                    <a:pt x="13177" y="5656"/>
                  </a:cubicBezTo>
                  <a:cubicBezTo>
                    <a:pt x="13226" y="5705"/>
                    <a:pt x="13284" y="5726"/>
                    <a:pt x="13343" y="5726"/>
                  </a:cubicBezTo>
                  <a:cubicBezTo>
                    <a:pt x="13524" y="5726"/>
                    <a:pt x="13703" y="5524"/>
                    <a:pt x="13577" y="5323"/>
                  </a:cubicBezTo>
                  <a:cubicBezTo>
                    <a:pt x="13811" y="4255"/>
                    <a:pt x="12476" y="1753"/>
                    <a:pt x="10775" y="653"/>
                  </a:cubicBezTo>
                  <a:cubicBezTo>
                    <a:pt x="10077" y="194"/>
                    <a:pt x="9275" y="0"/>
                    <a:pt x="8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49"/>
          <p:cNvGrpSpPr/>
          <p:nvPr/>
        </p:nvGrpSpPr>
        <p:grpSpPr>
          <a:xfrm>
            <a:off x="6905488" y="1764550"/>
            <a:ext cx="467000" cy="431100"/>
            <a:chOff x="1849650" y="1202325"/>
            <a:chExt cx="467000" cy="431100"/>
          </a:xfrm>
        </p:grpSpPr>
        <p:sp>
          <p:nvSpPr>
            <p:cNvPr id="1301" name="Google Shape;1301;p49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49"/>
          <p:cNvSpPr txBox="1"/>
          <p:nvPr/>
        </p:nvSpPr>
        <p:spPr>
          <a:xfrm>
            <a:off x="263475" y="1684738"/>
            <a:ext cx="48531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 b="1" i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Optimisation énergétique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Maximiser l'utilisation de l'énergie solaire disponible.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"/>
              <a:buFont typeface="Roboto"/>
              <a:buChar char="●"/>
            </a:pPr>
            <a:endParaRPr sz="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 b="1" i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Réduction des coûts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Minimiser les coûts énergétiques pour les exploitants agricoles.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"/>
              <a:buFont typeface="Roboto"/>
              <a:buChar char="●"/>
            </a:pPr>
            <a:endParaRPr sz="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 b="1" i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Durabilité environnementale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Contribuer à la réduction de l'empreinte carbone de l'agriculture.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"/>
              <a:buFont typeface="Roboto"/>
              <a:buChar char="●"/>
            </a:pPr>
            <a:endParaRPr sz="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 b="1" i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Adaptabilité aux zones éloignées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Offrir une solution autonome pour les serres situées dans des endroits éloignés.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rdening in the Greenhouse for Kid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434343"/>
      </a:lt2>
      <a:accent1>
        <a:srgbClr val="2B3F3C"/>
      </a:accent1>
      <a:accent2>
        <a:srgbClr val="7A8440"/>
      </a:accent2>
      <a:accent3>
        <a:srgbClr val="A7AF5D"/>
      </a:accent3>
      <a:accent4>
        <a:srgbClr val="52918B"/>
      </a:accent4>
      <a:accent5>
        <a:srgbClr val="9DD1CD"/>
      </a:accent5>
      <a:accent6>
        <a:srgbClr val="E48E1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624</Words>
  <Application>Microsoft Office PowerPoint</Application>
  <PresentationFormat>Affichage à l'écran (16:9)</PresentationFormat>
  <Paragraphs>87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Nunito</vt:lpstr>
      <vt:lpstr>Lato</vt:lpstr>
      <vt:lpstr>Actor</vt:lpstr>
      <vt:lpstr>Arial</vt:lpstr>
      <vt:lpstr>Chewy</vt:lpstr>
      <vt:lpstr>Roboto</vt:lpstr>
      <vt:lpstr>Roboto Condensed Light</vt:lpstr>
      <vt:lpstr>Gardening in the Greenhouse for Kids by Slidesgo</vt:lpstr>
      <vt:lpstr>Système d'éclairage solaire pour serres agricoles</vt:lpstr>
      <vt:lpstr>L’équipe</vt:lpstr>
      <vt:lpstr>Planification</vt:lpstr>
      <vt:lpstr> Introduction</vt:lpstr>
      <vt:lpstr>Les problémes :</vt:lpstr>
      <vt:lpstr>Notre Solution</vt:lpstr>
      <vt:lpstr>Système d'éclairage solaire pour serres agricoles!</vt:lpstr>
      <vt:lpstr>Présentation PowerPoint</vt:lpstr>
      <vt:lpstr>Les objectives de notre projet</vt:lpstr>
      <vt:lpstr>Matériels nécessaires</vt:lpstr>
      <vt:lpstr>Arduino Uno </vt:lpstr>
      <vt:lpstr>Les cables</vt:lpstr>
      <vt:lpstr>Plaque d'essai</vt:lpstr>
      <vt:lpstr>Les Panneau solaire</vt:lpstr>
      <vt:lpstr>TP4056 Charge batterie</vt:lpstr>
      <vt:lpstr>Relais </vt:lpstr>
      <vt:lpstr>Servo-moteur</vt:lpstr>
      <vt:lpstr>LED UltraViolet</vt:lpstr>
      <vt:lpstr>Résistor</vt:lpstr>
      <vt:lpstr>Réalisation</vt:lpstr>
      <vt:lpstr>Notre Prototype</vt:lpstr>
      <vt:lpstr>Notre Prototype</vt:lpstr>
      <vt:lpstr>Le circuit :  </vt:lpstr>
      <vt:lpstr>Le code :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d'éclairage solaire pour serres agricoles</dc:title>
  <dc:creator>Jribi</dc:creator>
  <cp:lastModifiedBy>Jribi MohamedAmine</cp:lastModifiedBy>
  <cp:revision>3</cp:revision>
  <dcterms:modified xsi:type="dcterms:W3CDTF">2024-12-24T01:02:59Z</dcterms:modified>
</cp:coreProperties>
</file>