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8" r:id="rId11"/>
    <p:sldId id="269" r:id="rId12"/>
    <p:sldId id="271" r:id="rId13"/>
    <p:sldId id="274" r:id="rId14"/>
    <p:sldId id="275" r:id="rId15"/>
    <p:sldId id="276" r:id="rId16"/>
    <p:sldId id="282" r:id="rId17"/>
    <p:sldId id="285" r:id="rId18"/>
    <p:sldId id="286" r:id="rId19"/>
    <p:sldId id="287" r:id="rId20"/>
    <p:sldId id="289" r:id="rId21"/>
    <p:sldId id="292" r:id="rId22"/>
    <p:sldId id="295" r:id="rId23"/>
    <p:sldId id="298" r:id="rId24"/>
    <p:sldId id="301" r:id="rId25"/>
    <p:sldId id="303" r:id="rId26"/>
    <p:sldId id="305" r:id="rId27"/>
    <p:sldId id="307" r:id="rId28"/>
    <p:sldId id="309" r:id="rId29"/>
    <p:sldId id="311" r:id="rId30"/>
    <p:sldId id="313" r:id="rId31"/>
    <p:sldId id="315" r:id="rId32"/>
    <p:sldId id="317" r:id="rId33"/>
    <p:sldId id="319" r:id="rId34"/>
    <p:sldId id="321" r:id="rId35"/>
    <p:sldId id="323" r:id="rId36"/>
    <p:sldId id="325" r:id="rId37"/>
    <p:sldId id="327" r:id="rId38"/>
    <p:sldId id="329" r:id="rId39"/>
    <p:sldId id="330" r:id="rId40"/>
    <p:sldId id="331" r:id="rId41"/>
    <p:sldId id="332" r:id="rId42"/>
    <p:sldId id="333" r:id="rId43"/>
    <p:sldId id="334" r:id="rId44"/>
    <p:sldId id="336" r:id="rId45"/>
    <p:sldId id="339" r:id="rId46"/>
    <p:sldId id="342" r:id="rId47"/>
    <p:sldId id="343" r:id="rId48"/>
    <p:sldId id="345" r:id="rId49"/>
    <p:sldId id="347" r:id="rId50"/>
    <p:sldId id="354" r:id="rId51"/>
  </p:sldIdLst>
  <p:sldSz cx="10058400" cy="7772400"/>
  <p:notesSz cx="10058400" cy="7772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148" y="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E939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‹N°›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E939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‹N°›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E939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‹N°›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E939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‹N°›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rgbClr val="8E939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‹N°›</a:t>
            </a:fld>
            <a:r>
              <a:rPr dirty="0"/>
              <a:t>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9807" y="7322380"/>
            <a:ext cx="360045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rgbClr val="8E939C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‹N°›</a:t>
            </a:fld>
            <a:r>
              <a:rPr dirty="0"/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553719"/>
            <a:ext cx="910336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11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553719"/>
            <a:ext cx="910336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12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13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553719"/>
            <a:ext cx="910336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14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553719"/>
            <a:ext cx="910336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15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553719"/>
            <a:ext cx="910336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16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17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18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19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553719"/>
            <a:ext cx="910336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0519" y="482600"/>
            <a:ext cx="7965439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21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22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23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24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25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26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27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28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29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31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32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33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34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35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36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37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38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553719"/>
            <a:ext cx="910336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39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4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553719"/>
            <a:ext cx="910336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40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41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42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43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44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45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46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47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48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49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5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50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482600"/>
            <a:ext cx="9103360" cy="512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6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553719"/>
            <a:ext cx="910336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7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553719"/>
            <a:ext cx="910336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8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2600" y="553719"/>
            <a:ext cx="9103360" cy="504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3175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600" y="7239000"/>
            <a:ext cx="9029700" cy="0"/>
          </a:xfrm>
          <a:custGeom>
            <a:avLst/>
            <a:gdLst/>
            <a:ahLst/>
            <a:cxnLst/>
            <a:rect l="l" t="t" r="r" b="b"/>
            <a:pathLst>
              <a:path w="9029700">
                <a:moveTo>
                  <a:pt x="0" y="0"/>
                </a:moveTo>
                <a:lnTo>
                  <a:pt x="9029700" y="0"/>
                </a:lnTo>
              </a:path>
            </a:pathLst>
          </a:custGeom>
          <a:ln w="12700">
            <a:solidFill>
              <a:srgbClr val="8E9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35"/>
              </a:lnSpc>
            </a:pPr>
            <a:fld id="{81D60167-4931-47E6-BA6A-407CBD079E47}" type="slidenum">
              <a:rPr dirty="0"/>
              <a:t>9</a:t>
            </a:fld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100</Words>
  <Application>Microsoft Office PowerPoint</Application>
  <PresentationFormat>Personnalisé</PresentationFormat>
  <Paragraphs>50</Paragraphs>
  <Slides>50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Normandin</dc:creator>
  <cp:lastModifiedBy>François Normandin</cp:lastModifiedBy>
  <cp:revision>2</cp:revision>
  <dcterms:created xsi:type="dcterms:W3CDTF">2018-02-01T06:21:34Z</dcterms:created>
  <dcterms:modified xsi:type="dcterms:W3CDTF">2018-02-01T06:49:48Z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2018-02-01T00:00:00Z</vt:filetime>
  </property>
  <property fmtid="{D5CDD505-2E9C-101B-9397-08002B2CF9AE}" pid="3" name="Creator">
    <vt:lpwstr>PDFKit</vt:lpwstr>
  </property>
  <property fmtid="{D5CDD505-2E9C-101B-9397-08002B2CF9AE}" pid="4" name="LastSaved">
    <vt:filetime>2018-02-01T00:00:00Z</vt:filetime>
  </property>
</Properties>
</file>