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2" r:id="rId2"/>
    <p:sldId id="443" r:id="rId3"/>
    <p:sldId id="449" r:id="rId4"/>
    <p:sldId id="452" r:id="rId5"/>
    <p:sldId id="453" r:id="rId6"/>
    <p:sldId id="458" r:id="rId7"/>
    <p:sldId id="461" r:id="rId8"/>
    <p:sldId id="476" r:id="rId9"/>
    <p:sldId id="479" r:id="rId10"/>
    <p:sldId id="480" r:id="rId11"/>
    <p:sldId id="481" r:id="rId12"/>
    <p:sldId id="482" r:id="rId13"/>
    <p:sldId id="485" r:id="rId14"/>
    <p:sldId id="486" r:id="rId15"/>
    <p:sldId id="490" r:id="rId16"/>
    <p:sldId id="492" r:id="rId17"/>
    <p:sldId id="494" r:id="rId18"/>
    <p:sldId id="495" r:id="rId19"/>
    <p:sldId id="496" r:id="rId20"/>
    <p:sldId id="497" r:id="rId21"/>
    <p:sldId id="498" r:id="rId22"/>
    <p:sldId id="499" r:id="rId23"/>
    <p:sldId id="501" r:id="rId24"/>
    <p:sldId id="503" r:id="rId25"/>
    <p:sldId id="504" r:id="rId26"/>
    <p:sldId id="507" r:id="rId27"/>
    <p:sldId id="515" r:id="rId28"/>
    <p:sldId id="518" r:id="rId29"/>
    <p:sldId id="523" r:id="rId30"/>
    <p:sldId id="527" r:id="rId31"/>
    <p:sldId id="530" r:id="rId32"/>
    <p:sldId id="567" r:id="rId33"/>
  </p:sldIdLst>
  <p:sldSz cx="10058400" cy="7772400"/>
  <p:notesSz cx="10058400" cy="7772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148" y="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8E939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‹N°›</a:t>
            </a:fld>
            <a:r>
              <a:rPr dirty="0"/>
              <a:t>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8E939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‹N°›</a:t>
            </a:fld>
            <a:r>
              <a:rPr dirty="0"/>
              <a:t>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8E939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‹N°›</a:t>
            </a:fld>
            <a:r>
              <a:rPr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8E939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‹N°›</a:t>
            </a:fld>
            <a:r>
              <a:rPr dirty="0"/>
              <a:t>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8E939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‹N°›</a:t>
            </a:fld>
            <a:r>
              <a:rPr dirty="0"/>
              <a:t>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709807" y="7322380"/>
            <a:ext cx="360045" cy="210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0">
                <a:solidFill>
                  <a:srgbClr val="8E939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‹N°›</a:t>
            </a:fld>
            <a:r>
              <a:rPr dirty="0"/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1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0519" y="482600"/>
            <a:ext cx="7965439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0" y="482600"/>
            <a:ext cx="7680959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11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12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22507" y="7322380"/>
            <a:ext cx="347345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r>
              <a:rPr sz="1300" b="1" dirty="0">
                <a:solidFill>
                  <a:srgbClr val="8E939C"/>
                </a:solidFill>
                <a:latin typeface="Arial"/>
                <a:cs typeface="Arial"/>
              </a:rPr>
              <a:t>230.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14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15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16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73960" y="482600"/>
            <a:ext cx="711200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17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2760" y="482600"/>
            <a:ext cx="782320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22507" y="7322380"/>
            <a:ext cx="347345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r>
              <a:rPr sz="1300" b="1" dirty="0">
                <a:solidFill>
                  <a:srgbClr val="8E939C"/>
                </a:solidFill>
                <a:latin typeface="Arial"/>
                <a:cs typeface="Arial"/>
              </a:rPr>
              <a:t>240.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19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33879" y="482600"/>
            <a:ext cx="775208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2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9400" y="482600"/>
            <a:ext cx="8036559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20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21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22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0439" y="482600"/>
            <a:ext cx="8605519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23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0439" y="482600"/>
            <a:ext cx="8605519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24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79" y="482600"/>
            <a:ext cx="704088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25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79" y="482600"/>
            <a:ext cx="704088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26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79" y="482600"/>
            <a:ext cx="704088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22507" y="7322380"/>
            <a:ext cx="347345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r>
              <a:rPr sz="1300" b="1" dirty="0">
                <a:solidFill>
                  <a:srgbClr val="8E939C"/>
                </a:solidFill>
                <a:latin typeface="Arial"/>
                <a:cs typeface="Arial"/>
              </a:rPr>
              <a:t>260.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79" y="482600"/>
            <a:ext cx="704088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28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73960" y="482600"/>
            <a:ext cx="711200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29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79" y="482600"/>
            <a:ext cx="704088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3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79" y="482600"/>
            <a:ext cx="704088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30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31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32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79" y="482600"/>
            <a:ext cx="704088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4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33879" y="482600"/>
            <a:ext cx="775208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5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6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7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8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2760" y="482600"/>
            <a:ext cx="782320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9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64</Words>
  <Application>Microsoft Office PowerPoint</Application>
  <PresentationFormat>Personnalisé</PresentationFormat>
  <Paragraphs>32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Normandin</dc:creator>
  <cp:lastModifiedBy>François Normandin</cp:lastModifiedBy>
  <cp:revision>1</cp:revision>
  <dcterms:created xsi:type="dcterms:W3CDTF">2018-02-02T20:20:52Z</dcterms:created>
  <dcterms:modified xsi:type="dcterms:W3CDTF">2018-02-02T20:27:16Z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2018-02-02T00:00:00Z</vt:filetime>
  </property>
  <property fmtid="{D5CDD505-2E9C-101B-9397-08002B2CF9AE}" pid="3" name="Creator">
    <vt:lpwstr>PDFKit</vt:lpwstr>
  </property>
  <property fmtid="{D5CDD505-2E9C-101B-9397-08002B2CF9AE}" pid="4" name="LastSaved">
    <vt:filetime>2018-02-02T00:00:00Z</vt:filetime>
  </property>
</Properties>
</file>