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7" r:id="rId4"/>
    <p:sldId id="358" r:id="rId5"/>
    <p:sldId id="359" r:id="rId6"/>
    <p:sldId id="360" r:id="rId7"/>
    <p:sldId id="362" r:id="rId8"/>
    <p:sldId id="364" r:id="rId9"/>
    <p:sldId id="365" r:id="rId10"/>
    <p:sldId id="366" r:id="rId11"/>
    <p:sldId id="367" r:id="rId12"/>
    <p:sldId id="368" r:id="rId13"/>
    <p:sldId id="370" r:id="rId14"/>
    <p:sldId id="371" r:id="rId15"/>
    <p:sldId id="374" r:id="rId16"/>
    <p:sldId id="375" r:id="rId17"/>
    <p:sldId id="378" r:id="rId18"/>
    <p:sldId id="380" r:id="rId19"/>
    <p:sldId id="382" r:id="rId20"/>
    <p:sldId id="385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402" r:id="rId29"/>
    <p:sldId id="403" r:id="rId30"/>
    <p:sldId id="404" r:id="rId31"/>
    <p:sldId id="405" r:id="rId32"/>
    <p:sldId id="406" r:id="rId33"/>
    <p:sldId id="411" r:id="rId34"/>
    <p:sldId id="412" r:id="rId35"/>
    <p:sldId id="413" r:id="rId36"/>
    <p:sldId id="414" r:id="rId37"/>
    <p:sldId id="419" r:id="rId38"/>
    <p:sldId id="420" r:id="rId39"/>
    <p:sldId id="423" r:id="rId40"/>
    <p:sldId id="425" r:id="rId41"/>
    <p:sldId id="427" r:id="rId42"/>
    <p:sldId id="432" r:id="rId43"/>
    <p:sldId id="433" r:id="rId44"/>
    <p:sldId id="434" r:id="rId45"/>
    <p:sldId id="435" r:id="rId46"/>
    <p:sldId id="436" r:id="rId47"/>
    <p:sldId id="440" r:id="rId48"/>
    <p:sldId id="441" r:id="rId49"/>
    <p:sldId id="442" r:id="rId50"/>
  </p:sldIdLst>
  <p:sldSz cx="10058400" cy="7772400"/>
  <p:notesSz cx="10058400" cy="7772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9807" y="7322380"/>
            <a:ext cx="36004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553719"/>
            <a:ext cx="70408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553719"/>
            <a:ext cx="77520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120.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9389" y="482600"/>
            <a:ext cx="811656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130.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553719"/>
            <a:ext cx="7680959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140.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553719"/>
            <a:ext cx="70408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553719"/>
            <a:ext cx="7680959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150.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553719"/>
            <a:ext cx="77520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553719"/>
            <a:ext cx="77520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170.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553719"/>
            <a:ext cx="7680959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180.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553719"/>
            <a:ext cx="704088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319" y="482600"/>
            <a:ext cx="867664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110.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98</Words>
  <Application>Microsoft Office PowerPoint</Application>
  <PresentationFormat>Personnalisé</PresentationFormat>
  <Paragraphs>49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Normandin</dc:creator>
  <cp:lastModifiedBy>François Normandin</cp:lastModifiedBy>
  <cp:revision>1</cp:revision>
  <dcterms:created xsi:type="dcterms:W3CDTF">2018-02-01T06:21:34Z</dcterms:created>
  <dcterms:modified xsi:type="dcterms:W3CDTF">2018-02-01T06:55:22Z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Creator">
    <vt:lpwstr>PDFKit</vt:lpwstr>
  </property>
  <property fmtid="{D5CDD505-2E9C-101B-9397-08002B2CF9AE}" pid="4" name="LastSaved">
    <vt:filetime>2018-02-01T00:00:00Z</vt:filetime>
  </property>
</Properties>
</file>