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0058400" cy="7772400"/>
  <p:notesSz cx="10058400" cy="7772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148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900" y="1057275"/>
            <a:ext cx="9855274" cy="5559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6607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352" y="1050726"/>
            <a:ext cx="9861822" cy="5670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6607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050726"/>
            <a:ext cx="9960047" cy="6607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9914209" cy="6528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6607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352" y="114300"/>
            <a:ext cx="9960047" cy="6607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190" y="114300"/>
            <a:ext cx="9914209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9914209" cy="6528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050726"/>
            <a:ext cx="9960047" cy="6607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352" y="1050726"/>
            <a:ext cx="9861822" cy="5670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190" y="1129307"/>
            <a:ext cx="9770145" cy="5513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9914209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9946950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352" y="1050726"/>
            <a:ext cx="9861822" cy="5670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190" y="1129307"/>
            <a:ext cx="9914209" cy="6528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352" y="1050726"/>
            <a:ext cx="9861822" cy="5670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6607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352" y="114300"/>
            <a:ext cx="9960047" cy="6607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352" y="114300"/>
            <a:ext cx="9960047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352" y="114300"/>
            <a:ext cx="9960047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9960047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9960047" cy="6607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9960047" cy="6607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Personnalisé</PresentationFormat>
  <Paragraphs>0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7" baseType="lpstr"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François Normandin</cp:lastModifiedBy>
  <cp:revision>1</cp:revision>
  <dcterms:created xsi:type="dcterms:W3CDTF">2018-02-02T20:30:45Z</dcterms:created>
  <dcterms:modified xsi:type="dcterms:W3CDTF">2018-02-02T20:38:07Z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2018-02-02T00:00:00Z</vt:filetime>
  </property>
  <property fmtid="{D5CDD505-2E9C-101B-9397-08002B2CF9AE}" pid="3" name="LastSaved">
    <vt:filetime>2018-02-02T00:00:00Z</vt:filetime>
  </property>
</Properties>
</file>