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82" r:id="rId3"/>
    <p:sldId id="265" r:id="rId4"/>
    <p:sldId id="267" r:id="rId5"/>
    <p:sldId id="263" r:id="rId6"/>
    <p:sldId id="256" r:id="rId7"/>
    <p:sldId id="262" r:id="rId8"/>
    <p:sldId id="258" r:id="rId9"/>
    <p:sldId id="260" r:id="rId10"/>
    <p:sldId id="272" r:id="rId11"/>
    <p:sldId id="270" r:id="rId12"/>
    <p:sldId id="271" r:id="rId13"/>
    <p:sldId id="279" r:id="rId14"/>
    <p:sldId id="281" r:id="rId15"/>
    <p:sldId id="273" r:id="rId16"/>
    <p:sldId id="280" r:id="rId17"/>
    <p:sldId id="276" r:id="rId18"/>
    <p:sldId id="277" r:id="rId19"/>
    <p:sldId id="28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Amine Bouguezzoul" initials="MAB" lastIdx="1" clrIdx="0">
    <p:extLst>
      <p:ext uri="{19B8F6BF-5375-455C-9EA6-DF929625EA0E}">
        <p15:presenceInfo xmlns:p15="http://schemas.microsoft.com/office/powerpoint/2012/main" userId="5f9a64bc051a6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3T07:05:45.99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914C1-8A1C-416C-A1D3-B17080E530C6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545F13B-DBC7-42A0-8667-EAC96D2EFBFF}">
      <dgm:prSet phldrT="[Text]"/>
      <dgm:spPr/>
      <dgm:t>
        <a:bodyPr/>
        <a:lstStyle/>
        <a:p>
          <a:r>
            <a:rPr lang="fr-FR" dirty="0" err="1" smtClean="0">
              <a:solidFill>
                <a:schemeClr val="bg1"/>
              </a:solidFill>
              <a:latin typeface="Arial Rounded MT Bold" panose="020F0704030504030204" pitchFamily="34" charset="0"/>
            </a:rPr>
            <a:t>Theoritical</a:t>
          </a:r>
          <a:r>
            <a:rPr lang="fr-FR" dirty="0" smtClean="0">
              <a:solidFill>
                <a:schemeClr val="bg1"/>
              </a:solidFill>
              <a:latin typeface="Arial Rounded MT Bold" panose="020F0704030504030204" pitchFamily="34" charset="0"/>
            </a:rPr>
            <a:t> model</a:t>
          </a:r>
          <a:endParaRPr lang="en-US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33819A00-85E9-4337-ABD9-0D4995DE4AC7}" type="parTrans" cxnId="{1A30C3A4-4E87-4E15-BD77-4D3D1059B331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F89E32C-7D02-429C-921F-328BB363077C}" type="sibTrans" cxnId="{1A30C3A4-4E87-4E15-BD77-4D3D1059B331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DC7A79E-DEC3-4507-8822-F844F2FE34B8}">
      <dgm:prSet phldrT="[Text]"/>
      <dgm:spPr/>
      <dgm:t>
        <a:bodyPr/>
        <a:lstStyle/>
        <a:p>
          <a:r>
            <a:rPr lang="fr-FR" dirty="0" smtClean="0">
              <a:latin typeface="Arial Rounded MT Bold" panose="020F0704030504030204" pitchFamily="34" charset="0"/>
            </a:rPr>
            <a:t>Chiller setup</a:t>
          </a:r>
          <a:endParaRPr lang="en-US" dirty="0">
            <a:latin typeface="Arial Rounded MT Bold" panose="020F0704030504030204" pitchFamily="34" charset="0"/>
          </a:endParaRPr>
        </a:p>
      </dgm:t>
    </dgm:pt>
    <dgm:pt modelId="{7481080E-FA08-4793-8848-6F804F5E167B}" type="parTrans" cxnId="{C1D3F71D-6A8B-414C-AB45-D37E21EBE13D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0D5A55F-9B5E-4D74-A80A-2293FAFC8FC9}" type="sibTrans" cxnId="{C1D3F71D-6A8B-414C-AB45-D37E21EBE13D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E12F368-352A-4C21-83D3-FF5B99C42E08}">
      <dgm:prSet phldrT="[Text]"/>
      <dgm:spPr/>
      <dgm:t>
        <a:bodyPr/>
        <a:lstStyle/>
        <a:p>
          <a:r>
            <a:rPr lang="fr-FR" dirty="0" err="1" smtClean="0">
              <a:latin typeface="Arial Rounded MT Bold" panose="020F0704030504030204" pitchFamily="34" charset="0"/>
            </a:rPr>
            <a:t>Temperature</a:t>
          </a:r>
          <a:r>
            <a:rPr lang="fr-FR" dirty="0" smtClean="0">
              <a:latin typeface="Arial Rounded MT Bold" panose="020F0704030504030204" pitchFamily="34" charset="0"/>
            </a:rPr>
            <a:t> acquisition</a:t>
          </a:r>
          <a:endParaRPr lang="en-US" dirty="0">
            <a:latin typeface="Arial Rounded MT Bold" panose="020F0704030504030204" pitchFamily="34" charset="0"/>
          </a:endParaRPr>
        </a:p>
      </dgm:t>
    </dgm:pt>
    <dgm:pt modelId="{1513360E-EA8E-4687-A82E-A4E7CF08332A}" type="parTrans" cxnId="{C60E659C-6D03-4DEF-9767-6302D6F2ECAB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9B551B3-070A-46C3-AEB9-816D49DCBF4E}" type="sibTrans" cxnId="{C60E659C-6D03-4DEF-9767-6302D6F2ECAB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0B66D381-8259-4374-9978-90B7B770FB90}" type="pres">
      <dgm:prSet presAssocID="{3F3914C1-8A1C-416C-A1D3-B17080E530C6}" presName="Name0" presStyleCnt="0">
        <dgm:presLayoutVars>
          <dgm:dir/>
          <dgm:animLvl val="lvl"/>
          <dgm:resizeHandles val="exact"/>
        </dgm:presLayoutVars>
      </dgm:prSet>
      <dgm:spPr/>
    </dgm:pt>
    <dgm:pt modelId="{022B6FBE-6F77-480E-BD83-0E9BB6C218FF}" type="pres">
      <dgm:prSet presAssocID="{3F3914C1-8A1C-416C-A1D3-B17080E530C6}" presName="dummy" presStyleCnt="0"/>
      <dgm:spPr/>
    </dgm:pt>
    <dgm:pt modelId="{F6900BF9-10E1-4E63-AB35-1E03DEDC8835}" type="pres">
      <dgm:prSet presAssocID="{3F3914C1-8A1C-416C-A1D3-B17080E530C6}" presName="linH" presStyleCnt="0"/>
      <dgm:spPr/>
    </dgm:pt>
    <dgm:pt modelId="{0DBAF040-FC2E-4C19-A80B-43DB3227BA08}" type="pres">
      <dgm:prSet presAssocID="{3F3914C1-8A1C-416C-A1D3-B17080E530C6}" presName="padding1" presStyleCnt="0"/>
      <dgm:spPr/>
    </dgm:pt>
    <dgm:pt modelId="{606535A4-91A5-42A3-81C2-200DAEFDFAB1}" type="pres">
      <dgm:prSet presAssocID="{A545F13B-DBC7-42A0-8667-EAC96D2EFBFF}" presName="linV" presStyleCnt="0"/>
      <dgm:spPr/>
    </dgm:pt>
    <dgm:pt modelId="{86296095-4D91-4186-BD3D-1B7E5D7C5A16}" type="pres">
      <dgm:prSet presAssocID="{A545F13B-DBC7-42A0-8667-EAC96D2EFBFF}" presName="spVertical1" presStyleCnt="0"/>
      <dgm:spPr/>
    </dgm:pt>
    <dgm:pt modelId="{ADCB43DD-DA22-42B9-B5AF-B41AAA183F41}" type="pres">
      <dgm:prSet presAssocID="{A545F13B-DBC7-42A0-8667-EAC96D2EFBFF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6F021-6277-44F1-A3E1-B9EAAB143366}" type="pres">
      <dgm:prSet presAssocID="{A545F13B-DBC7-42A0-8667-EAC96D2EFBFF}" presName="spVertical2" presStyleCnt="0"/>
      <dgm:spPr/>
    </dgm:pt>
    <dgm:pt modelId="{5CBBB239-EFCF-481D-9E4F-63864C725243}" type="pres">
      <dgm:prSet presAssocID="{A545F13B-DBC7-42A0-8667-EAC96D2EFBFF}" presName="spVertical3" presStyleCnt="0"/>
      <dgm:spPr/>
    </dgm:pt>
    <dgm:pt modelId="{5DB68197-E299-4F67-84B7-9E19CC766A09}" type="pres">
      <dgm:prSet presAssocID="{4F89E32C-7D02-429C-921F-328BB363077C}" presName="space" presStyleCnt="0"/>
      <dgm:spPr/>
    </dgm:pt>
    <dgm:pt modelId="{8BF25134-DAD5-43BA-985B-A2AE0600C429}" type="pres">
      <dgm:prSet presAssocID="{EDC7A79E-DEC3-4507-8822-F844F2FE34B8}" presName="linV" presStyleCnt="0"/>
      <dgm:spPr/>
    </dgm:pt>
    <dgm:pt modelId="{7A41A237-AD6C-48E4-A13C-E83E73688EDA}" type="pres">
      <dgm:prSet presAssocID="{EDC7A79E-DEC3-4507-8822-F844F2FE34B8}" presName="spVertical1" presStyleCnt="0"/>
      <dgm:spPr/>
    </dgm:pt>
    <dgm:pt modelId="{5022CAC1-5FA6-4872-94CB-661B9FEAE31F}" type="pres">
      <dgm:prSet presAssocID="{EDC7A79E-DEC3-4507-8822-F844F2FE34B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69D029B-6A3E-44F7-AD4A-5669D57E3A7B}" type="pres">
      <dgm:prSet presAssocID="{EDC7A79E-DEC3-4507-8822-F844F2FE34B8}" presName="spVertical2" presStyleCnt="0"/>
      <dgm:spPr/>
    </dgm:pt>
    <dgm:pt modelId="{F736E906-833E-4A2F-851D-E76BC2DF718C}" type="pres">
      <dgm:prSet presAssocID="{EDC7A79E-DEC3-4507-8822-F844F2FE34B8}" presName="spVertical3" presStyleCnt="0"/>
      <dgm:spPr/>
    </dgm:pt>
    <dgm:pt modelId="{1971B793-65BD-4005-8417-B2679F6DDFF7}" type="pres">
      <dgm:prSet presAssocID="{20D5A55F-9B5E-4D74-A80A-2293FAFC8FC9}" presName="space" presStyleCnt="0"/>
      <dgm:spPr/>
    </dgm:pt>
    <dgm:pt modelId="{70658123-DF8A-4323-B716-CD1CA4361DC8}" type="pres">
      <dgm:prSet presAssocID="{AE12F368-352A-4C21-83D3-FF5B99C42E08}" presName="linV" presStyleCnt="0"/>
      <dgm:spPr/>
    </dgm:pt>
    <dgm:pt modelId="{D93BB044-AA1C-44A5-A236-C1ED73110D97}" type="pres">
      <dgm:prSet presAssocID="{AE12F368-352A-4C21-83D3-FF5B99C42E08}" presName="spVertical1" presStyleCnt="0"/>
      <dgm:spPr/>
    </dgm:pt>
    <dgm:pt modelId="{A52A372E-94A4-436F-A3D1-DA7A90F3D221}" type="pres">
      <dgm:prSet presAssocID="{AE12F368-352A-4C21-83D3-FF5B99C42E08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EE0DB-F03A-4B54-B6E0-071007A2B2BB}" type="pres">
      <dgm:prSet presAssocID="{AE12F368-352A-4C21-83D3-FF5B99C42E08}" presName="spVertical2" presStyleCnt="0"/>
      <dgm:spPr/>
    </dgm:pt>
    <dgm:pt modelId="{DC28A1CD-4454-4A72-BABA-AC8EB1220B85}" type="pres">
      <dgm:prSet presAssocID="{AE12F368-352A-4C21-83D3-FF5B99C42E08}" presName="spVertical3" presStyleCnt="0"/>
      <dgm:spPr/>
    </dgm:pt>
    <dgm:pt modelId="{D6E03925-9D95-4145-80F5-80EE8F9BA06D}" type="pres">
      <dgm:prSet presAssocID="{3F3914C1-8A1C-416C-A1D3-B17080E530C6}" presName="padding2" presStyleCnt="0"/>
      <dgm:spPr/>
    </dgm:pt>
    <dgm:pt modelId="{18AAF802-C4DC-4B58-A0BE-F6F6FC18C90A}" type="pres">
      <dgm:prSet presAssocID="{3F3914C1-8A1C-416C-A1D3-B17080E530C6}" presName="negArrow" presStyleCnt="0"/>
      <dgm:spPr/>
    </dgm:pt>
    <dgm:pt modelId="{F63E9A10-083A-41B7-A22C-B49BFBED53A1}" type="pres">
      <dgm:prSet presAssocID="{3F3914C1-8A1C-416C-A1D3-B17080E530C6}" presName="backgroundArrow" presStyleLbl="node1" presStyleIdx="0" presStyleCnt="1"/>
      <dgm:spPr/>
    </dgm:pt>
  </dgm:ptLst>
  <dgm:cxnLst>
    <dgm:cxn modelId="{1A30C3A4-4E87-4E15-BD77-4D3D1059B331}" srcId="{3F3914C1-8A1C-416C-A1D3-B17080E530C6}" destId="{A545F13B-DBC7-42A0-8667-EAC96D2EFBFF}" srcOrd="0" destOrd="0" parTransId="{33819A00-85E9-4337-ABD9-0D4995DE4AC7}" sibTransId="{4F89E32C-7D02-429C-921F-328BB363077C}"/>
    <dgm:cxn modelId="{F3AF35F8-2139-4D16-AF8C-978CED60AE6F}" type="presOf" srcId="{3F3914C1-8A1C-416C-A1D3-B17080E530C6}" destId="{0B66D381-8259-4374-9978-90B7B770FB90}" srcOrd="0" destOrd="0" presId="urn:microsoft.com/office/officeart/2005/8/layout/hProcess3"/>
    <dgm:cxn modelId="{C60E659C-6D03-4DEF-9767-6302D6F2ECAB}" srcId="{3F3914C1-8A1C-416C-A1D3-B17080E530C6}" destId="{AE12F368-352A-4C21-83D3-FF5B99C42E08}" srcOrd="2" destOrd="0" parTransId="{1513360E-EA8E-4687-A82E-A4E7CF08332A}" sibTransId="{79B551B3-070A-46C3-AEB9-816D49DCBF4E}"/>
    <dgm:cxn modelId="{AE007F4A-C8E1-4343-BB56-D8D16E0F1886}" type="presOf" srcId="{A545F13B-DBC7-42A0-8667-EAC96D2EFBFF}" destId="{ADCB43DD-DA22-42B9-B5AF-B41AAA183F41}" srcOrd="0" destOrd="0" presId="urn:microsoft.com/office/officeart/2005/8/layout/hProcess3"/>
    <dgm:cxn modelId="{6BABCE88-C7ED-48BA-A145-8C0DBADB2373}" type="presOf" srcId="{EDC7A79E-DEC3-4507-8822-F844F2FE34B8}" destId="{5022CAC1-5FA6-4872-94CB-661B9FEAE31F}" srcOrd="0" destOrd="0" presId="urn:microsoft.com/office/officeart/2005/8/layout/hProcess3"/>
    <dgm:cxn modelId="{7EBFCBD6-CF74-43D9-9EC4-4EEF13F1FF4C}" type="presOf" srcId="{AE12F368-352A-4C21-83D3-FF5B99C42E08}" destId="{A52A372E-94A4-436F-A3D1-DA7A90F3D221}" srcOrd="0" destOrd="0" presId="urn:microsoft.com/office/officeart/2005/8/layout/hProcess3"/>
    <dgm:cxn modelId="{C1D3F71D-6A8B-414C-AB45-D37E21EBE13D}" srcId="{3F3914C1-8A1C-416C-A1D3-B17080E530C6}" destId="{EDC7A79E-DEC3-4507-8822-F844F2FE34B8}" srcOrd="1" destOrd="0" parTransId="{7481080E-FA08-4793-8848-6F804F5E167B}" sibTransId="{20D5A55F-9B5E-4D74-A80A-2293FAFC8FC9}"/>
    <dgm:cxn modelId="{C3970735-0739-46F6-883F-A1EAF0FB057C}" type="presParOf" srcId="{0B66D381-8259-4374-9978-90B7B770FB90}" destId="{022B6FBE-6F77-480E-BD83-0E9BB6C218FF}" srcOrd="0" destOrd="0" presId="urn:microsoft.com/office/officeart/2005/8/layout/hProcess3"/>
    <dgm:cxn modelId="{2B7C1D09-A953-4520-A258-367C816E7ABE}" type="presParOf" srcId="{0B66D381-8259-4374-9978-90B7B770FB90}" destId="{F6900BF9-10E1-4E63-AB35-1E03DEDC8835}" srcOrd="1" destOrd="0" presId="urn:microsoft.com/office/officeart/2005/8/layout/hProcess3"/>
    <dgm:cxn modelId="{50B89136-A3DD-40E5-B22C-2FAE21F82E4E}" type="presParOf" srcId="{F6900BF9-10E1-4E63-AB35-1E03DEDC8835}" destId="{0DBAF040-FC2E-4C19-A80B-43DB3227BA08}" srcOrd="0" destOrd="0" presId="urn:microsoft.com/office/officeart/2005/8/layout/hProcess3"/>
    <dgm:cxn modelId="{606C51CD-B4F3-4A2C-B63D-9D7113F66195}" type="presParOf" srcId="{F6900BF9-10E1-4E63-AB35-1E03DEDC8835}" destId="{606535A4-91A5-42A3-81C2-200DAEFDFAB1}" srcOrd="1" destOrd="0" presId="urn:microsoft.com/office/officeart/2005/8/layout/hProcess3"/>
    <dgm:cxn modelId="{AF2889F2-14BB-438E-AE8B-E34FC783CDE1}" type="presParOf" srcId="{606535A4-91A5-42A3-81C2-200DAEFDFAB1}" destId="{86296095-4D91-4186-BD3D-1B7E5D7C5A16}" srcOrd="0" destOrd="0" presId="urn:microsoft.com/office/officeart/2005/8/layout/hProcess3"/>
    <dgm:cxn modelId="{7EC29EEF-6AA7-4803-8880-ED67C834D5FF}" type="presParOf" srcId="{606535A4-91A5-42A3-81C2-200DAEFDFAB1}" destId="{ADCB43DD-DA22-42B9-B5AF-B41AAA183F41}" srcOrd="1" destOrd="0" presId="urn:microsoft.com/office/officeart/2005/8/layout/hProcess3"/>
    <dgm:cxn modelId="{00CEE366-DB33-474A-BEED-874C6DA131AD}" type="presParOf" srcId="{606535A4-91A5-42A3-81C2-200DAEFDFAB1}" destId="{E576F021-6277-44F1-A3E1-B9EAAB143366}" srcOrd="2" destOrd="0" presId="urn:microsoft.com/office/officeart/2005/8/layout/hProcess3"/>
    <dgm:cxn modelId="{FDE88B9F-0B6F-4655-8C4A-8C6C0A1D9314}" type="presParOf" srcId="{606535A4-91A5-42A3-81C2-200DAEFDFAB1}" destId="{5CBBB239-EFCF-481D-9E4F-63864C725243}" srcOrd="3" destOrd="0" presId="urn:microsoft.com/office/officeart/2005/8/layout/hProcess3"/>
    <dgm:cxn modelId="{059A2347-CABE-4469-86B2-50B604176D7C}" type="presParOf" srcId="{F6900BF9-10E1-4E63-AB35-1E03DEDC8835}" destId="{5DB68197-E299-4F67-84B7-9E19CC766A09}" srcOrd="2" destOrd="0" presId="urn:microsoft.com/office/officeart/2005/8/layout/hProcess3"/>
    <dgm:cxn modelId="{BF75D9A2-AB74-47AE-BA50-6CFEF114B901}" type="presParOf" srcId="{F6900BF9-10E1-4E63-AB35-1E03DEDC8835}" destId="{8BF25134-DAD5-43BA-985B-A2AE0600C429}" srcOrd="3" destOrd="0" presId="urn:microsoft.com/office/officeart/2005/8/layout/hProcess3"/>
    <dgm:cxn modelId="{4071F48E-BFD5-4FAF-B9E3-8D2CCEF19346}" type="presParOf" srcId="{8BF25134-DAD5-43BA-985B-A2AE0600C429}" destId="{7A41A237-AD6C-48E4-A13C-E83E73688EDA}" srcOrd="0" destOrd="0" presId="urn:microsoft.com/office/officeart/2005/8/layout/hProcess3"/>
    <dgm:cxn modelId="{9FEB0771-6E84-4226-B3D9-7FE343A67750}" type="presParOf" srcId="{8BF25134-DAD5-43BA-985B-A2AE0600C429}" destId="{5022CAC1-5FA6-4872-94CB-661B9FEAE31F}" srcOrd="1" destOrd="0" presId="urn:microsoft.com/office/officeart/2005/8/layout/hProcess3"/>
    <dgm:cxn modelId="{1D6BB5B0-745F-493B-9916-2CF3FE27349A}" type="presParOf" srcId="{8BF25134-DAD5-43BA-985B-A2AE0600C429}" destId="{569D029B-6A3E-44F7-AD4A-5669D57E3A7B}" srcOrd="2" destOrd="0" presId="urn:microsoft.com/office/officeart/2005/8/layout/hProcess3"/>
    <dgm:cxn modelId="{1887A1D0-A5D5-4070-A227-B18575D8B1BA}" type="presParOf" srcId="{8BF25134-DAD5-43BA-985B-A2AE0600C429}" destId="{F736E906-833E-4A2F-851D-E76BC2DF718C}" srcOrd="3" destOrd="0" presId="urn:microsoft.com/office/officeart/2005/8/layout/hProcess3"/>
    <dgm:cxn modelId="{506A1899-7FE4-4ADE-AD6A-4CF3A37B4266}" type="presParOf" srcId="{F6900BF9-10E1-4E63-AB35-1E03DEDC8835}" destId="{1971B793-65BD-4005-8417-B2679F6DDFF7}" srcOrd="4" destOrd="0" presId="urn:microsoft.com/office/officeart/2005/8/layout/hProcess3"/>
    <dgm:cxn modelId="{C80634B0-079F-4DD4-B9A4-E70C441191BB}" type="presParOf" srcId="{F6900BF9-10E1-4E63-AB35-1E03DEDC8835}" destId="{70658123-DF8A-4323-B716-CD1CA4361DC8}" srcOrd="5" destOrd="0" presId="urn:microsoft.com/office/officeart/2005/8/layout/hProcess3"/>
    <dgm:cxn modelId="{CB2067B6-0DB1-4452-9359-A8F0897F9E3F}" type="presParOf" srcId="{70658123-DF8A-4323-B716-CD1CA4361DC8}" destId="{D93BB044-AA1C-44A5-A236-C1ED73110D97}" srcOrd="0" destOrd="0" presId="urn:microsoft.com/office/officeart/2005/8/layout/hProcess3"/>
    <dgm:cxn modelId="{01D80EB8-67FB-464B-8206-0522272FF1F0}" type="presParOf" srcId="{70658123-DF8A-4323-B716-CD1CA4361DC8}" destId="{A52A372E-94A4-436F-A3D1-DA7A90F3D221}" srcOrd="1" destOrd="0" presId="urn:microsoft.com/office/officeart/2005/8/layout/hProcess3"/>
    <dgm:cxn modelId="{D1D48E46-1CC3-4AB2-8632-F895020CEEEF}" type="presParOf" srcId="{70658123-DF8A-4323-B716-CD1CA4361DC8}" destId="{DDFEE0DB-F03A-4B54-B6E0-071007A2B2BB}" srcOrd="2" destOrd="0" presId="urn:microsoft.com/office/officeart/2005/8/layout/hProcess3"/>
    <dgm:cxn modelId="{8F20CECE-3841-4A54-A12D-03548D8E888C}" type="presParOf" srcId="{70658123-DF8A-4323-B716-CD1CA4361DC8}" destId="{DC28A1CD-4454-4A72-BABA-AC8EB1220B85}" srcOrd="3" destOrd="0" presId="urn:microsoft.com/office/officeart/2005/8/layout/hProcess3"/>
    <dgm:cxn modelId="{D4150B87-C577-4224-B005-39DDA8B4FDC8}" type="presParOf" srcId="{F6900BF9-10E1-4E63-AB35-1E03DEDC8835}" destId="{D6E03925-9D95-4145-80F5-80EE8F9BA06D}" srcOrd="6" destOrd="0" presId="urn:microsoft.com/office/officeart/2005/8/layout/hProcess3"/>
    <dgm:cxn modelId="{5E350B0E-7DBF-4B16-AF84-9D87E31B7A2B}" type="presParOf" srcId="{F6900BF9-10E1-4E63-AB35-1E03DEDC8835}" destId="{18AAF802-C4DC-4B58-A0BE-F6F6FC18C90A}" srcOrd="7" destOrd="0" presId="urn:microsoft.com/office/officeart/2005/8/layout/hProcess3"/>
    <dgm:cxn modelId="{EC0C09A7-E4D9-4FBB-B5A5-47FACC5AAF7C}" type="presParOf" srcId="{F6900BF9-10E1-4E63-AB35-1E03DEDC8835}" destId="{F63E9A10-083A-41B7-A22C-B49BFBED53A1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914C1-8A1C-416C-A1D3-B17080E530C6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545F13B-DBC7-42A0-8667-EAC96D2EFBFF}">
      <dgm:prSet phldrT="[Text]"/>
      <dgm:spPr/>
      <dgm:t>
        <a:bodyPr/>
        <a:lstStyle/>
        <a:p>
          <a:r>
            <a:rPr lang="fr-FR" dirty="0" err="1" smtClean="0">
              <a:latin typeface="Arial Rounded MT Bold" panose="020F0704030504030204" pitchFamily="34" charset="0"/>
            </a:rPr>
            <a:t>Theoritical</a:t>
          </a:r>
          <a:r>
            <a:rPr lang="fr-FR" dirty="0" smtClean="0">
              <a:latin typeface="Arial Rounded MT Bold" panose="020F0704030504030204" pitchFamily="34" charset="0"/>
            </a:rPr>
            <a:t> model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33819A00-85E9-4337-ABD9-0D4995DE4AC7}" type="parTrans" cxnId="{1A30C3A4-4E87-4E15-BD77-4D3D1059B331}">
      <dgm:prSet/>
      <dgm:spPr/>
      <dgm:t>
        <a:bodyPr/>
        <a:lstStyle/>
        <a:p>
          <a:endParaRPr lang="en-US"/>
        </a:p>
      </dgm:t>
    </dgm:pt>
    <dgm:pt modelId="{4F89E32C-7D02-429C-921F-328BB363077C}" type="sibTrans" cxnId="{1A30C3A4-4E87-4E15-BD77-4D3D1059B331}">
      <dgm:prSet/>
      <dgm:spPr/>
      <dgm:t>
        <a:bodyPr/>
        <a:lstStyle/>
        <a:p>
          <a:endParaRPr lang="en-US"/>
        </a:p>
      </dgm:t>
    </dgm:pt>
    <dgm:pt modelId="{EDC7A79E-DEC3-4507-8822-F844F2FE34B8}">
      <dgm:prSet phldrT="[Text]"/>
      <dgm:spPr/>
      <dgm:t>
        <a:bodyPr/>
        <a:lstStyle/>
        <a:p>
          <a:r>
            <a:rPr lang="fr-FR" dirty="0" smtClean="0">
              <a:solidFill>
                <a:schemeClr val="bg1"/>
              </a:solidFill>
              <a:latin typeface="Arial Rounded MT Bold" panose="020F0704030504030204" pitchFamily="34" charset="0"/>
            </a:rPr>
            <a:t>Chiller setup</a:t>
          </a:r>
          <a:endParaRPr lang="en-US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7481080E-FA08-4793-8848-6F804F5E167B}" type="parTrans" cxnId="{C1D3F71D-6A8B-414C-AB45-D37E21EBE13D}">
      <dgm:prSet/>
      <dgm:spPr/>
      <dgm:t>
        <a:bodyPr/>
        <a:lstStyle/>
        <a:p>
          <a:endParaRPr lang="en-US"/>
        </a:p>
      </dgm:t>
    </dgm:pt>
    <dgm:pt modelId="{20D5A55F-9B5E-4D74-A80A-2293FAFC8FC9}" type="sibTrans" cxnId="{C1D3F71D-6A8B-414C-AB45-D37E21EBE13D}">
      <dgm:prSet/>
      <dgm:spPr/>
      <dgm:t>
        <a:bodyPr/>
        <a:lstStyle/>
        <a:p>
          <a:endParaRPr lang="en-US"/>
        </a:p>
      </dgm:t>
    </dgm:pt>
    <dgm:pt modelId="{AE12F368-352A-4C21-83D3-FF5B99C42E08}">
      <dgm:prSet phldrT="[Text]"/>
      <dgm:spPr/>
      <dgm:t>
        <a:bodyPr/>
        <a:lstStyle/>
        <a:p>
          <a:r>
            <a:rPr lang="fr-FR" dirty="0" err="1" smtClean="0">
              <a:latin typeface="Arial Rounded MT Bold" panose="020F0704030504030204" pitchFamily="34" charset="0"/>
            </a:rPr>
            <a:t>Temperature</a:t>
          </a:r>
          <a:r>
            <a:rPr lang="fr-FR" dirty="0" smtClean="0">
              <a:latin typeface="Arial Rounded MT Bold" panose="020F0704030504030204" pitchFamily="34" charset="0"/>
            </a:rPr>
            <a:t> acquisition</a:t>
          </a:r>
          <a:endParaRPr lang="en-US" dirty="0">
            <a:latin typeface="Arial Rounded MT Bold" panose="020F0704030504030204" pitchFamily="34" charset="0"/>
          </a:endParaRPr>
        </a:p>
      </dgm:t>
    </dgm:pt>
    <dgm:pt modelId="{1513360E-EA8E-4687-A82E-A4E7CF08332A}" type="parTrans" cxnId="{C60E659C-6D03-4DEF-9767-6302D6F2ECAB}">
      <dgm:prSet/>
      <dgm:spPr/>
      <dgm:t>
        <a:bodyPr/>
        <a:lstStyle/>
        <a:p>
          <a:endParaRPr lang="en-US"/>
        </a:p>
      </dgm:t>
    </dgm:pt>
    <dgm:pt modelId="{79B551B3-070A-46C3-AEB9-816D49DCBF4E}" type="sibTrans" cxnId="{C60E659C-6D03-4DEF-9767-6302D6F2ECAB}">
      <dgm:prSet/>
      <dgm:spPr/>
      <dgm:t>
        <a:bodyPr/>
        <a:lstStyle/>
        <a:p>
          <a:endParaRPr lang="en-US"/>
        </a:p>
      </dgm:t>
    </dgm:pt>
    <dgm:pt modelId="{0B66D381-8259-4374-9978-90B7B770FB90}" type="pres">
      <dgm:prSet presAssocID="{3F3914C1-8A1C-416C-A1D3-B17080E530C6}" presName="Name0" presStyleCnt="0">
        <dgm:presLayoutVars>
          <dgm:dir/>
          <dgm:animLvl val="lvl"/>
          <dgm:resizeHandles val="exact"/>
        </dgm:presLayoutVars>
      </dgm:prSet>
      <dgm:spPr/>
    </dgm:pt>
    <dgm:pt modelId="{022B6FBE-6F77-480E-BD83-0E9BB6C218FF}" type="pres">
      <dgm:prSet presAssocID="{3F3914C1-8A1C-416C-A1D3-B17080E530C6}" presName="dummy" presStyleCnt="0"/>
      <dgm:spPr/>
    </dgm:pt>
    <dgm:pt modelId="{F6900BF9-10E1-4E63-AB35-1E03DEDC8835}" type="pres">
      <dgm:prSet presAssocID="{3F3914C1-8A1C-416C-A1D3-B17080E530C6}" presName="linH" presStyleCnt="0"/>
      <dgm:spPr/>
    </dgm:pt>
    <dgm:pt modelId="{0DBAF040-FC2E-4C19-A80B-43DB3227BA08}" type="pres">
      <dgm:prSet presAssocID="{3F3914C1-8A1C-416C-A1D3-B17080E530C6}" presName="padding1" presStyleCnt="0"/>
      <dgm:spPr/>
    </dgm:pt>
    <dgm:pt modelId="{606535A4-91A5-42A3-81C2-200DAEFDFAB1}" type="pres">
      <dgm:prSet presAssocID="{A545F13B-DBC7-42A0-8667-EAC96D2EFBFF}" presName="linV" presStyleCnt="0"/>
      <dgm:spPr/>
    </dgm:pt>
    <dgm:pt modelId="{86296095-4D91-4186-BD3D-1B7E5D7C5A16}" type="pres">
      <dgm:prSet presAssocID="{A545F13B-DBC7-42A0-8667-EAC96D2EFBFF}" presName="spVertical1" presStyleCnt="0"/>
      <dgm:spPr/>
    </dgm:pt>
    <dgm:pt modelId="{ADCB43DD-DA22-42B9-B5AF-B41AAA183F41}" type="pres">
      <dgm:prSet presAssocID="{A545F13B-DBC7-42A0-8667-EAC96D2EFBFF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6F021-6277-44F1-A3E1-B9EAAB143366}" type="pres">
      <dgm:prSet presAssocID="{A545F13B-DBC7-42A0-8667-EAC96D2EFBFF}" presName="spVertical2" presStyleCnt="0"/>
      <dgm:spPr/>
    </dgm:pt>
    <dgm:pt modelId="{5CBBB239-EFCF-481D-9E4F-63864C725243}" type="pres">
      <dgm:prSet presAssocID="{A545F13B-DBC7-42A0-8667-EAC96D2EFBFF}" presName="spVertical3" presStyleCnt="0"/>
      <dgm:spPr/>
    </dgm:pt>
    <dgm:pt modelId="{5DB68197-E299-4F67-84B7-9E19CC766A09}" type="pres">
      <dgm:prSet presAssocID="{4F89E32C-7D02-429C-921F-328BB363077C}" presName="space" presStyleCnt="0"/>
      <dgm:spPr/>
    </dgm:pt>
    <dgm:pt modelId="{8BF25134-DAD5-43BA-985B-A2AE0600C429}" type="pres">
      <dgm:prSet presAssocID="{EDC7A79E-DEC3-4507-8822-F844F2FE34B8}" presName="linV" presStyleCnt="0"/>
      <dgm:spPr/>
    </dgm:pt>
    <dgm:pt modelId="{7A41A237-AD6C-48E4-A13C-E83E73688EDA}" type="pres">
      <dgm:prSet presAssocID="{EDC7A79E-DEC3-4507-8822-F844F2FE34B8}" presName="spVertical1" presStyleCnt="0"/>
      <dgm:spPr/>
    </dgm:pt>
    <dgm:pt modelId="{5022CAC1-5FA6-4872-94CB-661B9FEAE31F}" type="pres">
      <dgm:prSet presAssocID="{EDC7A79E-DEC3-4507-8822-F844F2FE34B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69D029B-6A3E-44F7-AD4A-5669D57E3A7B}" type="pres">
      <dgm:prSet presAssocID="{EDC7A79E-DEC3-4507-8822-F844F2FE34B8}" presName="spVertical2" presStyleCnt="0"/>
      <dgm:spPr/>
    </dgm:pt>
    <dgm:pt modelId="{F736E906-833E-4A2F-851D-E76BC2DF718C}" type="pres">
      <dgm:prSet presAssocID="{EDC7A79E-DEC3-4507-8822-F844F2FE34B8}" presName="spVertical3" presStyleCnt="0"/>
      <dgm:spPr/>
    </dgm:pt>
    <dgm:pt modelId="{1971B793-65BD-4005-8417-B2679F6DDFF7}" type="pres">
      <dgm:prSet presAssocID="{20D5A55F-9B5E-4D74-A80A-2293FAFC8FC9}" presName="space" presStyleCnt="0"/>
      <dgm:spPr/>
    </dgm:pt>
    <dgm:pt modelId="{70658123-DF8A-4323-B716-CD1CA4361DC8}" type="pres">
      <dgm:prSet presAssocID="{AE12F368-352A-4C21-83D3-FF5B99C42E08}" presName="linV" presStyleCnt="0"/>
      <dgm:spPr/>
    </dgm:pt>
    <dgm:pt modelId="{D93BB044-AA1C-44A5-A236-C1ED73110D97}" type="pres">
      <dgm:prSet presAssocID="{AE12F368-352A-4C21-83D3-FF5B99C42E08}" presName="spVertical1" presStyleCnt="0"/>
      <dgm:spPr/>
    </dgm:pt>
    <dgm:pt modelId="{A52A372E-94A4-436F-A3D1-DA7A90F3D221}" type="pres">
      <dgm:prSet presAssocID="{AE12F368-352A-4C21-83D3-FF5B99C42E08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EE0DB-F03A-4B54-B6E0-071007A2B2BB}" type="pres">
      <dgm:prSet presAssocID="{AE12F368-352A-4C21-83D3-FF5B99C42E08}" presName="spVertical2" presStyleCnt="0"/>
      <dgm:spPr/>
    </dgm:pt>
    <dgm:pt modelId="{DC28A1CD-4454-4A72-BABA-AC8EB1220B85}" type="pres">
      <dgm:prSet presAssocID="{AE12F368-352A-4C21-83D3-FF5B99C42E08}" presName="spVertical3" presStyleCnt="0"/>
      <dgm:spPr/>
    </dgm:pt>
    <dgm:pt modelId="{D6E03925-9D95-4145-80F5-80EE8F9BA06D}" type="pres">
      <dgm:prSet presAssocID="{3F3914C1-8A1C-416C-A1D3-B17080E530C6}" presName="padding2" presStyleCnt="0"/>
      <dgm:spPr/>
    </dgm:pt>
    <dgm:pt modelId="{18AAF802-C4DC-4B58-A0BE-F6F6FC18C90A}" type="pres">
      <dgm:prSet presAssocID="{3F3914C1-8A1C-416C-A1D3-B17080E530C6}" presName="negArrow" presStyleCnt="0"/>
      <dgm:spPr/>
    </dgm:pt>
    <dgm:pt modelId="{F63E9A10-083A-41B7-A22C-B49BFBED53A1}" type="pres">
      <dgm:prSet presAssocID="{3F3914C1-8A1C-416C-A1D3-B17080E530C6}" presName="backgroundArrow" presStyleLbl="node1" presStyleIdx="0" presStyleCnt="1"/>
      <dgm:spPr/>
    </dgm:pt>
  </dgm:ptLst>
  <dgm:cxnLst>
    <dgm:cxn modelId="{1A30C3A4-4E87-4E15-BD77-4D3D1059B331}" srcId="{3F3914C1-8A1C-416C-A1D3-B17080E530C6}" destId="{A545F13B-DBC7-42A0-8667-EAC96D2EFBFF}" srcOrd="0" destOrd="0" parTransId="{33819A00-85E9-4337-ABD9-0D4995DE4AC7}" sibTransId="{4F89E32C-7D02-429C-921F-328BB363077C}"/>
    <dgm:cxn modelId="{F3AF35F8-2139-4D16-AF8C-978CED60AE6F}" type="presOf" srcId="{3F3914C1-8A1C-416C-A1D3-B17080E530C6}" destId="{0B66D381-8259-4374-9978-90B7B770FB90}" srcOrd="0" destOrd="0" presId="urn:microsoft.com/office/officeart/2005/8/layout/hProcess3"/>
    <dgm:cxn modelId="{C60E659C-6D03-4DEF-9767-6302D6F2ECAB}" srcId="{3F3914C1-8A1C-416C-A1D3-B17080E530C6}" destId="{AE12F368-352A-4C21-83D3-FF5B99C42E08}" srcOrd="2" destOrd="0" parTransId="{1513360E-EA8E-4687-A82E-A4E7CF08332A}" sibTransId="{79B551B3-070A-46C3-AEB9-816D49DCBF4E}"/>
    <dgm:cxn modelId="{AE007F4A-C8E1-4343-BB56-D8D16E0F1886}" type="presOf" srcId="{A545F13B-DBC7-42A0-8667-EAC96D2EFBFF}" destId="{ADCB43DD-DA22-42B9-B5AF-B41AAA183F41}" srcOrd="0" destOrd="0" presId="urn:microsoft.com/office/officeart/2005/8/layout/hProcess3"/>
    <dgm:cxn modelId="{6BABCE88-C7ED-48BA-A145-8C0DBADB2373}" type="presOf" srcId="{EDC7A79E-DEC3-4507-8822-F844F2FE34B8}" destId="{5022CAC1-5FA6-4872-94CB-661B9FEAE31F}" srcOrd="0" destOrd="0" presId="urn:microsoft.com/office/officeart/2005/8/layout/hProcess3"/>
    <dgm:cxn modelId="{7EBFCBD6-CF74-43D9-9EC4-4EEF13F1FF4C}" type="presOf" srcId="{AE12F368-352A-4C21-83D3-FF5B99C42E08}" destId="{A52A372E-94A4-436F-A3D1-DA7A90F3D221}" srcOrd="0" destOrd="0" presId="urn:microsoft.com/office/officeart/2005/8/layout/hProcess3"/>
    <dgm:cxn modelId="{C1D3F71D-6A8B-414C-AB45-D37E21EBE13D}" srcId="{3F3914C1-8A1C-416C-A1D3-B17080E530C6}" destId="{EDC7A79E-DEC3-4507-8822-F844F2FE34B8}" srcOrd="1" destOrd="0" parTransId="{7481080E-FA08-4793-8848-6F804F5E167B}" sibTransId="{20D5A55F-9B5E-4D74-A80A-2293FAFC8FC9}"/>
    <dgm:cxn modelId="{C3970735-0739-46F6-883F-A1EAF0FB057C}" type="presParOf" srcId="{0B66D381-8259-4374-9978-90B7B770FB90}" destId="{022B6FBE-6F77-480E-BD83-0E9BB6C218FF}" srcOrd="0" destOrd="0" presId="urn:microsoft.com/office/officeart/2005/8/layout/hProcess3"/>
    <dgm:cxn modelId="{2B7C1D09-A953-4520-A258-367C816E7ABE}" type="presParOf" srcId="{0B66D381-8259-4374-9978-90B7B770FB90}" destId="{F6900BF9-10E1-4E63-AB35-1E03DEDC8835}" srcOrd="1" destOrd="0" presId="urn:microsoft.com/office/officeart/2005/8/layout/hProcess3"/>
    <dgm:cxn modelId="{50B89136-A3DD-40E5-B22C-2FAE21F82E4E}" type="presParOf" srcId="{F6900BF9-10E1-4E63-AB35-1E03DEDC8835}" destId="{0DBAF040-FC2E-4C19-A80B-43DB3227BA08}" srcOrd="0" destOrd="0" presId="urn:microsoft.com/office/officeart/2005/8/layout/hProcess3"/>
    <dgm:cxn modelId="{606C51CD-B4F3-4A2C-B63D-9D7113F66195}" type="presParOf" srcId="{F6900BF9-10E1-4E63-AB35-1E03DEDC8835}" destId="{606535A4-91A5-42A3-81C2-200DAEFDFAB1}" srcOrd="1" destOrd="0" presId="urn:microsoft.com/office/officeart/2005/8/layout/hProcess3"/>
    <dgm:cxn modelId="{AF2889F2-14BB-438E-AE8B-E34FC783CDE1}" type="presParOf" srcId="{606535A4-91A5-42A3-81C2-200DAEFDFAB1}" destId="{86296095-4D91-4186-BD3D-1B7E5D7C5A16}" srcOrd="0" destOrd="0" presId="urn:microsoft.com/office/officeart/2005/8/layout/hProcess3"/>
    <dgm:cxn modelId="{7EC29EEF-6AA7-4803-8880-ED67C834D5FF}" type="presParOf" srcId="{606535A4-91A5-42A3-81C2-200DAEFDFAB1}" destId="{ADCB43DD-DA22-42B9-B5AF-B41AAA183F41}" srcOrd="1" destOrd="0" presId="urn:microsoft.com/office/officeart/2005/8/layout/hProcess3"/>
    <dgm:cxn modelId="{00CEE366-DB33-474A-BEED-874C6DA131AD}" type="presParOf" srcId="{606535A4-91A5-42A3-81C2-200DAEFDFAB1}" destId="{E576F021-6277-44F1-A3E1-B9EAAB143366}" srcOrd="2" destOrd="0" presId="urn:microsoft.com/office/officeart/2005/8/layout/hProcess3"/>
    <dgm:cxn modelId="{FDE88B9F-0B6F-4655-8C4A-8C6C0A1D9314}" type="presParOf" srcId="{606535A4-91A5-42A3-81C2-200DAEFDFAB1}" destId="{5CBBB239-EFCF-481D-9E4F-63864C725243}" srcOrd="3" destOrd="0" presId="urn:microsoft.com/office/officeart/2005/8/layout/hProcess3"/>
    <dgm:cxn modelId="{059A2347-CABE-4469-86B2-50B604176D7C}" type="presParOf" srcId="{F6900BF9-10E1-4E63-AB35-1E03DEDC8835}" destId="{5DB68197-E299-4F67-84B7-9E19CC766A09}" srcOrd="2" destOrd="0" presId="urn:microsoft.com/office/officeart/2005/8/layout/hProcess3"/>
    <dgm:cxn modelId="{BF75D9A2-AB74-47AE-BA50-6CFEF114B901}" type="presParOf" srcId="{F6900BF9-10E1-4E63-AB35-1E03DEDC8835}" destId="{8BF25134-DAD5-43BA-985B-A2AE0600C429}" srcOrd="3" destOrd="0" presId="urn:microsoft.com/office/officeart/2005/8/layout/hProcess3"/>
    <dgm:cxn modelId="{4071F48E-BFD5-4FAF-B9E3-8D2CCEF19346}" type="presParOf" srcId="{8BF25134-DAD5-43BA-985B-A2AE0600C429}" destId="{7A41A237-AD6C-48E4-A13C-E83E73688EDA}" srcOrd="0" destOrd="0" presId="urn:microsoft.com/office/officeart/2005/8/layout/hProcess3"/>
    <dgm:cxn modelId="{9FEB0771-6E84-4226-B3D9-7FE343A67750}" type="presParOf" srcId="{8BF25134-DAD5-43BA-985B-A2AE0600C429}" destId="{5022CAC1-5FA6-4872-94CB-661B9FEAE31F}" srcOrd="1" destOrd="0" presId="urn:microsoft.com/office/officeart/2005/8/layout/hProcess3"/>
    <dgm:cxn modelId="{1D6BB5B0-745F-493B-9916-2CF3FE27349A}" type="presParOf" srcId="{8BF25134-DAD5-43BA-985B-A2AE0600C429}" destId="{569D029B-6A3E-44F7-AD4A-5669D57E3A7B}" srcOrd="2" destOrd="0" presId="urn:microsoft.com/office/officeart/2005/8/layout/hProcess3"/>
    <dgm:cxn modelId="{1887A1D0-A5D5-4070-A227-B18575D8B1BA}" type="presParOf" srcId="{8BF25134-DAD5-43BA-985B-A2AE0600C429}" destId="{F736E906-833E-4A2F-851D-E76BC2DF718C}" srcOrd="3" destOrd="0" presId="urn:microsoft.com/office/officeart/2005/8/layout/hProcess3"/>
    <dgm:cxn modelId="{506A1899-7FE4-4ADE-AD6A-4CF3A37B4266}" type="presParOf" srcId="{F6900BF9-10E1-4E63-AB35-1E03DEDC8835}" destId="{1971B793-65BD-4005-8417-B2679F6DDFF7}" srcOrd="4" destOrd="0" presId="urn:microsoft.com/office/officeart/2005/8/layout/hProcess3"/>
    <dgm:cxn modelId="{C80634B0-079F-4DD4-B9A4-E70C441191BB}" type="presParOf" srcId="{F6900BF9-10E1-4E63-AB35-1E03DEDC8835}" destId="{70658123-DF8A-4323-B716-CD1CA4361DC8}" srcOrd="5" destOrd="0" presId="urn:microsoft.com/office/officeart/2005/8/layout/hProcess3"/>
    <dgm:cxn modelId="{CB2067B6-0DB1-4452-9359-A8F0897F9E3F}" type="presParOf" srcId="{70658123-DF8A-4323-B716-CD1CA4361DC8}" destId="{D93BB044-AA1C-44A5-A236-C1ED73110D97}" srcOrd="0" destOrd="0" presId="urn:microsoft.com/office/officeart/2005/8/layout/hProcess3"/>
    <dgm:cxn modelId="{01D80EB8-67FB-464B-8206-0522272FF1F0}" type="presParOf" srcId="{70658123-DF8A-4323-B716-CD1CA4361DC8}" destId="{A52A372E-94A4-436F-A3D1-DA7A90F3D221}" srcOrd="1" destOrd="0" presId="urn:microsoft.com/office/officeart/2005/8/layout/hProcess3"/>
    <dgm:cxn modelId="{D1D48E46-1CC3-4AB2-8632-F895020CEEEF}" type="presParOf" srcId="{70658123-DF8A-4323-B716-CD1CA4361DC8}" destId="{DDFEE0DB-F03A-4B54-B6E0-071007A2B2BB}" srcOrd="2" destOrd="0" presId="urn:microsoft.com/office/officeart/2005/8/layout/hProcess3"/>
    <dgm:cxn modelId="{8F20CECE-3841-4A54-A12D-03548D8E888C}" type="presParOf" srcId="{70658123-DF8A-4323-B716-CD1CA4361DC8}" destId="{DC28A1CD-4454-4A72-BABA-AC8EB1220B85}" srcOrd="3" destOrd="0" presId="urn:microsoft.com/office/officeart/2005/8/layout/hProcess3"/>
    <dgm:cxn modelId="{D4150B87-C577-4224-B005-39DDA8B4FDC8}" type="presParOf" srcId="{F6900BF9-10E1-4E63-AB35-1E03DEDC8835}" destId="{D6E03925-9D95-4145-80F5-80EE8F9BA06D}" srcOrd="6" destOrd="0" presId="urn:microsoft.com/office/officeart/2005/8/layout/hProcess3"/>
    <dgm:cxn modelId="{5E350B0E-7DBF-4B16-AF84-9D87E31B7A2B}" type="presParOf" srcId="{F6900BF9-10E1-4E63-AB35-1E03DEDC8835}" destId="{18AAF802-C4DC-4B58-A0BE-F6F6FC18C90A}" srcOrd="7" destOrd="0" presId="urn:microsoft.com/office/officeart/2005/8/layout/hProcess3"/>
    <dgm:cxn modelId="{EC0C09A7-E4D9-4FBB-B5A5-47FACC5AAF7C}" type="presParOf" srcId="{F6900BF9-10E1-4E63-AB35-1E03DEDC8835}" destId="{F63E9A10-083A-41B7-A22C-B49BFBED53A1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914C1-8A1C-416C-A1D3-B17080E530C6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545F13B-DBC7-42A0-8667-EAC96D2EFBFF}">
      <dgm:prSet phldrT="[Text]"/>
      <dgm:spPr/>
      <dgm:t>
        <a:bodyPr/>
        <a:lstStyle/>
        <a:p>
          <a:r>
            <a:rPr lang="fr-FR" dirty="0" err="1" smtClean="0">
              <a:latin typeface="Arial Rounded MT Bold" panose="020F0704030504030204" pitchFamily="34" charset="0"/>
            </a:rPr>
            <a:t>Theoritical</a:t>
          </a:r>
          <a:r>
            <a:rPr lang="fr-FR" dirty="0" smtClean="0">
              <a:latin typeface="Arial Rounded MT Bold" panose="020F0704030504030204" pitchFamily="34" charset="0"/>
            </a:rPr>
            <a:t> model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33819A00-85E9-4337-ABD9-0D4995DE4AC7}" type="parTrans" cxnId="{1A30C3A4-4E87-4E15-BD77-4D3D1059B331}">
      <dgm:prSet/>
      <dgm:spPr/>
      <dgm:t>
        <a:bodyPr/>
        <a:lstStyle/>
        <a:p>
          <a:endParaRPr lang="en-US"/>
        </a:p>
      </dgm:t>
    </dgm:pt>
    <dgm:pt modelId="{4F89E32C-7D02-429C-921F-328BB363077C}" type="sibTrans" cxnId="{1A30C3A4-4E87-4E15-BD77-4D3D1059B331}">
      <dgm:prSet/>
      <dgm:spPr/>
      <dgm:t>
        <a:bodyPr/>
        <a:lstStyle/>
        <a:p>
          <a:endParaRPr lang="en-US"/>
        </a:p>
      </dgm:t>
    </dgm:pt>
    <dgm:pt modelId="{EDC7A79E-DEC3-4507-8822-F844F2FE34B8}">
      <dgm:prSet phldrT="[Text]"/>
      <dgm:spPr/>
      <dgm:t>
        <a:bodyPr/>
        <a:lstStyle/>
        <a:p>
          <a:r>
            <a:rPr lang="fr-FR" dirty="0" smtClean="0">
              <a:latin typeface="Arial Rounded MT Bold" panose="020F0704030504030204" pitchFamily="34" charset="0"/>
            </a:rPr>
            <a:t>Chiller setup</a:t>
          </a:r>
          <a:endParaRPr lang="en-US" dirty="0">
            <a:latin typeface="Arial Rounded MT Bold" panose="020F0704030504030204" pitchFamily="34" charset="0"/>
          </a:endParaRPr>
        </a:p>
      </dgm:t>
    </dgm:pt>
    <dgm:pt modelId="{7481080E-FA08-4793-8848-6F804F5E167B}" type="parTrans" cxnId="{C1D3F71D-6A8B-414C-AB45-D37E21EBE13D}">
      <dgm:prSet/>
      <dgm:spPr/>
      <dgm:t>
        <a:bodyPr/>
        <a:lstStyle/>
        <a:p>
          <a:endParaRPr lang="en-US"/>
        </a:p>
      </dgm:t>
    </dgm:pt>
    <dgm:pt modelId="{20D5A55F-9B5E-4D74-A80A-2293FAFC8FC9}" type="sibTrans" cxnId="{C1D3F71D-6A8B-414C-AB45-D37E21EBE13D}">
      <dgm:prSet/>
      <dgm:spPr/>
      <dgm:t>
        <a:bodyPr/>
        <a:lstStyle/>
        <a:p>
          <a:endParaRPr lang="en-US"/>
        </a:p>
      </dgm:t>
    </dgm:pt>
    <dgm:pt modelId="{AE12F368-352A-4C21-83D3-FF5B99C42E08}">
      <dgm:prSet phldrT="[Text]"/>
      <dgm:spPr/>
      <dgm:t>
        <a:bodyPr/>
        <a:lstStyle/>
        <a:p>
          <a:r>
            <a:rPr lang="fr-FR" dirty="0" err="1" smtClean="0">
              <a:solidFill>
                <a:schemeClr val="bg1"/>
              </a:solidFill>
              <a:latin typeface="Arial Rounded MT Bold" panose="020F0704030504030204" pitchFamily="34" charset="0"/>
            </a:rPr>
            <a:t>Temperature</a:t>
          </a:r>
          <a:r>
            <a:rPr lang="fr-FR" dirty="0" smtClean="0">
              <a:solidFill>
                <a:schemeClr val="bg1"/>
              </a:solidFill>
              <a:latin typeface="Arial Rounded MT Bold" panose="020F0704030504030204" pitchFamily="34" charset="0"/>
            </a:rPr>
            <a:t> acquisition</a:t>
          </a:r>
          <a:endParaRPr lang="en-US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1513360E-EA8E-4687-A82E-A4E7CF08332A}" type="parTrans" cxnId="{C60E659C-6D03-4DEF-9767-6302D6F2ECAB}">
      <dgm:prSet/>
      <dgm:spPr/>
      <dgm:t>
        <a:bodyPr/>
        <a:lstStyle/>
        <a:p>
          <a:endParaRPr lang="en-US"/>
        </a:p>
      </dgm:t>
    </dgm:pt>
    <dgm:pt modelId="{79B551B3-070A-46C3-AEB9-816D49DCBF4E}" type="sibTrans" cxnId="{C60E659C-6D03-4DEF-9767-6302D6F2ECAB}">
      <dgm:prSet/>
      <dgm:spPr/>
      <dgm:t>
        <a:bodyPr/>
        <a:lstStyle/>
        <a:p>
          <a:endParaRPr lang="en-US"/>
        </a:p>
      </dgm:t>
    </dgm:pt>
    <dgm:pt modelId="{0B66D381-8259-4374-9978-90B7B770FB90}" type="pres">
      <dgm:prSet presAssocID="{3F3914C1-8A1C-416C-A1D3-B17080E530C6}" presName="Name0" presStyleCnt="0">
        <dgm:presLayoutVars>
          <dgm:dir/>
          <dgm:animLvl val="lvl"/>
          <dgm:resizeHandles val="exact"/>
        </dgm:presLayoutVars>
      </dgm:prSet>
      <dgm:spPr/>
    </dgm:pt>
    <dgm:pt modelId="{022B6FBE-6F77-480E-BD83-0E9BB6C218FF}" type="pres">
      <dgm:prSet presAssocID="{3F3914C1-8A1C-416C-A1D3-B17080E530C6}" presName="dummy" presStyleCnt="0"/>
      <dgm:spPr/>
    </dgm:pt>
    <dgm:pt modelId="{F6900BF9-10E1-4E63-AB35-1E03DEDC8835}" type="pres">
      <dgm:prSet presAssocID="{3F3914C1-8A1C-416C-A1D3-B17080E530C6}" presName="linH" presStyleCnt="0"/>
      <dgm:spPr/>
    </dgm:pt>
    <dgm:pt modelId="{0DBAF040-FC2E-4C19-A80B-43DB3227BA08}" type="pres">
      <dgm:prSet presAssocID="{3F3914C1-8A1C-416C-A1D3-B17080E530C6}" presName="padding1" presStyleCnt="0"/>
      <dgm:spPr/>
    </dgm:pt>
    <dgm:pt modelId="{606535A4-91A5-42A3-81C2-200DAEFDFAB1}" type="pres">
      <dgm:prSet presAssocID="{A545F13B-DBC7-42A0-8667-EAC96D2EFBFF}" presName="linV" presStyleCnt="0"/>
      <dgm:spPr/>
    </dgm:pt>
    <dgm:pt modelId="{86296095-4D91-4186-BD3D-1B7E5D7C5A16}" type="pres">
      <dgm:prSet presAssocID="{A545F13B-DBC7-42A0-8667-EAC96D2EFBFF}" presName="spVertical1" presStyleCnt="0"/>
      <dgm:spPr/>
    </dgm:pt>
    <dgm:pt modelId="{ADCB43DD-DA22-42B9-B5AF-B41AAA183F41}" type="pres">
      <dgm:prSet presAssocID="{A545F13B-DBC7-42A0-8667-EAC96D2EFBFF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6F021-6277-44F1-A3E1-B9EAAB143366}" type="pres">
      <dgm:prSet presAssocID="{A545F13B-DBC7-42A0-8667-EAC96D2EFBFF}" presName="spVertical2" presStyleCnt="0"/>
      <dgm:spPr/>
    </dgm:pt>
    <dgm:pt modelId="{5CBBB239-EFCF-481D-9E4F-63864C725243}" type="pres">
      <dgm:prSet presAssocID="{A545F13B-DBC7-42A0-8667-EAC96D2EFBFF}" presName="spVertical3" presStyleCnt="0"/>
      <dgm:spPr/>
    </dgm:pt>
    <dgm:pt modelId="{5DB68197-E299-4F67-84B7-9E19CC766A09}" type="pres">
      <dgm:prSet presAssocID="{4F89E32C-7D02-429C-921F-328BB363077C}" presName="space" presStyleCnt="0"/>
      <dgm:spPr/>
    </dgm:pt>
    <dgm:pt modelId="{8BF25134-DAD5-43BA-985B-A2AE0600C429}" type="pres">
      <dgm:prSet presAssocID="{EDC7A79E-DEC3-4507-8822-F844F2FE34B8}" presName="linV" presStyleCnt="0"/>
      <dgm:spPr/>
    </dgm:pt>
    <dgm:pt modelId="{7A41A237-AD6C-48E4-A13C-E83E73688EDA}" type="pres">
      <dgm:prSet presAssocID="{EDC7A79E-DEC3-4507-8822-F844F2FE34B8}" presName="spVertical1" presStyleCnt="0"/>
      <dgm:spPr/>
    </dgm:pt>
    <dgm:pt modelId="{5022CAC1-5FA6-4872-94CB-661B9FEAE31F}" type="pres">
      <dgm:prSet presAssocID="{EDC7A79E-DEC3-4507-8822-F844F2FE34B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69D029B-6A3E-44F7-AD4A-5669D57E3A7B}" type="pres">
      <dgm:prSet presAssocID="{EDC7A79E-DEC3-4507-8822-F844F2FE34B8}" presName="spVertical2" presStyleCnt="0"/>
      <dgm:spPr/>
    </dgm:pt>
    <dgm:pt modelId="{F736E906-833E-4A2F-851D-E76BC2DF718C}" type="pres">
      <dgm:prSet presAssocID="{EDC7A79E-DEC3-4507-8822-F844F2FE34B8}" presName="spVertical3" presStyleCnt="0"/>
      <dgm:spPr/>
    </dgm:pt>
    <dgm:pt modelId="{1971B793-65BD-4005-8417-B2679F6DDFF7}" type="pres">
      <dgm:prSet presAssocID="{20D5A55F-9B5E-4D74-A80A-2293FAFC8FC9}" presName="space" presStyleCnt="0"/>
      <dgm:spPr/>
    </dgm:pt>
    <dgm:pt modelId="{70658123-DF8A-4323-B716-CD1CA4361DC8}" type="pres">
      <dgm:prSet presAssocID="{AE12F368-352A-4C21-83D3-FF5B99C42E08}" presName="linV" presStyleCnt="0"/>
      <dgm:spPr/>
    </dgm:pt>
    <dgm:pt modelId="{D93BB044-AA1C-44A5-A236-C1ED73110D97}" type="pres">
      <dgm:prSet presAssocID="{AE12F368-352A-4C21-83D3-FF5B99C42E08}" presName="spVertical1" presStyleCnt="0"/>
      <dgm:spPr/>
    </dgm:pt>
    <dgm:pt modelId="{A52A372E-94A4-436F-A3D1-DA7A90F3D221}" type="pres">
      <dgm:prSet presAssocID="{AE12F368-352A-4C21-83D3-FF5B99C42E08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EE0DB-F03A-4B54-B6E0-071007A2B2BB}" type="pres">
      <dgm:prSet presAssocID="{AE12F368-352A-4C21-83D3-FF5B99C42E08}" presName="spVertical2" presStyleCnt="0"/>
      <dgm:spPr/>
    </dgm:pt>
    <dgm:pt modelId="{DC28A1CD-4454-4A72-BABA-AC8EB1220B85}" type="pres">
      <dgm:prSet presAssocID="{AE12F368-352A-4C21-83D3-FF5B99C42E08}" presName="spVertical3" presStyleCnt="0"/>
      <dgm:spPr/>
    </dgm:pt>
    <dgm:pt modelId="{D6E03925-9D95-4145-80F5-80EE8F9BA06D}" type="pres">
      <dgm:prSet presAssocID="{3F3914C1-8A1C-416C-A1D3-B17080E530C6}" presName="padding2" presStyleCnt="0"/>
      <dgm:spPr/>
    </dgm:pt>
    <dgm:pt modelId="{18AAF802-C4DC-4B58-A0BE-F6F6FC18C90A}" type="pres">
      <dgm:prSet presAssocID="{3F3914C1-8A1C-416C-A1D3-B17080E530C6}" presName="negArrow" presStyleCnt="0"/>
      <dgm:spPr/>
    </dgm:pt>
    <dgm:pt modelId="{F63E9A10-083A-41B7-A22C-B49BFBED53A1}" type="pres">
      <dgm:prSet presAssocID="{3F3914C1-8A1C-416C-A1D3-B17080E530C6}" presName="backgroundArrow" presStyleLbl="node1" presStyleIdx="0" presStyleCnt="1"/>
      <dgm:spPr/>
    </dgm:pt>
  </dgm:ptLst>
  <dgm:cxnLst>
    <dgm:cxn modelId="{1A30C3A4-4E87-4E15-BD77-4D3D1059B331}" srcId="{3F3914C1-8A1C-416C-A1D3-B17080E530C6}" destId="{A545F13B-DBC7-42A0-8667-EAC96D2EFBFF}" srcOrd="0" destOrd="0" parTransId="{33819A00-85E9-4337-ABD9-0D4995DE4AC7}" sibTransId="{4F89E32C-7D02-429C-921F-328BB363077C}"/>
    <dgm:cxn modelId="{F3AF35F8-2139-4D16-AF8C-978CED60AE6F}" type="presOf" srcId="{3F3914C1-8A1C-416C-A1D3-B17080E530C6}" destId="{0B66D381-8259-4374-9978-90B7B770FB90}" srcOrd="0" destOrd="0" presId="urn:microsoft.com/office/officeart/2005/8/layout/hProcess3"/>
    <dgm:cxn modelId="{C60E659C-6D03-4DEF-9767-6302D6F2ECAB}" srcId="{3F3914C1-8A1C-416C-A1D3-B17080E530C6}" destId="{AE12F368-352A-4C21-83D3-FF5B99C42E08}" srcOrd="2" destOrd="0" parTransId="{1513360E-EA8E-4687-A82E-A4E7CF08332A}" sibTransId="{79B551B3-070A-46C3-AEB9-816D49DCBF4E}"/>
    <dgm:cxn modelId="{AE007F4A-C8E1-4343-BB56-D8D16E0F1886}" type="presOf" srcId="{A545F13B-DBC7-42A0-8667-EAC96D2EFBFF}" destId="{ADCB43DD-DA22-42B9-B5AF-B41AAA183F41}" srcOrd="0" destOrd="0" presId="urn:microsoft.com/office/officeart/2005/8/layout/hProcess3"/>
    <dgm:cxn modelId="{6BABCE88-C7ED-48BA-A145-8C0DBADB2373}" type="presOf" srcId="{EDC7A79E-DEC3-4507-8822-F844F2FE34B8}" destId="{5022CAC1-5FA6-4872-94CB-661B9FEAE31F}" srcOrd="0" destOrd="0" presId="urn:microsoft.com/office/officeart/2005/8/layout/hProcess3"/>
    <dgm:cxn modelId="{7EBFCBD6-CF74-43D9-9EC4-4EEF13F1FF4C}" type="presOf" srcId="{AE12F368-352A-4C21-83D3-FF5B99C42E08}" destId="{A52A372E-94A4-436F-A3D1-DA7A90F3D221}" srcOrd="0" destOrd="0" presId="urn:microsoft.com/office/officeart/2005/8/layout/hProcess3"/>
    <dgm:cxn modelId="{C1D3F71D-6A8B-414C-AB45-D37E21EBE13D}" srcId="{3F3914C1-8A1C-416C-A1D3-B17080E530C6}" destId="{EDC7A79E-DEC3-4507-8822-F844F2FE34B8}" srcOrd="1" destOrd="0" parTransId="{7481080E-FA08-4793-8848-6F804F5E167B}" sibTransId="{20D5A55F-9B5E-4D74-A80A-2293FAFC8FC9}"/>
    <dgm:cxn modelId="{C3970735-0739-46F6-883F-A1EAF0FB057C}" type="presParOf" srcId="{0B66D381-8259-4374-9978-90B7B770FB90}" destId="{022B6FBE-6F77-480E-BD83-0E9BB6C218FF}" srcOrd="0" destOrd="0" presId="urn:microsoft.com/office/officeart/2005/8/layout/hProcess3"/>
    <dgm:cxn modelId="{2B7C1D09-A953-4520-A258-367C816E7ABE}" type="presParOf" srcId="{0B66D381-8259-4374-9978-90B7B770FB90}" destId="{F6900BF9-10E1-4E63-AB35-1E03DEDC8835}" srcOrd="1" destOrd="0" presId="urn:microsoft.com/office/officeart/2005/8/layout/hProcess3"/>
    <dgm:cxn modelId="{50B89136-A3DD-40E5-B22C-2FAE21F82E4E}" type="presParOf" srcId="{F6900BF9-10E1-4E63-AB35-1E03DEDC8835}" destId="{0DBAF040-FC2E-4C19-A80B-43DB3227BA08}" srcOrd="0" destOrd="0" presId="urn:microsoft.com/office/officeart/2005/8/layout/hProcess3"/>
    <dgm:cxn modelId="{606C51CD-B4F3-4A2C-B63D-9D7113F66195}" type="presParOf" srcId="{F6900BF9-10E1-4E63-AB35-1E03DEDC8835}" destId="{606535A4-91A5-42A3-81C2-200DAEFDFAB1}" srcOrd="1" destOrd="0" presId="urn:microsoft.com/office/officeart/2005/8/layout/hProcess3"/>
    <dgm:cxn modelId="{AF2889F2-14BB-438E-AE8B-E34FC783CDE1}" type="presParOf" srcId="{606535A4-91A5-42A3-81C2-200DAEFDFAB1}" destId="{86296095-4D91-4186-BD3D-1B7E5D7C5A16}" srcOrd="0" destOrd="0" presId="urn:microsoft.com/office/officeart/2005/8/layout/hProcess3"/>
    <dgm:cxn modelId="{7EC29EEF-6AA7-4803-8880-ED67C834D5FF}" type="presParOf" srcId="{606535A4-91A5-42A3-81C2-200DAEFDFAB1}" destId="{ADCB43DD-DA22-42B9-B5AF-B41AAA183F41}" srcOrd="1" destOrd="0" presId="urn:microsoft.com/office/officeart/2005/8/layout/hProcess3"/>
    <dgm:cxn modelId="{00CEE366-DB33-474A-BEED-874C6DA131AD}" type="presParOf" srcId="{606535A4-91A5-42A3-81C2-200DAEFDFAB1}" destId="{E576F021-6277-44F1-A3E1-B9EAAB143366}" srcOrd="2" destOrd="0" presId="urn:microsoft.com/office/officeart/2005/8/layout/hProcess3"/>
    <dgm:cxn modelId="{FDE88B9F-0B6F-4655-8C4A-8C6C0A1D9314}" type="presParOf" srcId="{606535A4-91A5-42A3-81C2-200DAEFDFAB1}" destId="{5CBBB239-EFCF-481D-9E4F-63864C725243}" srcOrd="3" destOrd="0" presId="urn:microsoft.com/office/officeart/2005/8/layout/hProcess3"/>
    <dgm:cxn modelId="{059A2347-CABE-4469-86B2-50B604176D7C}" type="presParOf" srcId="{F6900BF9-10E1-4E63-AB35-1E03DEDC8835}" destId="{5DB68197-E299-4F67-84B7-9E19CC766A09}" srcOrd="2" destOrd="0" presId="urn:microsoft.com/office/officeart/2005/8/layout/hProcess3"/>
    <dgm:cxn modelId="{BF75D9A2-AB74-47AE-BA50-6CFEF114B901}" type="presParOf" srcId="{F6900BF9-10E1-4E63-AB35-1E03DEDC8835}" destId="{8BF25134-DAD5-43BA-985B-A2AE0600C429}" srcOrd="3" destOrd="0" presId="urn:microsoft.com/office/officeart/2005/8/layout/hProcess3"/>
    <dgm:cxn modelId="{4071F48E-BFD5-4FAF-B9E3-8D2CCEF19346}" type="presParOf" srcId="{8BF25134-DAD5-43BA-985B-A2AE0600C429}" destId="{7A41A237-AD6C-48E4-A13C-E83E73688EDA}" srcOrd="0" destOrd="0" presId="urn:microsoft.com/office/officeart/2005/8/layout/hProcess3"/>
    <dgm:cxn modelId="{9FEB0771-6E84-4226-B3D9-7FE343A67750}" type="presParOf" srcId="{8BF25134-DAD5-43BA-985B-A2AE0600C429}" destId="{5022CAC1-5FA6-4872-94CB-661B9FEAE31F}" srcOrd="1" destOrd="0" presId="urn:microsoft.com/office/officeart/2005/8/layout/hProcess3"/>
    <dgm:cxn modelId="{1D6BB5B0-745F-493B-9916-2CF3FE27349A}" type="presParOf" srcId="{8BF25134-DAD5-43BA-985B-A2AE0600C429}" destId="{569D029B-6A3E-44F7-AD4A-5669D57E3A7B}" srcOrd="2" destOrd="0" presId="urn:microsoft.com/office/officeart/2005/8/layout/hProcess3"/>
    <dgm:cxn modelId="{1887A1D0-A5D5-4070-A227-B18575D8B1BA}" type="presParOf" srcId="{8BF25134-DAD5-43BA-985B-A2AE0600C429}" destId="{F736E906-833E-4A2F-851D-E76BC2DF718C}" srcOrd="3" destOrd="0" presId="urn:microsoft.com/office/officeart/2005/8/layout/hProcess3"/>
    <dgm:cxn modelId="{506A1899-7FE4-4ADE-AD6A-4CF3A37B4266}" type="presParOf" srcId="{F6900BF9-10E1-4E63-AB35-1E03DEDC8835}" destId="{1971B793-65BD-4005-8417-B2679F6DDFF7}" srcOrd="4" destOrd="0" presId="urn:microsoft.com/office/officeart/2005/8/layout/hProcess3"/>
    <dgm:cxn modelId="{C80634B0-079F-4DD4-B9A4-E70C441191BB}" type="presParOf" srcId="{F6900BF9-10E1-4E63-AB35-1E03DEDC8835}" destId="{70658123-DF8A-4323-B716-CD1CA4361DC8}" srcOrd="5" destOrd="0" presId="urn:microsoft.com/office/officeart/2005/8/layout/hProcess3"/>
    <dgm:cxn modelId="{CB2067B6-0DB1-4452-9359-A8F0897F9E3F}" type="presParOf" srcId="{70658123-DF8A-4323-B716-CD1CA4361DC8}" destId="{D93BB044-AA1C-44A5-A236-C1ED73110D97}" srcOrd="0" destOrd="0" presId="urn:microsoft.com/office/officeart/2005/8/layout/hProcess3"/>
    <dgm:cxn modelId="{01D80EB8-67FB-464B-8206-0522272FF1F0}" type="presParOf" srcId="{70658123-DF8A-4323-B716-CD1CA4361DC8}" destId="{A52A372E-94A4-436F-A3D1-DA7A90F3D221}" srcOrd="1" destOrd="0" presId="urn:microsoft.com/office/officeart/2005/8/layout/hProcess3"/>
    <dgm:cxn modelId="{D1D48E46-1CC3-4AB2-8632-F895020CEEEF}" type="presParOf" srcId="{70658123-DF8A-4323-B716-CD1CA4361DC8}" destId="{DDFEE0DB-F03A-4B54-B6E0-071007A2B2BB}" srcOrd="2" destOrd="0" presId="urn:microsoft.com/office/officeart/2005/8/layout/hProcess3"/>
    <dgm:cxn modelId="{8F20CECE-3841-4A54-A12D-03548D8E888C}" type="presParOf" srcId="{70658123-DF8A-4323-B716-CD1CA4361DC8}" destId="{DC28A1CD-4454-4A72-BABA-AC8EB1220B85}" srcOrd="3" destOrd="0" presId="urn:microsoft.com/office/officeart/2005/8/layout/hProcess3"/>
    <dgm:cxn modelId="{D4150B87-C577-4224-B005-39DDA8B4FDC8}" type="presParOf" srcId="{F6900BF9-10E1-4E63-AB35-1E03DEDC8835}" destId="{D6E03925-9D95-4145-80F5-80EE8F9BA06D}" srcOrd="6" destOrd="0" presId="urn:microsoft.com/office/officeart/2005/8/layout/hProcess3"/>
    <dgm:cxn modelId="{5E350B0E-7DBF-4B16-AF84-9D87E31B7A2B}" type="presParOf" srcId="{F6900BF9-10E1-4E63-AB35-1E03DEDC8835}" destId="{18AAF802-C4DC-4B58-A0BE-F6F6FC18C90A}" srcOrd="7" destOrd="0" presId="urn:microsoft.com/office/officeart/2005/8/layout/hProcess3"/>
    <dgm:cxn modelId="{EC0C09A7-E4D9-4FBB-B5A5-47FACC5AAF7C}" type="presParOf" srcId="{F6900BF9-10E1-4E63-AB35-1E03DEDC8835}" destId="{F63E9A10-083A-41B7-A22C-B49BFBED53A1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3914C1-8A1C-416C-A1D3-B17080E530C6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545F13B-DBC7-42A0-8667-EAC96D2EFBFF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Measure the temperature of the cooling lines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33819A00-85E9-4337-ABD9-0D4995DE4AC7}" type="parTrans" cxnId="{1A30C3A4-4E87-4E15-BD77-4D3D1059B331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F89E32C-7D02-429C-921F-328BB363077C}" type="sibTrans" cxnId="{1A30C3A4-4E87-4E15-BD77-4D3D1059B331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DC7A79E-DEC3-4507-8822-F844F2FE34B8}">
      <dgm:prSet phldrT="[Text]"/>
      <dgm:spPr/>
      <dgm:t>
        <a:bodyPr/>
        <a:lstStyle/>
        <a:p>
          <a:r>
            <a:rPr lang="fr-FR" dirty="0" err="1" smtClean="0">
              <a:latin typeface="Arial Rounded MT Bold" panose="020F0704030504030204" pitchFamily="34" charset="0"/>
            </a:rPr>
            <a:t>Viscometry</a:t>
          </a:r>
          <a:endParaRPr lang="en-US" dirty="0">
            <a:latin typeface="Arial Rounded MT Bold" panose="020F0704030504030204" pitchFamily="34" charset="0"/>
          </a:endParaRPr>
        </a:p>
      </dgm:t>
    </dgm:pt>
    <dgm:pt modelId="{7481080E-FA08-4793-8848-6F804F5E167B}" type="parTrans" cxnId="{C1D3F71D-6A8B-414C-AB45-D37E21EBE13D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0D5A55F-9B5E-4D74-A80A-2293FAFC8FC9}" type="sibTrans" cxnId="{C1D3F71D-6A8B-414C-AB45-D37E21EBE13D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E12F368-352A-4C21-83D3-FF5B99C42E08}">
      <dgm:prSet phldrT="[Text]"/>
      <dgm:spPr/>
      <dgm:t>
        <a:bodyPr/>
        <a:lstStyle/>
        <a:p>
          <a:r>
            <a:rPr lang="fr-FR" dirty="0" err="1" smtClean="0">
              <a:latin typeface="Arial Rounded MT Bold" panose="020F0704030504030204" pitchFamily="34" charset="0"/>
            </a:rPr>
            <a:t>Preparing</a:t>
          </a:r>
          <a:r>
            <a:rPr lang="fr-FR" dirty="0" smtClean="0">
              <a:latin typeface="Arial Rounded MT Bold" panose="020F0704030504030204" pitchFamily="34" charset="0"/>
            </a:rPr>
            <a:t> the </a:t>
          </a:r>
          <a:r>
            <a:rPr lang="fr-FR" dirty="0" err="1" smtClean="0">
              <a:latin typeface="Arial Rounded MT Bold" panose="020F0704030504030204" pitchFamily="34" charset="0"/>
            </a:rPr>
            <a:t>gas</a:t>
          </a:r>
          <a:r>
            <a:rPr lang="fr-FR" dirty="0" smtClean="0">
              <a:latin typeface="Arial Rounded MT Bold" panose="020F0704030504030204" pitchFamily="34" charset="0"/>
            </a:rPr>
            <a:t> mixture</a:t>
          </a:r>
          <a:endParaRPr lang="en-US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1513360E-EA8E-4687-A82E-A4E7CF08332A}" type="parTrans" cxnId="{C60E659C-6D03-4DEF-9767-6302D6F2ECAB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9B551B3-070A-46C3-AEB9-816D49DCBF4E}" type="sibTrans" cxnId="{C60E659C-6D03-4DEF-9767-6302D6F2ECAB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0B66D381-8259-4374-9978-90B7B770FB90}" type="pres">
      <dgm:prSet presAssocID="{3F3914C1-8A1C-416C-A1D3-B17080E530C6}" presName="Name0" presStyleCnt="0">
        <dgm:presLayoutVars>
          <dgm:dir/>
          <dgm:animLvl val="lvl"/>
          <dgm:resizeHandles val="exact"/>
        </dgm:presLayoutVars>
      </dgm:prSet>
      <dgm:spPr/>
    </dgm:pt>
    <dgm:pt modelId="{022B6FBE-6F77-480E-BD83-0E9BB6C218FF}" type="pres">
      <dgm:prSet presAssocID="{3F3914C1-8A1C-416C-A1D3-B17080E530C6}" presName="dummy" presStyleCnt="0"/>
      <dgm:spPr/>
    </dgm:pt>
    <dgm:pt modelId="{F6900BF9-10E1-4E63-AB35-1E03DEDC8835}" type="pres">
      <dgm:prSet presAssocID="{3F3914C1-8A1C-416C-A1D3-B17080E530C6}" presName="linH" presStyleCnt="0"/>
      <dgm:spPr/>
    </dgm:pt>
    <dgm:pt modelId="{0DBAF040-FC2E-4C19-A80B-43DB3227BA08}" type="pres">
      <dgm:prSet presAssocID="{3F3914C1-8A1C-416C-A1D3-B17080E530C6}" presName="padding1" presStyleCnt="0"/>
      <dgm:spPr/>
    </dgm:pt>
    <dgm:pt modelId="{606535A4-91A5-42A3-81C2-200DAEFDFAB1}" type="pres">
      <dgm:prSet presAssocID="{A545F13B-DBC7-42A0-8667-EAC96D2EFBFF}" presName="linV" presStyleCnt="0"/>
      <dgm:spPr/>
    </dgm:pt>
    <dgm:pt modelId="{86296095-4D91-4186-BD3D-1B7E5D7C5A16}" type="pres">
      <dgm:prSet presAssocID="{A545F13B-DBC7-42A0-8667-EAC96D2EFBFF}" presName="spVertical1" presStyleCnt="0"/>
      <dgm:spPr/>
    </dgm:pt>
    <dgm:pt modelId="{ADCB43DD-DA22-42B9-B5AF-B41AAA183F41}" type="pres">
      <dgm:prSet presAssocID="{A545F13B-DBC7-42A0-8667-EAC96D2EFBFF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6F021-6277-44F1-A3E1-B9EAAB143366}" type="pres">
      <dgm:prSet presAssocID="{A545F13B-DBC7-42A0-8667-EAC96D2EFBFF}" presName="spVertical2" presStyleCnt="0"/>
      <dgm:spPr/>
    </dgm:pt>
    <dgm:pt modelId="{5CBBB239-EFCF-481D-9E4F-63864C725243}" type="pres">
      <dgm:prSet presAssocID="{A545F13B-DBC7-42A0-8667-EAC96D2EFBFF}" presName="spVertical3" presStyleCnt="0"/>
      <dgm:spPr/>
    </dgm:pt>
    <dgm:pt modelId="{5DB68197-E299-4F67-84B7-9E19CC766A09}" type="pres">
      <dgm:prSet presAssocID="{4F89E32C-7D02-429C-921F-328BB363077C}" presName="space" presStyleCnt="0"/>
      <dgm:spPr/>
    </dgm:pt>
    <dgm:pt modelId="{8BF25134-DAD5-43BA-985B-A2AE0600C429}" type="pres">
      <dgm:prSet presAssocID="{EDC7A79E-DEC3-4507-8822-F844F2FE34B8}" presName="linV" presStyleCnt="0"/>
      <dgm:spPr/>
    </dgm:pt>
    <dgm:pt modelId="{7A41A237-AD6C-48E4-A13C-E83E73688EDA}" type="pres">
      <dgm:prSet presAssocID="{EDC7A79E-DEC3-4507-8822-F844F2FE34B8}" presName="spVertical1" presStyleCnt="0"/>
      <dgm:spPr/>
    </dgm:pt>
    <dgm:pt modelId="{5022CAC1-5FA6-4872-94CB-661B9FEAE31F}" type="pres">
      <dgm:prSet presAssocID="{EDC7A79E-DEC3-4507-8822-F844F2FE34B8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D029B-6A3E-44F7-AD4A-5669D57E3A7B}" type="pres">
      <dgm:prSet presAssocID="{EDC7A79E-DEC3-4507-8822-F844F2FE34B8}" presName="spVertical2" presStyleCnt="0"/>
      <dgm:spPr/>
    </dgm:pt>
    <dgm:pt modelId="{F736E906-833E-4A2F-851D-E76BC2DF718C}" type="pres">
      <dgm:prSet presAssocID="{EDC7A79E-DEC3-4507-8822-F844F2FE34B8}" presName="spVertical3" presStyleCnt="0"/>
      <dgm:spPr/>
    </dgm:pt>
    <dgm:pt modelId="{1971B793-65BD-4005-8417-B2679F6DDFF7}" type="pres">
      <dgm:prSet presAssocID="{20D5A55F-9B5E-4D74-A80A-2293FAFC8FC9}" presName="space" presStyleCnt="0"/>
      <dgm:spPr/>
    </dgm:pt>
    <dgm:pt modelId="{70658123-DF8A-4323-B716-CD1CA4361DC8}" type="pres">
      <dgm:prSet presAssocID="{AE12F368-352A-4C21-83D3-FF5B99C42E08}" presName="linV" presStyleCnt="0"/>
      <dgm:spPr/>
    </dgm:pt>
    <dgm:pt modelId="{D93BB044-AA1C-44A5-A236-C1ED73110D97}" type="pres">
      <dgm:prSet presAssocID="{AE12F368-352A-4C21-83D3-FF5B99C42E08}" presName="spVertical1" presStyleCnt="0"/>
      <dgm:spPr/>
    </dgm:pt>
    <dgm:pt modelId="{A52A372E-94A4-436F-A3D1-DA7A90F3D221}" type="pres">
      <dgm:prSet presAssocID="{AE12F368-352A-4C21-83D3-FF5B99C42E08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EE0DB-F03A-4B54-B6E0-071007A2B2BB}" type="pres">
      <dgm:prSet presAssocID="{AE12F368-352A-4C21-83D3-FF5B99C42E08}" presName="spVertical2" presStyleCnt="0"/>
      <dgm:spPr/>
    </dgm:pt>
    <dgm:pt modelId="{DC28A1CD-4454-4A72-BABA-AC8EB1220B85}" type="pres">
      <dgm:prSet presAssocID="{AE12F368-352A-4C21-83D3-FF5B99C42E08}" presName="spVertical3" presStyleCnt="0"/>
      <dgm:spPr/>
    </dgm:pt>
    <dgm:pt modelId="{D6E03925-9D95-4145-80F5-80EE8F9BA06D}" type="pres">
      <dgm:prSet presAssocID="{3F3914C1-8A1C-416C-A1D3-B17080E530C6}" presName="padding2" presStyleCnt="0"/>
      <dgm:spPr/>
    </dgm:pt>
    <dgm:pt modelId="{18AAF802-C4DC-4B58-A0BE-F6F6FC18C90A}" type="pres">
      <dgm:prSet presAssocID="{3F3914C1-8A1C-416C-A1D3-B17080E530C6}" presName="negArrow" presStyleCnt="0"/>
      <dgm:spPr/>
    </dgm:pt>
    <dgm:pt modelId="{F63E9A10-083A-41B7-A22C-B49BFBED53A1}" type="pres">
      <dgm:prSet presAssocID="{3F3914C1-8A1C-416C-A1D3-B17080E530C6}" presName="backgroundArrow" presStyleLbl="node1" presStyleIdx="0" presStyleCnt="1"/>
      <dgm:spPr/>
    </dgm:pt>
  </dgm:ptLst>
  <dgm:cxnLst>
    <dgm:cxn modelId="{1A30C3A4-4E87-4E15-BD77-4D3D1059B331}" srcId="{3F3914C1-8A1C-416C-A1D3-B17080E530C6}" destId="{A545F13B-DBC7-42A0-8667-EAC96D2EFBFF}" srcOrd="0" destOrd="0" parTransId="{33819A00-85E9-4337-ABD9-0D4995DE4AC7}" sibTransId="{4F89E32C-7D02-429C-921F-328BB363077C}"/>
    <dgm:cxn modelId="{F3AF35F8-2139-4D16-AF8C-978CED60AE6F}" type="presOf" srcId="{3F3914C1-8A1C-416C-A1D3-B17080E530C6}" destId="{0B66D381-8259-4374-9978-90B7B770FB90}" srcOrd="0" destOrd="0" presId="urn:microsoft.com/office/officeart/2005/8/layout/hProcess3"/>
    <dgm:cxn modelId="{C60E659C-6D03-4DEF-9767-6302D6F2ECAB}" srcId="{3F3914C1-8A1C-416C-A1D3-B17080E530C6}" destId="{AE12F368-352A-4C21-83D3-FF5B99C42E08}" srcOrd="2" destOrd="0" parTransId="{1513360E-EA8E-4687-A82E-A4E7CF08332A}" sibTransId="{79B551B3-070A-46C3-AEB9-816D49DCBF4E}"/>
    <dgm:cxn modelId="{AE007F4A-C8E1-4343-BB56-D8D16E0F1886}" type="presOf" srcId="{A545F13B-DBC7-42A0-8667-EAC96D2EFBFF}" destId="{ADCB43DD-DA22-42B9-B5AF-B41AAA183F41}" srcOrd="0" destOrd="0" presId="urn:microsoft.com/office/officeart/2005/8/layout/hProcess3"/>
    <dgm:cxn modelId="{6BABCE88-C7ED-48BA-A145-8C0DBADB2373}" type="presOf" srcId="{EDC7A79E-DEC3-4507-8822-F844F2FE34B8}" destId="{5022CAC1-5FA6-4872-94CB-661B9FEAE31F}" srcOrd="0" destOrd="0" presId="urn:microsoft.com/office/officeart/2005/8/layout/hProcess3"/>
    <dgm:cxn modelId="{7EBFCBD6-CF74-43D9-9EC4-4EEF13F1FF4C}" type="presOf" srcId="{AE12F368-352A-4C21-83D3-FF5B99C42E08}" destId="{A52A372E-94A4-436F-A3D1-DA7A90F3D221}" srcOrd="0" destOrd="0" presId="urn:microsoft.com/office/officeart/2005/8/layout/hProcess3"/>
    <dgm:cxn modelId="{C1D3F71D-6A8B-414C-AB45-D37E21EBE13D}" srcId="{3F3914C1-8A1C-416C-A1D3-B17080E530C6}" destId="{EDC7A79E-DEC3-4507-8822-F844F2FE34B8}" srcOrd="1" destOrd="0" parTransId="{7481080E-FA08-4793-8848-6F804F5E167B}" sibTransId="{20D5A55F-9B5E-4D74-A80A-2293FAFC8FC9}"/>
    <dgm:cxn modelId="{C3970735-0739-46F6-883F-A1EAF0FB057C}" type="presParOf" srcId="{0B66D381-8259-4374-9978-90B7B770FB90}" destId="{022B6FBE-6F77-480E-BD83-0E9BB6C218FF}" srcOrd="0" destOrd="0" presId="urn:microsoft.com/office/officeart/2005/8/layout/hProcess3"/>
    <dgm:cxn modelId="{2B7C1D09-A953-4520-A258-367C816E7ABE}" type="presParOf" srcId="{0B66D381-8259-4374-9978-90B7B770FB90}" destId="{F6900BF9-10E1-4E63-AB35-1E03DEDC8835}" srcOrd="1" destOrd="0" presId="urn:microsoft.com/office/officeart/2005/8/layout/hProcess3"/>
    <dgm:cxn modelId="{50B89136-A3DD-40E5-B22C-2FAE21F82E4E}" type="presParOf" srcId="{F6900BF9-10E1-4E63-AB35-1E03DEDC8835}" destId="{0DBAF040-FC2E-4C19-A80B-43DB3227BA08}" srcOrd="0" destOrd="0" presId="urn:microsoft.com/office/officeart/2005/8/layout/hProcess3"/>
    <dgm:cxn modelId="{606C51CD-B4F3-4A2C-B63D-9D7113F66195}" type="presParOf" srcId="{F6900BF9-10E1-4E63-AB35-1E03DEDC8835}" destId="{606535A4-91A5-42A3-81C2-200DAEFDFAB1}" srcOrd="1" destOrd="0" presId="urn:microsoft.com/office/officeart/2005/8/layout/hProcess3"/>
    <dgm:cxn modelId="{AF2889F2-14BB-438E-AE8B-E34FC783CDE1}" type="presParOf" srcId="{606535A4-91A5-42A3-81C2-200DAEFDFAB1}" destId="{86296095-4D91-4186-BD3D-1B7E5D7C5A16}" srcOrd="0" destOrd="0" presId="urn:microsoft.com/office/officeart/2005/8/layout/hProcess3"/>
    <dgm:cxn modelId="{7EC29EEF-6AA7-4803-8880-ED67C834D5FF}" type="presParOf" srcId="{606535A4-91A5-42A3-81C2-200DAEFDFAB1}" destId="{ADCB43DD-DA22-42B9-B5AF-B41AAA183F41}" srcOrd="1" destOrd="0" presId="urn:microsoft.com/office/officeart/2005/8/layout/hProcess3"/>
    <dgm:cxn modelId="{00CEE366-DB33-474A-BEED-874C6DA131AD}" type="presParOf" srcId="{606535A4-91A5-42A3-81C2-200DAEFDFAB1}" destId="{E576F021-6277-44F1-A3E1-B9EAAB143366}" srcOrd="2" destOrd="0" presId="urn:microsoft.com/office/officeart/2005/8/layout/hProcess3"/>
    <dgm:cxn modelId="{FDE88B9F-0B6F-4655-8C4A-8C6C0A1D9314}" type="presParOf" srcId="{606535A4-91A5-42A3-81C2-200DAEFDFAB1}" destId="{5CBBB239-EFCF-481D-9E4F-63864C725243}" srcOrd="3" destOrd="0" presId="urn:microsoft.com/office/officeart/2005/8/layout/hProcess3"/>
    <dgm:cxn modelId="{059A2347-CABE-4469-86B2-50B604176D7C}" type="presParOf" srcId="{F6900BF9-10E1-4E63-AB35-1E03DEDC8835}" destId="{5DB68197-E299-4F67-84B7-9E19CC766A09}" srcOrd="2" destOrd="0" presId="urn:microsoft.com/office/officeart/2005/8/layout/hProcess3"/>
    <dgm:cxn modelId="{BF75D9A2-AB74-47AE-BA50-6CFEF114B901}" type="presParOf" srcId="{F6900BF9-10E1-4E63-AB35-1E03DEDC8835}" destId="{8BF25134-DAD5-43BA-985B-A2AE0600C429}" srcOrd="3" destOrd="0" presId="urn:microsoft.com/office/officeart/2005/8/layout/hProcess3"/>
    <dgm:cxn modelId="{4071F48E-BFD5-4FAF-B9E3-8D2CCEF19346}" type="presParOf" srcId="{8BF25134-DAD5-43BA-985B-A2AE0600C429}" destId="{7A41A237-AD6C-48E4-A13C-E83E73688EDA}" srcOrd="0" destOrd="0" presId="urn:microsoft.com/office/officeart/2005/8/layout/hProcess3"/>
    <dgm:cxn modelId="{9FEB0771-6E84-4226-B3D9-7FE343A67750}" type="presParOf" srcId="{8BF25134-DAD5-43BA-985B-A2AE0600C429}" destId="{5022CAC1-5FA6-4872-94CB-661B9FEAE31F}" srcOrd="1" destOrd="0" presId="urn:microsoft.com/office/officeart/2005/8/layout/hProcess3"/>
    <dgm:cxn modelId="{1D6BB5B0-745F-493B-9916-2CF3FE27349A}" type="presParOf" srcId="{8BF25134-DAD5-43BA-985B-A2AE0600C429}" destId="{569D029B-6A3E-44F7-AD4A-5669D57E3A7B}" srcOrd="2" destOrd="0" presId="urn:microsoft.com/office/officeart/2005/8/layout/hProcess3"/>
    <dgm:cxn modelId="{1887A1D0-A5D5-4070-A227-B18575D8B1BA}" type="presParOf" srcId="{8BF25134-DAD5-43BA-985B-A2AE0600C429}" destId="{F736E906-833E-4A2F-851D-E76BC2DF718C}" srcOrd="3" destOrd="0" presId="urn:microsoft.com/office/officeart/2005/8/layout/hProcess3"/>
    <dgm:cxn modelId="{506A1899-7FE4-4ADE-AD6A-4CF3A37B4266}" type="presParOf" srcId="{F6900BF9-10E1-4E63-AB35-1E03DEDC8835}" destId="{1971B793-65BD-4005-8417-B2679F6DDFF7}" srcOrd="4" destOrd="0" presId="urn:microsoft.com/office/officeart/2005/8/layout/hProcess3"/>
    <dgm:cxn modelId="{C80634B0-079F-4DD4-B9A4-E70C441191BB}" type="presParOf" srcId="{F6900BF9-10E1-4E63-AB35-1E03DEDC8835}" destId="{70658123-DF8A-4323-B716-CD1CA4361DC8}" srcOrd="5" destOrd="0" presId="urn:microsoft.com/office/officeart/2005/8/layout/hProcess3"/>
    <dgm:cxn modelId="{CB2067B6-0DB1-4452-9359-A8F0897F9E3F}" type="presParOf" srcId="{70658123-DF8A-4323-B716-CD1CA4361DC8}" destId="{D93BB044-AA1C-44A5-A236-C1ED73110D97}" srcOrd="0" destOrd="0" presId="urn:microsoft.com/office/officeart/2005/8/layout/hProcess3"/>
    <dgm:cxn modelId="{01D80EB8-67FB-464B-8206-0522272FF1F0}" type="presParOf" srcId="{70658123-DF8A-4323-B716-CD1CA4361DC8}" destId="{A52A372E-94A4-436F-A3D1-DA7A90F3D221}" srcOrd="1" destOrd="0" presId="urn:microsoft.com/office/officeart/2005/8/layout/hProcess3"/>
    <dgm:cxn modelId="{D1D48E46-1CC3-4AB2-8632-F895020CEEEF}" type="presParOf" srcId="{70658123-DF8A-4323-B716-CD1CA4361DC8}" destId="{DDFEE0DB-F03A-4B54-B6E0-071007A2B2BB}" srcOrd="2" destOrd="0" presId="urn:microsoft.com/office/officeart/2005/8/layout/hProcess3"/>
    <dgm:cxn modelId="{8F20CECE-3841-4A54-A12D-03548D8E888C}" type="presParOf" srcId="{70658123-DF8A-4323-B716-CD1CA4361DC8}" destId="{DC28A1CD-4454-4A72-BABA-AC8EB1220B85}" srcOrd="3" destOrd="0" presId="urn:microsoft.com/office/officeart/2005/8/layout/hProcess3"/>
    <dgm:cxn modelId="{D4150B87-C577-4224-B005-39DDA8B4FDC8}" type="presParOf" srcId="{F6900BF9-10E1-4E63-AB35-1E03DEDC8835}" destId="{D6E03925-9D95-4145-80F5-80EE8F9BA06D}" srcOrd="6" destOrd="0" presId="urn:microsoft.com/office/officeart/2005/8/layout/hProcess3"/>
    <dgm:cxn modelId="{5E350B0E-7DBF-4B16-AF84-9D87E31B7A2B}" type="presParOf" srcId="{F6900BF9-10E1-4E63-AB35-1E03DEDC8835}" destId="{18AAF802-C4DC-4B58-A0BE-F6F6FC18C90A}" srcOrd="7" destOrd="0" presId="urn:microsoft.com/office/officeart/2005/8/layout/hProcess3"/>
    <dgm:cxn modelId="{EC0C09A7-E4D9-4FBB-B5A5-47FACC5AAF7C}" type="presParOf" srcId="{F6900BF9-10E1-4E63-AB35-1E03DEDC8835}" destId="{F63E9A10-083A-41B7-A22C-B49BFBED53A1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E9A10-083A-41B7-A22C-B49BFBED53A1}">
      <dsp:nvSpPr>
        <dsp:cNvPr id="0" name=""/>
        <dsp:cNvSpPr/>
      </dsp:nvSpPr>
      <dsp:spPr>
        <a:xfrm>
          <a:off x="0" y="849996"/>
          <a:ext cx="12192000" cy="34938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372E-94A4-436F-A3D1-DA7A90F3D221}">
      <dsp:nvSpPr>
        <dsp:cNvPr id="0" name=""/>
        <dsp:cNvSpPr/>
      </dsp:nvSpPr>
      <dsp:spPr>
        <a:xfrm>
          <a:off x="8034932" y="1723446"/>
          <a:ext cx="2937867" cy="174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5920" rIns="0" bIns="37592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>
              <a:latin typeface="Arial Rounded MT Bold" panose="020F0704030504030204" pitchFamily="34" charset="0"/>
            </a:rPr>
            <a:t>Temperature</a:t>
          </a:r>
          <a:r>
            <a:rPr lang="fr-FR" sz="3700" kern="1200" dirty="0" smtClean="0">
              <a:latin typeface="Arial Rounded MT Bold" panose="020F0704030504030204" pitchFamily="34" charset="0"/>
            </a:rPr>
            <a:t> acquisition</a:t>
          </a:r>
          <a:endParaRPr lang="en-US" sz="3700" kern="1200" dirty="0">
            <a:latin typeface="Arial Rounded MT Bold" panose="020F0704030504030204" pitchFamily="34" charset="0"/>
          </a:endParaRPr>
        </a:p>
      </dsp:txBody>
      <dsp:txXfrm>
        <a:off x="8034932" y="1723446"/>
        <a:ext cx="2937867" cy="1746900"/>
      </dsp:txXfrm>
    </dsp:sp>
    <dsp:sp modelId="{5022CAC1-5FA6-4872-94CB-661B9FEAE31F}">
      <dsp:nvSpPr>
        <dsp:cNvPr id="0" name=""/>
        <dsp:cNvSpPr/>
      </dsp:nvSpPr>
      <dsp:spPr>
        <a:xfrm>
          <a:off x="4509492" y="1723446"/>
          <a:ext cx="2937867" cy="174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5920" rIns="0" bIns="37592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>
              <a:latin typeface="Arial Rounded MT Bold" panose="020F0704030504030204" pitchFamily="34" charset="0"/>
            </a:rPr>
            <a:t>Chiller setup</a:t>
          </a:r>
          <a:endParaRPr lang="en-US" sz="3700" kern="1200" dirty="0">
            <a:latin typeface="Arial Rounded MT Bold" panose="020F0704030504030204" pitchFamily="34" charset="0"/>
          </a:endParaRPr>
        </a:p>
      </dsp:txBody>
      <dsp:txXfrm>
        <a:off x="4509492" y="1723446"/>
        <a:ext cx="2937867" cy="1746900"/>
      </dsp:txXfrm>
    </dsp:sp>
    <dsp:sp modelId="{ADCB43DD-DA22-42B9-B5AF-B41AAA183F41}">
      <dsp:nvSpPr>
        <dsp:cNvPr id="0" name=""/>
        <dsp:cNvSpPr/>
      </dsp:nvSpPr>
      <dsp:spPr>
        <a:xfrm>
          <a:off x="984051" y="1723446"/>
          <a:ext cx="2937867" cy="174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5920" rIns="0" bIns="37592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>
              <a:solidFill>
                <a:schemeClr val="bg1"/>
              </a:solidFill>
              <a:latin typeface="Arial Rounded MT Bold" panose="020F0704030504030204" pitchFamily="34" charset="0"/>
            </a:rPr>
            <a:t>Theoritical</a:t>
          </a:r>
          <a:r>
            <a:rPr lang="fr-FR" sz="370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 model</a:t>
          </a:r>
          <a:endParaRPr lang="en-US" sz="37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984051" y="1723446"/>
        <a:ext cx="2937867" cy="1746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E9A10-083A-41B7-A22C-B49BFBED53A1}">
      <dsp:nvSpPr>
        <dsp:cNvPr id="0" name=""/>
        <dsp:cNvSpPr/>
      </dsp:nvSpPr>
      <dsp:spPr>
        <a:xfrm>
          <a:off x="0" y="849996"/>
          <a:ext cx="12192000" cy="34938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372E-94A4-436F-A3D1-DA7A90F3D221}">
      <dsp:nvSpPr>
        <dsp:cNvPr id="0" name=""/>
        <dsp:cNvSpPr/>
      </dsp:nvSpPr>
      <dsp:spPr>
        <a:xfrm>
          <a:off x="8034932" y="1723446"/>
          <a:ext cx="2937867" cy="174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5920" rIns="0" bIns="37592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>
              <a:latin typeface="Arial Rounded MT Bold" panose="020F0704030504030204" pitchFamily="34" charset="0"/>
            </a:rPr>
            <a:t>Temperature</a:t>
          </a:r>
          <a:r>
            <a:rPr lang="fr-FR" sz="3700" kern="1200" dirty="0" smtClean="0">
              <a:latin typeface="Arial Rounded MT Bold" panose="020F0704030504030204" pitchFamily="34" charset="0"/>
            </a:rPr>
            <a:t> acquisition</a:t>
          </a:r>
          <a:endParaRPr lang="en-US" sz="3700" kern="1200" dirty="0">
            <a:latin typeface="Arial Rounded MT Bold" panose="020F0704030504030204" pitchFamily="34" charset="0"/>
          </a:endParaRPr>
        </a:p>
      </dsp:txBody>
      <dsp:txXfrm>
        <a:off x="8034932" y="1723446"/>
        <a:ext cx="2937867" cy="1746900"/>
      </dsp:txXfrm>
    </dsp:sp>
    <dsp:sp modelId="{5022CAC1-5FA6-4872-94CB-661B9FEAE31F}">
      <dsp:nvSpPr>
        <dsp:cNvPr id="0" name=""/>
        <dsp:cNvSpPr/>
      </dsp:nvSpPr>
      <dsp:spPr>
        <a:xfrm>
          <a:off x="4509492" y="1723446"/>
          <a:ext cx="2937867" cy="174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5920" rIns="0" bIns="37592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Chiller setup</a:t>
          </a:r>
          <a:endParaRPr lang="en-US" sz="37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4509492" y="1723446"/>
        <a:ext cx="2937867" cy="1746900"/>
      </dsp:txXfrm>
    </dsp:sp>
    <dsp:sp modelId="{ADCB43DD-DA22-42B9-B5AF-B41AAA183F41}">
      <dsp:nvSpPr>
        <dsp:cNvPr id="0" name=""/>
        <dsp:cNvSpPr/>
      </dsp:nvSpPr>
      <dsp:spPr>
        <a:xfrm>
          <a:off x="984051" y="1723446"/>
          <a:ext cx="2937867" cy="174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5920" rIns="0" bIns="37592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>
              <a:latin typeface="Arial Rounded MT Bold" panose="020F0704030504030204" pitchFamily="34" charset="0"/>
            </a:rPr>
            <a:t>Theoritical</a:t>
          </a:r>
          <a:r>
            <a:rPr lang="fr-FR" sz="3700" kern="1200" dirty="0" smtClean="0">
              <a:latin typeface="Arial Rounded MT Bold" panose="020F0704030504030204" pitchFamily="34" charset="0"/>
            </a:rPr>
            <a:t> model</a:t>
          </a:r>
          <a:endParaRPr lang="en-US" sz="3700" kern="1200" dirty="0">
            <a:latin typeface="Arial Rounded MT Bold" panose="020F0704030504030204" pitchFamily="34" charset="0"/>
          </a:endParaRPr>
        </a:p>
      </dsp:txBody>
      <dsp:txXfrm>
        <a:off x="984051" y="1723446"/>
        <a:ext cx="2937867" cy="1746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E9A10-083A-41B7-A22C-B49BFBED53A1}">
      <dsp:nvSpPr>
        <dsp:cNvPr id="0" name=""/>
        <dsp:cNvSpPr/>
      </dsp:nvSpPr>
      <dsp:spPr>
        <a:xfrm>
          <a:off x="0" y="849996"/>
          <a:ext cx="12192000" cy="34938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372E-94A4-436F-A3D1-DA7A90F3D221}">
      <dsp:nvSpPr>
        <dsp:cNvPr id="0" name=""/>
        <dsp:cNvSpPr/>
      </dsp:nvSpPr>
      <dsp:spPr>
        <a:xfrm>
          <a:off x="8034932" y="1723446"/>
          <a:ext cx="2937867" cy="174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5920" rIns="0" bIns="37592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>
              <a:solidFill>
                <a:schemeClr val="bg1"/>
              </a:solidFill>
              <a:latin typeface="Arial Rounded MT Bold" panose="020F0704030504030204" pitchFamily="34" charset="0"/>
            </a:rPr>
            <a:t>Temperature</a:t>
          </a:r>
          <a:r>
            <a:rPr lang="fr-FR" sz="370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 acquisition</a:t>
          </a:r>
          <a:endParaRPr lang="en-US" sz="37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8034932" y="1723446"/>
        <a:ext cx="2937867" cy="1746900"/>
      </dsp:txXfrm>
    </dsp:sp>
    <dsp:sp modelId="{5022CAC1-5FA6-4872-94CB-661B9FEAE31F}">
      <dsp:nvSpPr>
        <dsp:cNvPr id="0" name=""/>
        <dsp:cNvSpPr/>
      </dsp:nvSpPr>
      <dsp:spPr>
        <a:xfrm>
          <a:off x="4509492" y="1723446"/>
          <a:ext cx="2937867" cy="174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5920" rIns="0" bIns="37592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>
              <a:latin typeface="Arial Rounded MT Bold" panose="020F0704030504030204" pitchFamily="34" charset="0"/>
            </a:rPr>
            <a:t>Chiller setup</a:t>
          </a:r>
          <a:endParaRPr lang="en-US" sz="3700" kern="1200" dirty="0">
            <a:latin typeface="Arial Rounded MT Bold" panose="020F0704030504030204" pitchFamily="34" charset="0"/>
          </a:endParaRPr>
        </a:p>
      </dsp:txBody>
      <dsp:txXfrm>
        <a:off x="4509492" y="1723446"/>
        <a:ext cx="2937867" cy="1746900"/>
      </dsp:txXfrm>
    </dsp:sp>
    <dsp:sp modelId="{ADCB43DD-DA22-42B9-B5AF-B41AAA183F41}">
      <dsp:nvSpPr>
        <dsp:cNvPr id="0" name=""/>
        <dsp:cNvSpPr/>
      </dsp:nvSpPr>
      <dsp:spPr>
        <a:xfrm>
          <a:off x="984051" y="1723446"/>
          <a:ext cx="2937867" cy="174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5920" rIns="0" bIns="37592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>
              <a:latin typeface="Arial Rounded MT Bold" panose="020F0704030504030204" pitchFamily="34" charset="0"/>
            </a:rPr>
            <a:t>Theoritical</a:t>
          </a:r>
          <a:r>
            <a:rPr lang="fr-FR" sz="3700" kern="1200" dirty="0" smtClean="0">
              <a:latin typeface="Arial Rounded MT Bold" panose="020F0704030504030204" pitchFamily="34" charset="0"/>
            </a:rPr>
            <a:t> model</a:t>
          </a:r>
          <a:endParaRPr lang="en-US" sz="3700" kern="1200" dirty="0">
            <a:latin typeface="Arial Rounded MT Bold" panose="020F0704030504030204" pitchFamily="34" charset="0"/>
          </a:endParaRPr>
        </a:p>
      </dsp:txBody>
      <dsp:txXfrm>
        <a:off x="984051" y="1723446"/>
        <a:ext cx="2937867" cy="1746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E9A10-083A-41B7-A22C-B49BFBED53A1}">
      <dsp:nvSpPr>
        <dsp:cNvPr id="0" name=""/>
        <dsp:cNvSpPr/>
      </dsp:nvSpPr>
      <dsp:spPr>
        <a:xfrm>
          <a:off x="0" y="158496"/>
          <a:ext cx="12192000" cy="48768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372E-94A4-436F-A3D1-DA7A90F3D221}">
      <dsp:nvSpPr>
        <dsp:cNvPr id="0" name=""/>
        <dsp:cNvSpPr/>
      </dsp:nvSpPr>
      <dsp:spPr>
        <a:xfrm>
          <a:off x="8034932" y="1377696"/>
          <a:ext cx="2937867" cy="243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35280" rIns="0" bIns="33528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err="1" smtClean="0">
              <a:latin typeface="Arial Rounded MT Bold" panose="020F0704030504030204" pitchFamily="34" charset="0"/>
            </a:rPr>
            <a:t>Preparing</a:t>
          </a:r>
          <a:r>
            <a:rPr lang="fr-FR" sz="3300" kern="1200" dirty="0" smtClean="0">
              <a:latin typeface="Arial Rounded MT Bold" panose="020F0704030504030204" pitchFamily="34" charset="0"/>
            </a:rPr>
            <a:t> the </a:t>
          </a:r>
          <a:r>
            <a:rPr lang="fr-FR" sz="3300" kern="1200" dirty="0" err="1" smtClean="0">
              <a:latin typeface="Arial Rounded MT Bold" panose="020F0704030504030204" pitchFamily="34" charset="0"/>
            </a:rPr>
            <a:t>gas</a:t>
          </a:r>
          <a:r>
            <a:rPr lang="fr-FR" sz="3300" kern="1200" dirty="0" smtClean="0">
              <a:latin typeface="Arial Rounded MT Bold" panose="020F0704030504030204" pitchFamily="34" charset="0"/>
            </a:rPr>
            <a:t> mixture</a:t>
          </a:r>
          <a:endParaRPr lang="en-US" sz="33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8034932" y="1377696"/>
        <a:ext cx="2937867" cy="2438400"/>
      </dsp:txXfrm>
    </dsp:sp>
    <dsp:sp modelId="{5022CAC1-5FA6-4872-94CB-661B9FEAE31F}">
      <dsp:nvSpPr>
        <dsp:cNvPr id="0" name=""/>
        <dsp:cNvSpPr/>
      </dsp:nvSpPr>
      <dsp:spPr>
        <a:xfrm>
          <a:off x="4509492" y="1377696"/>
          <a:ext cx="2937867" cy="243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35280" rIns="0" bIns="33528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err="1" smtClean="0">
              <a:latin typeface="Arial Rounded MT Bold" panose="020F0704030504030204" pitchFamily="34" charset="0"/>
            </a:rPr>
            <a:t>Viscometry</a:t>
          </a:r>
          <a:endParaRPr lang="en-US" sz="3300" kern="1200" dirty="0">
            <a:latin typeface="Arial Rounded MT Bold" panose="020F0704030504030204" pitchFamily="34" charset="0"/>
          </a:endParaRPr>
        </a:p>
      </dsp:txBody>
      <dsp:txXfrm>
        <a:off x="4509492" y="1377696"/>
        <a:ext cx="2937867" cy="2438400"/>
      </dsp:txXfrm>
    </dsp:sp>
    <dsp:sp modelId="{ADCB43DD-DA22-42B9-B5AF-B41AAA183F41}">
      <dsp:nvSpPr>
        <dsp:cNvPr id="0" name=""/>
        <dsp:cNvSpPr/>
      </dsp:nvSpPr>
      <dsp:spPr>
        <a:xfrm>
          <a:off x="984051" y="1377696"/>
          <a:ext cx="2937867" cy="243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35280" rIns="0" bIns="33528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Arial Rounded MT Bold" panose="020F0704030504030204" pitchFamily="34" charset="0"/>
            </a:rPr>
            <a:t>Measure the temperature of the cooling lines</a:t>
          </a:r>
          <a:endParaRPr lang="en-US" sz="3300" kern="1200" dirty="0">
            <a:latin typeface="Arial Rounded MT Bold" panose="020F0704030504030204" pitchFamily="34" charset="0"/>
          </a:endParaRPr>
        </a:p>
      </dsp:txBody>
      <dsp:txXfrm>
        <a:off x="984051" y="1377696"/>
        <a:ext cx="2937867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422CA-F7CF-41C7-9476-2129916E57D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7CB43-8AF4-422F-A4C7-88E1205F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2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Different models have different accuracies vis-à-vis the experimental data.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Within the same model the accuracy depends on the mixture, molar composition, temperature, pressure,...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Sometimes many models can coincide very well within a domain while are distinct outside.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The use of many models needs fine tuning of parameters, mainly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kij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 (interaction coefficient)</a:t>
            </a:r>
          </a:p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Based on these points, the conclusion is: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One must be familiar with the tools and with a lot of real data (of CO2 and N2 for example) in order to master the fine tuning process and the most convenient model to use.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What counts more a priori is the qualitative behavior of the phase envelope and its approximated domain of temperature and pressure. The quantitative approach needs at least some real data to correct the model.</a:t>
            </a:r>
          </a:p>
          <a:p>
            <a:pPr>
              <a:buFont typeface="+mj-lt"/>
              <a:buNone/>
            </a:pPr>
            <a:endParaRPr lang="en-US" b="0" i="0" dirty="0" smtClean="0">
              <a:solidFill>
                <a:srgbClr val="222222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CB43-8AF4-422F-A4C7-88E1205FCC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fr-FR" dirty="0" err="1" smtClean="0"/>
              <a:t>temperature</a:t>
            </a:r>
            <a:r>
              <a:rPr lang="fr-FR" dirty="0" smtClean="0"/>
              <a:t> range </a:t>
            </a:r>
            <a:r>
              <a:rPr lang="fr-FR" dirty="0" err="1" smtClean="0"/>
              <a:t>requires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special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cooling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liquid</a:t>
            </a:r>
            <a:endParaRPr lang="fr-FR" baseline="0" dirty="0" smtClean="0"/>
          </a:p>
          <a:p>
            <a:pPr rtl="0"/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adjust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temperature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chiller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0 and 20 to one </a:t>
            </a:r>
            <a:r>
              <a:rPr lang="fr-FR" baseline="0" dirty="0" err="1" smtClean="0"/>
              <a:t>decimal</a:t>
            </a:r>
            <a:r>
              <a:rPr lang="fr-FR" baseline="0" dirty="0" smtClean="0"/>
              <a:t> place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CB43-8AF4-422F-A4C7-88E1205FCC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Stabilization</a:t>
            </a:r>
            <a:r>
              <a:rPr lang="fr-FR" dirty="0" smtClean="0"/>
              <a:t> time </a:t>
            </a:r>
            <a:r>
              <a:rPr lang="fr-FR" dirty="0" err="1" smtClean="0"/>
              <a:t>approx</a:t>
            </a:r>
            <a:r>
              <a:rPr lang="fr-FR" baseline="0" dirty="0" smtClean="0"/>
              <a:t>. 17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CB43-8AF4-422F-A4C7-88E1205FCC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2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4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2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F56B7-A988-4930-AADC-E4FD7A72953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F595-5A36-4ECE-AD5C-ECDC01C3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4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12848" y="1060704"/>
            <a:ext cx="7242048" cy="4507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Synopsis </a:t>
            </a:r>
            <a:r>
              <a:rPr lang="en-US" sz="3600" dirty="0">
                <a:latin typeface="Arial Rounded MT Bold" panose="020F0704030504030204" pitchFamily="34" charset="0"/>
              </a:rPr>
              <a:t>of the research conducted thus far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404" y="77638"/>
            <a:ext cx="76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Comparison</a:t>
            </a:r>
            <a:r>
              <a:rPr lang="fr-FR" sz="3200" dirty="0" smtClean="0"/>
              <a:t> </a:t>
            </a:r>
            <a:r>
              <a:rPr lang="fr-FR" sz="3200" dirty="0" err="1" smtClean="0"/>
              <a:t>between</a:t>
            </a:r>
            <a:r>
              <a:rPr lang="fr-FR" sz="3200" dirty="0" smtClean="0"/>
              <a:t> </a:t>
            </a:r>
            <a:r>
              <a:rPr lang="fr-FR" sz="3200" dirty="0" err="1" smtClean="0"/>
              <a:t>models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4" y="798931"/>
            <a:ext cx="5949696" cy="4842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1" y="801922"/>
            <a:ext cx="5974080" cy="47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404" y="77638"/>
            <a:ext cx="76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Real data in the </a:t>
            </a:r>
            <a:r>
              <a:rPr lang="fr-FR" sz="3200" dirty="0" err="1" smtClean="0"/>
              <a:t>vicinity</a:t>
            </a:r>
            <a:r>
              <a:rPr lang="fr-FR" sz="3200" dirty="0" smtClean="0"/>
              <a:t> of </a:t>
            </a:r>
            <a:r>
              <a:rPr lang="fr-FR" sz="3200" dirty="0" err="1" smtClean="0"/>
              <a:t>our</a:t>
            </a:r>
            <a:r>
              <a:rPr lang="fr-FR" sz="3200" dirty="0" smtClean="0"/>
              <a:t> </a:t>
            </a:r>
            <a:r>
              <a:rPr lang="fr-FR" sz="3200" dirty="0" err="1" smtClean="0"/>
              <a:t>domain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57" y="914395"/>
            <a:ext cx="5074930" cy="5029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7" y="914395"/>
            <a:ext cx="4992634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404" y="77638"/>
            <a:ext cx="76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To </a:t>
            </a:r>
            <a:r>
              <a:rPr lang="fr-FR" sz="3200" dirty="0" err="1" smtClean="0"/>
              <a:t>sum</a:t>
            </a:r>
            <a:r>
              <a:rPr lang="fr-FR" sz="3200" dirty="0" smtClean="0"/>
              <a:t> up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31" y="662413"/>
            <a:ext cx="7412738" cy="59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00889976"/>
              </p:ext>
            </p:extLst>
          </p:nvPr>
        </p:nvGraphicFramePr>
        <p:xfrm>
          <a:off x="0" y="886967"/>
          <a:ext cx="12192000" cy="519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8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404" y="77638"/>
            <a:ext cx="1085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The use of the </a:t>
            </a:r>
            <a:r>
              <a:rPr lang="fr-FR" sz="3200" dirty="0" err="1" smtClean="0"/>
              <a:t>chiller</a:t>
            </a:r>
            <a:r>
              <a:rPr lang="fr-FR" sz="3200" dirty="0" smtClean="0"/>
              <a:t> and </a:t>
            </a:r>
            <a:r>
              <a:rPr lang="fr-FR" sz="3200" dirty="0" err="1" smtClean="0"/>
              <a:t>preparation</a:t>
            </a:r>
            <a:r>
              <a:rPr lang="fr-FR" sz="3200" dirty="0" smtClean="0"/>
              <a:t> of the </a:t>
            </a:r>
            <a:r>
              <a:rPr lang="fr-FR" sz="3200" dirty="0" err="1" smtClean="0"/>
              <a:t>cooling</a:t>
            </a:r>
            <a:r>
              <a:rPr lang="fr-FR" sz="3200" dirty="0" smtClean="0"/>
              <a:t> </a:t>
            </a:r>
            <a:r>
              <a:rPr lang="fr-FR" sz="3200" dirty="0" err="1" smtClean="0"/>
              <a:t>liquid</a:t>
            </a:r>
            <a:endParaRPr lang="en-US" sz="3200" dirty="0"/>
          </a:p>
        </p:txBody>
      </p:sp>
      <p:pic>
        <p:nvPicPr>
          <p:cNvPr id="1026" name="Picture 2" descr="Thermal Conductivity of Ethylene Glycol-Water Mix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83" y="1814012"/>
            <a:ext cx="6281801" cy="35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62004" y="5673766"/>
            <a:ext cx="8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50%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291972" y="5673766"/>
            <a:ext cx="89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50%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8"/>
          <a:stretch/>
        </p:blipFill>
        <p:spPr>
          <a:xfrm>
            <a:off x="175404" y="1024127"/>
            <a:ext cx="4695825" cy="54136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6798" y="1369271"/>
            <a:ext cx="648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For </a:t>
            </a:r>
            <a:r>
              <a:rPr lang="fr-FR" dirty="0" err="1" smtClean="0"/>
              <a:t>temperatures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20°C </a:t>
            </a:r>
            <a:r>
              <a:rPr lang="fr-FR" dirty="0" err="1" smtClean="0"/>
              <a:t>chiller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a </a:t>
            </a:r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cooling</a:t>
            </a:r>
            <a:r>
              <a:rPr lang="fr-FR" dirty="0" smtClean="0"/>
              <a:t> </a:t>
            </a:r>
            <a:r>
              <a:rPr lang="fr-FR" dirty="0" err="1" smtClean="0"/>
              <a:t>fluid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404" y="77638"/>
            <a:ext cx="76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/>
              <a:t>Stability</a:t>
            </a:r>
            <a:r>
              <a:rPr lang="fr-FR" sz="3200" dirty="0" smtClean="0"/>
              <a:t> of the Chiller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619125"/>
            <a:ext cx="11325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32711518"/>
              </p:ext>
            </p:extLst>
          </p:nvPr>
        </p:nvGraphicFramePr>
        <p:xfrm>
          <a:off x="0" y="886967"/>
          <a:ext cx="12192000" cy="519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9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404" y="77638"/>
            <a:ext cx="1133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Uncertainty </a:t>
            </a:r>
            <a:r>
              <a:rPr lang="en-US" sz="3200" dirty="0"/>
              <a:t>interval </a:t>
            </a:r>
            <a:r>
              <a:rPr lang="en-US" sz="3200" dirty="0" smtClean="0"/>
              <a:t>of thermocouples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619125"/>
            <a:ext cx="11325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404" y="77638"/>
            <a:ext cx="1133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Uncertainty </a:t>
            </a:r>
            <a:r>
              <a:rPr lang="en-US" sz="3200" dirty="0"/>
              <a:t>interval </a:t>
            </a:r>
            <a:r>
              <a:rPr lang="en-US" sz="3200" dirty="0" smtClean="0"/>
              <a:t>of thermocouples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619125"/>
            <a:ext cx="7524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1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69785305"/>
              </p:ext>
            </p:extLst>
          </p:nvPr>
        </p:nvGraphicFramePr>
        <p:xfrm>
          <a:off x="0" y="886967"/>
          <a:ext cx="12192000" cy="519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404" y="77638"/>
            <a:ext cx="760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What’s</a:t>
            </a:r>
            <a:r>
              <a:rPr lang="fr-F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fr-FR" sz="4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next</a:t>
            </a:r>
            <a:r>
              <a:rPr lang="fr-F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?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13098318"/>
              </p:ext>
            </p:extLst>
          </p:nvPr>
        </p:nvGraphicFramePr>
        <p:xfrm>
          <a:off x="0" y="886967"/>
          <a:ext cx="12192000" cy="519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7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5019" y="60385"/>
            <a:ext cx="76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First trial: code everything from scratch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72" y="1680377"/>
            <a:ext cx="8899827" cy="4176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9178" y="889662"/>
            <a:ext cx="7608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/>
              <a:t>Antoine </a:t>
            </a:r>
            <a:r>
              <a:rPr lang="fr-FR" sz="2000" i="1" dirty="0" err="1" smtClean="0"/>
              <a:t>equations</a:t>
            </a:r>
            <a:r>
              <a:rPr lang="fr-FR" sz="2000" i="1" dirty="0" smtClean="0"/>
              <a:t>, </a:t>
            </a:r>
            <a:r>
              <a:rPr lang="fr-FR" sz="2000" i="1" dirty="0" err="1" smtClean="0"/>
              <a:t>Raoult's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law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539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2" y="1534274"/>
            <a:ext cx="9443688" cy="499316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15019" y="60385"/>
            <a:ext cx="76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First trial: code everything from scratch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319178" y="889662"/>
            <a:ext cx="7608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/>
              <a:t>Peng-Robinson EOS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125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18" y="1339699"/>
            <a:ext cx="5438775" cy="433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4" y="1339700"/>
            <a:ext cx="5467350" cy="4333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019" y="60385"/>
            <a:ext cx="76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/>
              <a:t>Success</a:t>
            </a:r>
            <a:r>
              <a:rPr lang="fr-FR" sz="3200" dirty="0" smtClean="0"/>
              <a:t>: plot </a:t>
            </a:r>
            <a:r>
              <a:rPr lang="fr-FR" sz="3200" dirty="0" err="1" smtClean="0"/>
              <a:t>Pxy</a:t>
            </a:r>
            <a:r>
              <a:rPr lang="fr-FR" sz="3200" dirty="0" smtClean="0"/>
              <a:t> and </a:t>
            </a:r>
            <a:r>
              <a:rPr lang="fr-FR" sz="3200" dirty="0" err="1" smtClean="0"/>
              <a:t>Txy</a:t>
            </a:r>
            <a:r>
              <a:rPr lang="fr-FR" sz="3200" dirty="0" smtClean="0"/>
              <a:t> </a:t>
            </a:r>
            <a:r>
              <a:rPr lang="fr-FR" sz="3200" dirty="0" err="1" smtClean="0"/>
              <a:t>curves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70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5019" y="60385"/>
            <a:ext cx="76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/>
              <a:t>Failure</a:t>
            </a:r>
            <a:r>
              <a:rPr lang="fr-FR" sz="3200" dirty="0" smtClean="0"/>
              <a:t>: plot PT </a:t>
            </a:r>
            <a:r>
              <a:rPr lang="fr-FR" sz="3200" dirty="0" err="1" smtClean="0"/>
              <a:t>curves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8" y="1654452"/>
            <a:ext cx="5206092" cy="38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34" y="1654452"/>
            <a:ext cx="5818131" cy="38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09" y="946399"/>
            <a:ext cx="6421246" cy="5225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404" y="77638"/>
            <a:ext cx="76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Second tentative: use </a:t>
            </a:r>
            <a:r>
              <a:rPr lang="fr-FR" sz="3200" dirty="0" err="1"/>
              <a:t>Thermopack</a:t>
            </a:r>
            <a:r>
              <a:rPr lang="fr-FR" sz="3200" dirty="0"/>
              <a:t> </a:t>
            </a:r>
            <a:r>
              <a:rPr lang="fr-FR" sz="3200" dirty="0" err="1"/>
              <a:t>library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73811" y="2609167"/>
            <a:ext cx="4746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Thermopack</a:t>
            </a:r>
            <a:r>
              <a:rPr lang="en-US" dirty="0" smtClean="0"/>
              <a:t> is a thermodynamics library for multi-component and multi-phase thermodynamics developed at SINTEF Energy Research and NTNU Department of Chemistry.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404" y="618089"/>
            <a:ext cx="7450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Our domain: 6MPa</a:t>
            </a:r>
            <a:r>
              <a:rPr lang="en-US" dirty="0"/>
              <a:t>, 0°C to room </a:t>
            </a:r>
            <a:r>
              <a:rPr lang="en-US" dirty="0" smtClean="0"/>
              <a:t>temperature (20°C),</a:t>
            </a:r>
            <a:r>
              <a:rPr lang="en-US" dirty="0"/>
              <a:t> 85% CO2 + 15% N2.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9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51" y="1243012"/>
            <a:ext cx="6427560" cy="5230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404" y="77638"/>
            <a:ext cx="76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Focus on </a:t>
            </a:r>
            <a:r>
              <a:rPr lang="fr-FR" sz="3200" dirty="0" err="1" smtClean="0"/>
              <a:t>our</a:t>
            </a:r>
            <a:r>
              <a:rPr lang="fr-FR" sz="3200" dirty="0" smtClean="0"/>
              <a:t> range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82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404" y="5777487"/>
            <a:ext cx="11918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Experimental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 data from: S. F.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Westman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, H. G. J.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Stang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, S. W.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Løvseth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, A.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Austegard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, I.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Snustad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, S. Ø.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Størset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, and I. S.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Ertesvåg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,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Vapor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–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Liquid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Equilibrium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 Data for the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Carbon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Dioxide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 and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Nitrogen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 (CO2 + N2) System at the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Temperatures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 223, 270, 298 and 303 K and Pressures up to 18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MPa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,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Fluid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 Phase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Equilibria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90204" pitchFamily="34" charset="0"/>
              </a:rPr>
              <a:t> 409, 207 (2016).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404" y="77638"/>
            <a:ext cx="76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Comparison</a:t>
            </a:r>
            <a:r>
              <a:rPr lang="fr-FR" sz="3200" dirty="0" smtClean="0"/>
              <a:t> with real data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3" y="798931"/>
            <a:ext cx="5949696" cy="4842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84" y="1136481"/>
            <a:ext cx="5965649" cy="40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448</Words>
  <Application>Microsoft Office PowerPoint</Application>
  <PresentationFormat>Widescreen</PresentationFormat>
  <Paragraphs>49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Amine Bouguezzoul</dc:creator>
  <cp:lastModifiedBy>Mohamed Amine Bouguezzoul</cp:lastModifiedBy>
  <cp:revision>48</cp:revision>
  <dcterms:created xsi:type="dcterms:W3CDTF">2024-05-12T10:44:58Z</dcterms:created>
  <dcterms:modified xsi:type="dcterms:W3CDTF">2024-05-14T09:23:21Z</dcterms:modified>
</cp:coreProperties>
</file>