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73" r:id="rId6"/>
    <p:sldId id="276" r:id="rId7"/>
    <p:sldId id="261" r:id="rId8"/>
    <p:sldId id="262" r:id="rId9"/>
    <p:sldId id="263" r:id="rId10"/>
    <p:sldId id="298" r:id="rId11"/>
    <p:sldId id="278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aleway Thin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347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edAminebenhmid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729101" y="1174252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Portal Project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FA3347-F09C-4D6A-BB0F-94DF917BAEB9}"/>
              </a:ext>
            </a:extLst>
          </p:cNvPr>
          <p:cNvSpPr txBox="1"/>
          <p:nvPr/>
        </p:nvSpPr>
        <p:spPr>
          <a:xfrm>
            <a:off x="861237" y="3298709"/>
            <a:ext cx="356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Presented by :</a:t>
            </a:r>
          </a:p>
          <a:p>
            <a:r>
              <a:rPr lang="fr-FR" dirty="0">
                <a:solidFill>
                  <a:srgbClr val="00B0F0"/>
                </a:solidFill>
              </a:rPr>
              <a:t>Mohamed Amine Ben Hmida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850295" y="335026"/>
            <a:ext cx="4452665" cy="7781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Activity Diagram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15" name="Google Shape;2529;p47">
            <a:extLst>
              <a:ext uri="{FF2B5EF4-FFF2-40B4-BE49-F238E27FC236}">
                <a16:creationId xmlns:a16="http://schemas.microsoft.com/office/drawing/2014/main" id="{E775F470-8881-4E15-B7F6-A1F675F04C17}"/>
              </a:ext>
            </a:extLst>
          </p:cNvPr>
          <p:cNvGrpSpPr/>
          <p:nvPr/>
        </p:nvGrpSpPr>
        <p:grpSpPr>
          <a:xfrm>
            <a:off x="6351689" y="1841217"/>
            <a:ext cx="2525786" cy="2795533"/>
            <a:chOff x="2012475" y="393272"/>
            <a:chExt cx="4440240" cy="4609126"/>
          </a:xfrm>
        </p:grpSpPr>
        <p:sp>
          <p:nvSpPr>
            <p:cNvPr id="116" name="Google Shape;2530;p47">
              <a:extLst>
                <a:ext uri="{FF2B5EF4-FFF2-40B4-BE49-F238E27FC236}">
                  <a16:creationId xmlns:a16="http://schemas.microsoft.com/office/drawing/2014/main" id="{E077A3CB-E750-4A2F-B509-B86A525D4CC1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531;p47">
              <a:extLst>
                <a:ext uri="{FF2B5EF4-FFF2-40B4-BE49-F238E27FC236}">
                  <a16:creationId xmlns:a16="http://schemas.microsoft.com/office/drawing/2014/main" id="{EAEC1A7C-8759-4AA1-8253-6B8937451E0E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532;p47">
              <a:extLst>
                <a:ext uri="{FF2B5EF4-FFF2-40B4-BE49-F238E27FC236}">
                  <a16:creationId xmlns:a16="http://schemas.microsoft.com/office/drawing/2014/main" id="{8FB871F7-C496-4B81-8CB6-8A956EB2B886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533;p47">
              <a:extLst>
                <a:ext uri="{FF2B5EF4-FFF2-40B4-BE49-F238E27FC236}">
                  <a16:creationId xmlns:a16="http://schemas.microsoft.com/office/drawing/2014/main" id="{2DB46AD6-8F2B-4980-B3AA-111EF6C4786C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534;p47">
              <a:extLst>
                <a:ext uri="{FF2B5EF4-FFF2-40B4-BE49-F238E27FC236}">
                  <a16:creationId xmlns:a16="http://schemas.microsoft.com/office/drawing/2014/main" id="{DDCA1F92-65D6-4168-B598-4EC293ACF54D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535;p47">
              <a:extLst>
                <a:ext uri="{FF2B5EF4-FFF2-40B4-BE49-F238E27FC236}">
                  <a16:creationId xmlns:a16="http://schemas.microsoft.com/office/drawing/2014/main" id="{08B42BC4-AA84-42D0-9D92-8A2D0FEB3C5F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536;p47">
              <a:extLst>
                <a:ext uri="{FF2B5EF4-FFF2-40B4-BE49-F238E27FC236}">
                  <a16:creationId xmlns:a16="http://schemas.microsoft.com/office/drawing/2014/main" id="{127155E4-810B-4B05-A301-A1D868BA589D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537;p47">
              <a:extLst>
                <a:ext uri="{FF2B5EF4-FFF2-40B4-BE49-F238E27FC236}">
                  <a16:creationId xmlns:a16="http://schemas.microsoft.com/office/drawing/2014/main" id="{9435D3CB-E133-4261-A36C-1524D2398900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538;p47">
              <a:extLst>
                <a:ext uri="{FF2B5EF4-FFF2-40B4-BE49-F238E27FC236}">
                  <a16:creationId xmlns:a16="http://schemas.microsoft.com/office/drawing/2014/main" id="{EFB67894-0104-4D0F-A094-A84F39FC3B18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539;p47">
              <a:extLst>
                <a:ext uri="{FF2B5EF4-FFF2-40B4-BE49-F238E27FC236}">
                  <a16:creationId xmlns:a16="http://schemas.microsoft.com/office/drawing/2014/main" id="{8F547BCA-9DBB-440B-B670-CD1D1FD46DA5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540;p47">
              <a:extLst>
                <a:ext uri="{FF2B5EF4-FFF2-40B4-BE49-F238E27FC236}">
                  <a16:creationId xmlns:a16="http://schemas.microsoft.com/office/drawing/2014/main" id="{0FD98010-C6F2-4A94-97EE-918A0F1BD1B0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541;p47">
              <a:extLst>
                <a:ext uri="{FF2B5EF4-FFF2-40B4-BE49-F238E27FC236}">
                  <a16:creationId xmlns:a16="http://schemas.microsoft.com/office/drawing/2014/main" id="{88F3D0C3-5B6F-44BC-B594-4D8DD25C5BAD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542;p47">
              <a:extLst>
                <a:ext uri="{FF2B5EF4-FFF2-40B4-BE49-F238E27FC236}">
                  <a16:creationId xmlns:a16="http://schemas.microsoft.com/office/drawing/2014/main" id="{B93293ED-FC12-45AE-A582-14C9D74CA24A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543;p47">
              <a:extLst>
                <a:ext uri="{FF2B5EF4-FFF2-40B4-BE49-F238E27FC236}">
                  <a16:creationId xmlns:a16="http://schemas.microsoft.com/office/drawing/2014/main" id="{EEC147DA-AA7B-47D3-992C-2C900C04400D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544;p47">
              <a:extLst>
                <a:ext uri="{FF2B5EF4-FFF2-40B4-BE49-F238E27FC236}">
                  <a16:creationId xmlns:a16="http://schemas.microsoft.com/office/drawing/2014/main" id="{4A9C2D46-956C-4697-B1FC-421B74F59CC6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545;p47">
              <a:extLst>
                <a:ext uri="{FF2B5EF4-FFF2-40B4-BE49-F238E27FC236}">
                  <a16:creationId xmlns:a16="http://schemas.microsoft.com/office/drawing/2014/main" id="{54B592B4-1BAD-4062-BF4E-2282DF704209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546;p47">
              <a:extLst>
                <a:ext uri="{FF2B5EF4-FFF2-40B4-BE49-F238E27FC236}">
                  <a16:creationId xmlns:a16="http://schemas.microsoft.com/office/drawing/2014/main" id="{05EE6B2D-5F88-449A-A146-278934669EE4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547;p47">
              <a:extLst>
                <a:ext uri="{FF2B5EF4-FFF2-40B4-BE49-F238E27FC236}">
                  <a16:creationId xmlns:a16="http://schemas.microsoft.com/office/drawing/2014/main" id="{F6E785DA-5244-4767-823E-A9B5D7C476E4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548;p47">
              <a:extLst>
                <a:ext uri="{FF2B5EF4-FFF2-40B4-BE49-F238E27FC236}">
                  <a16:creationId xmlns:a16="http://schemas.microsoft.com/office/drawing/2014/main" id="{0369D528-F550-4F01-AC6E-3D3BDBDEE504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549;p47">
              <a:extLst>
                <a:ext uri="{FF2B5EF4-FFF2-40B4-BE49-F238E27FC236}">
                  <a16:creationId xmlns:a16="http://schemas.microsoft.com/office/drawing/2014/main" id="{63FE80A4-8FA4-45EB-A734-DFF98166212A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550;p47">
              <a:extLst>
                <a:ext uri="{FF2B5EF4-FFF2-40B4-BE49-F238E27FC236}">
                  <a16:creationId xmlns:a16="http://schemas.microsoft.com/office/drawing/2014/main" id="{A44DA4FE-6BAF-4E62-A89E-61C81C9ED431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551;p47">
              <a:extLst>
                <a:ext uri="{FF2B5EF4-FFF2-40B4-BE49-F238E27FC236}">
                  <a16:creationId xmlns:a16="http://schemas.microsoft.com/office/drawing/2014/main" id="{C45A64CE-9277-4033-8D32-4218D98399DD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552;p47">
              <a:extLst>
                <a:ext uri="{FF2B5EF4-FFF2-40B4-BE49-F238E27FC236}">
                  <a16:creationId xmlns:a16="http://schemas.microsoft.com/office/drawing/2014/main" id="{E7C34C9E-0DE4-4786-A659-1F47A5F02952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553;p47">
              <a:extLst>
                <a:ext uri="{FF2B5EF4-FFF2-40B4-BE49-F238E27FC236}">
                  <a16:creationId xmlns:a16="http://schemas.microsoft.com/office/drawing/2014/main" id="{EF5D2EE3-B56A-4963-9180-33F28788C58D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554;p47">
              <a:extLst>
                <a:ext uri="{FF2B5EF4-FFF2-40B4-BE49-F238E27FC236}">
                  <a16:creationId xmlns:a16="http://schemas.microsoft.com/office/drawing/2014/main" id="{CF255075-B278-4E1B-916A-8B80CC5E8013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555;p47">
              <a:extLst>
                <a:ext uri="{FF2B5EF4-FFF2-40B4-BE49-F238E27FC236}">
                  <a16:creationId xmlns:a16="http://schemas.microsoft.com/office/drawing/2014/main" id="{A5AD876A-4730-4A99-B0AF-C230BD339045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556;p47">
              <a:extLst>
                <a:ext uri="{FF2B5EF4-FFF2-40B4-BE49-F238E27FC236}">
                  <a16:creationId xmlns:a16="http://schemas.microsoft.com/office/drawing/2014/main" id="{52BAF564-F37C-4FE8-9F4F-AEF7B5014B3A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557;p47">
              <a:extLst>
                <a:ext uri="{FF2B5EF4-FFF2-40B4-BE49-F238E27FC236}">
                  <a16:creationId xmlns:a16="http://schemas.microsoft.com/office/drawing/2014/main" id="{B7D89082-9B8A-44A1-84C1-579529851F81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558;p47">
              <a:extLst>
                <a:ext uri="{FF2B5EF4-FFF2-40B4-BE49-F238E27FC236}">
                  <a16:creationId xmlns:a16="http://schemas.microsoft.com/office/drawing/2014/main" id="{E0454F27-1653-4285-9261-5C788081837B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559;p47">
              <a:extLst>
                <a:ext uri="{FF2B5EF4-FFF2-40B4-BE49-F238E27FC236}">
                  <a16:creationId xmlns:a16="http://schemas.microsoft.com/office/drawing/2014/main" id="{DC3AE143-9C61-4DED-A559-1F123A0D11C5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560;p47">
              <a:extLst>
                <a:ext uri="{FF2B5EF4-FFF2-40B4-BE49-F238E27FC236}">
                  <a16:creationId xmlns:a16="http://schemas.microsoft.com/office/drawing/2014/main" id="{9BB76A0F-9EA5-4D58-B84A-363BB285BCA0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561;p47">
              <a:extLst>
                <a:ext uri="{FF2B5EF4-FFF2-40B4-BE49-F238E27FC236}">
                  <a16:creationId xmlns:a16="http://schemas.microsoft.com/office/drawing/2014/main" id="{3C6665CF-5B92-487D-9D52-E7EE4C71B898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562;p47">
              <a:extLst>
                <a:ext uri="{FF2B5EF4-FFF2-40B4-BE49-F238E27FC236}">
                  <a16:creationId xmlns:a16="http://schemas.microsoft.com/office/drawing/2014/main" id="{AD3F4546-774F-4E58-94BD-85A1E4542D8B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563;p47">
              <a:extLst>
                <a:ext uri="{FF2B5EF4-FFF2-40B4-BE49-F238E27FC236}">
                  <a16:creationId xmlns:a16="http://schemas.microsoft.com/office/drawing/2014/main" id="{3EBE7BB0-784B-4789-BFC0-80400ED2F8BD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564;p47">
              <a:extLst>
                <a:ext uri="{FF2B5EF4-FFF2-40B4-BE49-F238E27FC236}">
                  <a16:creationId xmlns:a16="http://schemas.microsoft.com/office/drawing/2014/main" id="{83E33648-F0EA-473B-B303-676B4E1FD696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565;p47">
              <a:extLst>
                <a:ext uri="{FF2B5EF4-FFF2-40B4-BE49-F238E27FC236}">
                  <a16:creationId xmlns:a16="http://schemas.microsoft.com/office/drawing/2014/main" id="{C63BDB61-F144-46EB-9E27-A1DE3383963B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566;p47">
              <a:extLst>
                <a:ext uri="{FF2B5EF4-FFF2-40B4-BE49-F238E27FC236}">
                  <a16:creationId xmlns:a16="http://schemas.microsoft.com/office/drawing/2014/main" id="{E2DBCF54-50FF-4E09-827B-E1BAC272589F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567;p47">
              <a:extLst>
                <a:ext uri="{FF2B5EF4-FFF2-40B4-BE49-F238E27FC236}">
                  <a16:creationId xmlns:a16="http://schemas.microsoft.com/office/drawing/2014/main" id="{D601E3AD-4577-4A06-9F39-1C4E812700B4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568;p47">
              <a:extLst>
                <a:ext uri="{FF2B5EF4-FFF2-40B4-BE49-F238E27FC236}">
                  <a16:creationId xmlns:a16="http://schemas.microsoft.com/office/drawing/2014/main" id="{66695BAD-5A91-469F-82EC-E7DB7728C25D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569;p47">
              <a:extLst>
                <a:ext uri="{FF2B5EF4-FFF2-40B4-BE49-F238E27FC236}">
                  <a16:creationId xmlns:a16="http://schemas.microsoft.com/office/drawing/2014/main" id="{7BE09A2F-E419-4089-8C28-BA210986179F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570;p47">
              <a:extLst>
                <a:ext uri="{FF2B5EF4-FFF2-40B4-BE49-F238E27FC236}">
                  <a16:creationId xmlns:a16="http://schemas.microsoft.com/office/drawing/2014/main" id="{460883FB-18CC-42B1-AC02-218269DB8D42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571;p47">
              <a:extLst>
                <a:ext uri="{FF2B5EF4-FFF2-40B4-BE49-F238E27FC236}">
                  <a16:creationId xmlns:a16="http://schemas.microsoft.com/office/drawing/2014/main" id="{95BC37D8-5B9B-46C1-BEDF-4B8F8541109F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572;p47">
              <a:extLst>
                <a:ext uri="{FF2B5EF4-FFF2-40B4-BE49-F238E27FC236}">
                  <a16:creationId xmlns:a16="http://schemas.microsoft.com/office/drawing/2014/main" id="{741AA946-BEB7-4817-8F5F-D957E2D4AF64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573;p47">
              <a:extLst>
                <a:ext uri="{FF2B5EF4-FFF2-40B4-BE49-F238E27FC236}">
                  <a16:creationId xmlns:a16="http://schemas.microsoft.com/office/drawing/2014/main" id="{F9C32F27-E9F3-4D9F-8842-ACD9F09392A4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574;p47">
              <a:extLst>
                <a:ext uri="{FF2B5EF4-FFF2-40B4-BE49-F238E27FC236}">
                  <a16:creationId xmlns:a16="http://schemas.microsoft.com/office/drawing/2014/main" id="{244ADDB3-D7A9-4ABF-A5C9-C9DE74E84FCF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575;p47">
              <a:extLst>
                <a:ext uri="{FF2B5EF4-FFF2-40B4-BE49-F238E27FC236}">
                  <a16:creationId xmlns:a16="http://schemas.microsoft.com/office/drawing/2014/main" id="{EEEBE6AA-561C-40D8-A60B-1BEAAC3E3D31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576;p47">
              <a:extLst>
                <a:ext uri="{FF2B5EF4-FFF2-40B4-BE49-F238E27FC236}">
                  <a16:creationId xmlns:a16="http://schemas.microsoft.com/office/drawing/2014/main" id="{FA155393-D595-4984-8DFA-3926D61644EB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577;p47">
              <a:extLst>
                <a:ext uri="{FF2B5EF4-FFF2-40B4-BE49-F238E27FC236}">
                  <a16:creationId xmlns:a16="http://schemas.microsoft.com/office/drawing/2014/main" id="{23878C67-DC05-4A1D-91C7-9D5C44D62B7E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578;p47">
              <a:extLst>
                <a:ext uri="{FF2B5EF4-FFF2-40B4-BE49-F238E27FC236}">
                  <a16:creationId xmlns:a16="http://schemas.microsoft.com/office/drawing/2014/main" id="{7023D0C0-D393-4678-8718-BD083254ECEB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579;p47">
              <a:extLst>
                <a:ext uri="{FF2B5EF4-FFF2-40B4-BE49-F238E27FC236}">
                  <a16:creationId xmlns:a16="http://schemas.microsoft.com/office/drawing/2014/main" id="{5710A635-9C82-40F0-8D06-FCF24A0DB83B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580;p47">
              <a:extLst>
                <a:ext uri="{FF2B5EF4-FFF2-40B4-BE49-F238E27FC236}">
                  <a16:creationId xmlns:a16="http://schemas.microsoft.com/office/drawing/2014/main" id="{0E8EA03E-E4D8-43B3-8DA8-AFE6F4D92877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581;p47">
              <a:extLst>
                <a:ext uri="{FF2B5EF4-FFF2-40B4-BE49-F238E27FC236}">
                  <a16:creationId xmlns:a16="http://schemas.microsoft.com/office/drawing/2014/main" id="{CE75C21C-C1A7-46E7-BFDA-2EA3335DC19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582;p47">
              <a:extLst>
                <a:ext uri="{FF2B5EF4-FFF2-40B4-BE49-F238E27FC236}">
                  <a16:creationId xmlns:a16="http://schemas.microsoft.com/office/drawing/2014/main" id="{6FC686B9-1F5D-4F9F-AEE0-EA3D977B5EF2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583;p47">
              <a:extLst>
                <a:ext uri="{FF2B5EF4-FFF2-40B4-BE49-F238E27FC236}">
                  <a16:creationId xmlns:a16="http://schemas.microsoft.com/office/drawing/2014/main" id="{5C286164-AB65-4F85-923E-0020AB60830E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584;p47">
              <a:extLst>
                <a:ext uri="{FF2B5EF4-FFF2-40B4-BE49-F238E27FC236}">
                  <a16:creationId xmlns:a16="http://schemas.microsoft.com/office/drawing/2014/main" id="{649F9610-2D1D-4F12-BC70-2D565C5F0898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585;p47">
              <a:extLst>
                <a:ext uri="{FF2B5EF4-FFF2-40B4-BE49-F238E27FC236}">
                  <a16:creationId xmlns:a16="http://schemas.microsoft.com/office/drawing/2014/main" id="{42D96A46-6723-4B3C-B314-1E3361DAFED8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586;p47">
              <a:extLst>
                <a:ext uri="{FF2B5EF4-FFF2-40B4-BE49-F238E27FC236}">
                  <a16:creationId xmlns:a16="http://schemas.microsoft.com/office/drawing/2014/main" id="{E4844EE3-1803-4B13-8910-F204E6FF85D3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587;p47">
              <a:extLst>
                <a:ext uri="{FF2B5EF4-FFF2-40B4-BE49-F238E27FC236}">
                  <a16:creationId xmlns:a16="http://schemas.microsoft.com/office/drawing/2014/main" id="{018B2F25-5356-497E-ABBA-C7ACC5D677F6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588;p47">
              <a:extLst>
                <a:ext uri="{FF2B5EF4-FFF2-40B4-BE49-F238E27FC236}">
                  <a16:creationId xmlns:a16="http://schemas.microsoft.com/office/drawing/2014/main" id="{FB5C36CB-ED40-4396-B5B5-4F5AC9C53DD4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589;p47">
              <a:extLst>
                <a:ext uri="{FF2B5EF4-FFF2-40B4-BE49-F238E27FC236}">
                  <a16:creationId xmlns:a16="http://schemas.microsoft.com/office/drawing/2014/main" id="{0AE7D1F2-56FD-466A-87F5-B6982D467245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590;p47">
              <a:extLst>
                <a:ext uri="{FF2B5EF4-FFF2-40B4-BE49-F238E27FC236}">
                  <a16:creationId xmlns:a16="http://schemas.microsoft.com/office/drawing/2014/main" id="{61EEBD7A-C5B7-4E77-9611-E3BC74C8103F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591;p47">
              <a:extLst>
                <a:ext uri="{FF2B5EF4-FFF2-40B4-BE49-F238E27FC236}">
                  <a16:creationId xmlns:a16="http://schemas.microsoft.com/office/drawing/2014/main" id="{76E6CBA7-EC11-4B0E-AC59-A0704AE71BEC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592;p47">
              <a:extLst>
                <a:ext uri="{FF2B5EF4-FFF2-40B4-BE49-F238E27FC236}">
                  <a16:creationId xmlns:a16="http://schemas.microsoft.com/office/drawing/2014/main" id="{C89744EF-1B34-4B10-A80E-D498C3BF79A0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593;p47">
              <a:extLst>
                <a:ext uri="{FF2B5EF4-FFF2-40B4-BE49-F238E27FC236}">
                  <a16:creationId xmlns:a16="http://schemas.microsoft.com/office/drawing/2014/main" id="{D5494F4A-00DE-4261-92D6-97BFE17CB91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594;p47">
              <a:extLst>
                <a:ext uri="{FF2B5EF4-FFF2-40B4-BE49-F238E27FC236}">
                  <a16:creationId xmlns:a16="http://schemas.microsoft.com/office/drawing/2014/main" id="{E6EB533B-47BC-470A-BB2D-785B97148238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595;p47">
              <a:extLst>
                <a:ext uri="{FF2B5EF4-FFF2-40B4-BE49-F238E27FC236}">
                  <a16:creationId xmlns:a16="http://schemas.microsoft.com/office/drawing/2014/main" id="{E6451C1B-B349-405D-A7BF-6F048769E819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596;p47">
              <a:extLst>
                <a:ext uri="{FF2B5EF4-FFF2-40B4-BE49-F238E27FC236}">
                  <a16:creationId xmlns:a16="http://schemas.microsoft.com/office/drawing/2014/main" id="{F6ACE690-3578-4C2E-BD62-6BD60F5F7C2F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597;p47">
              <a:extLst>
                <a:ext uri="{FF2B5EF4-FFF2-40B4-BE49-F238E27FC236}">
                  <a16:creationId xmlns:a16="http://schemas.microsoft.com/office/drawing/2014/main" id="{39F53197-ED2A-4E51-A1DA-D99D7A6E63CC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598;p47">
              <a:extLst>
                <a:ext uri="{FF2B5EF4-FFF2-40B4-BE49-F238E27FC236}">
                  <a16:creationId xmlns:a16="http://schemas.microsoft.com/office/drawing/2014/main" id="{2C0BFBA5-5A3A-4BFE-A23B-320C7F81D162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599;p47">
              <a:extLst>
                <a:ext uri="{FF2B5EF4-FFF2-40B4-BE49-F238E27FC236}">
                  <a16:creationId xmlns:a16="http://schemas.microsoft.com/office/drawing/2014/main" id="{794FCC09-A8B1-4665-B93C-D843927015C5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00;p47">
              <a:extLst>
                <a:ext uri="{FF2B5EF4-FFF2-40B4-BE49-F238E27FC236}">
                  <a16:creationId xmlns:a16="http://schemas.microsoft.com/office/drawing/2014/main" id="{6C83B329-B62F-4C49-8861-757FC05E94C1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01;p47">
              <a:extLst>
                <a:ext uri="{FF2B5EF4-FFF2-40B4-BE49-F238E27FC236}">
                  <a16:creationId xmlns:a16="http://schemas.microsoft.com/office/drawing/2014/main" id="{73CD2EDF-C8C5-4DE2-906A-34A13354CEDA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02;p47">
              <a:extLst>
                <a:ext uri="{FF2B5EF4-FFF2-40B4-BE49-F238E27FC236}">
                  <a16:creationId xmlns:a16="http://schemas.microsoft.com/office/drawing/2014/main" id="{2058F007-276B-4009-A8C9-1FFD10A2F58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03;p47">
              <a:extLst>
                <a:ext uri="{FF2B5EF4-FFF2-40B4-BE49-F238E27FC236}">
                  <a16:creationId xmlns:a16="http://schemas.microsoft.com/office/drawing/2014/main" id="{C0D26C91-4A54-414A-8343-C1E840C6B7E7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04;p47">
              <a:extLst>
                <a:ext uri="{FF2B5EF4-FFF2-40B4-BE49-F238E27FC236}">
                  <a16:creationId xmlns:a16="http://schemas.microsoft.com/office/drawing/2014/main" id="{4FDB953D-780B-4B56-A3C3-19C587FC8C9E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05;p47">
              <a:extLst>
                <a:ext uri="{FF2B5EF4-FFF2-40B4-BE49-F238E27FC236}">
                  <a16:creationId xmlns:a16="http://schemas.microsoft.com/office/drawing/2014/main" id="{EFA407F8-CA98-4ABA-97AF-99A817012285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06;p47">
              <a:extLst>
                <a:ext uri="{FF2B5EF4-FFF2-40B4-BE49-F238E27FC236}">
                  <a16:creationId xmlns:a16="http://schemas.microsoft.com/office/drawing/2014/main" id="{E376C8F5-7FF6-4F2B-AE4D-656692049DD6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07;p47">
              <a:extLst>
                <a:ext uri="{FF2B5EF4-FFF2-40B4-BE49-F238E27FC236}">
                  <a16:creationId xmlns:a16="http://schemas.microsoft.com/office/drawing/2014/main" id="{E82DFCA5-5CAE-4988-8D2B-0BB4323EE4A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08;p47">
              <a:extLst>
                <a:ext uri="{FF2B5EF4-FFF2-40B4-BE49-F238E27FC236}">
                  <a16:creationId xmlns:a16="http://schemas.microsoft.com/office/drawing/2014/main" id="{88E98D5D-860F-4510-A49F-E559B9187B8D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09;p47">
              <a:extLst>
                <a:ext uri="{FF2B5EF4-FFF2-40B4-BE49-F238E27FC236}">
                  <a16:creationId xmlns:a16="http://schemas.microsoft.com/office/drawing/2014/main" id="{2E844DC0-409C-41AB-A1B3-2764C180DAD8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10;p47">
              <a:extLst>
                <a:ext uri="{FF2B5EF4-FFF2-40B4-BE49-F238E27FC236}">
                  <a16:creationId xmlns:a16="http://schemas.microsoft.com/office/drawing/2014/main" id="{3961E03C-5783-4960-A193-87BFE8C02D3D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11;p47">
              <a:extLst>
                <a:ext uri="{FF2B5EF4-FFF2-40B4-BE49-F238E27FC236}">
                  <a16:creationId xmlns:a16="http://schemas.microsoft.com/office/drawing/2014/main" id="{886370D4-1284-458C-BB6E-178B41666087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12;p47">
              <a:extLst>
                <a:ext uri="{FF2B5EF4-FFF2-40B4-BE49-F238E27FC236}">
                  <a16:creationId xmlns:a16="http://schemas.microsoft.com/office/drawing/2014/main" id="{1C1D947E-A8BF-458E-9CA5-DE85516AC865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13;p47">
              <a:extLst>
                <a:ext uri="{FF2B5EF4-FFF2-40B4-BE49-F238E27FC236}">
                  <a16:creationId xmlns:a16="http://schemas.microsoft.com/office/drawing/2014/main" id="{24F98D0B-0B56-463E-A3B5-A2C186252873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14;p47">
              <a:extLst>
                <a:ext uri="{FF2B5EF4-FFF2-40B4-BE49-F238E27FC236}">
                  <a16:creationId xmlns:a16="http://schemas.microsoft.com/office/drawing/2014/main" id="{ECAF922C-2157-45BD-BCCA-A28BC66F2DAF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15;p47">
              <a:extLst>
                <a:ext uri="{FF2B5EF4-FFF2-40B4-BE49-F238E27FC236}">
                  <a16:creationId xmlns:a16="http://schemas.microsoft.com/office/drawing/2014/main" id="{309082E9-81B6-41B5-B3EB-F1C0A6A2711D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16;p47">
              <a:extLst>
                <a:ext uri="{FF2B5EF4-FFF2-40B4-BE49-F238E27FC236}">
                  <a16:creationId xmlns:a16="http://schemas.microsoft.com/office/drawing/2014/main" id="{EDEB7265-B5A0-4227-B1C6-6CA75FB68A65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17;p47">
              <a:extLst>
                <a:ext uri="{FF2B5EF4-FFF2-40B4-BE49-F238E27FC236}">
                  <a16:creationId xmlns:a16="http://schemas.microsoft.com/office/drawing/2014/main" id="{97FF5DA2-C86F-44BC-B722-F1EE8A434F34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18;p47">
              <a:extLst>
                <a:ext uri="{FF2B5EF4-FFF2-40B4-BE49-F238E27FC236}">
                  <a16:creationId xmlns:a16="http://schemas.microsoft.com/office/drawing/2014/main" id="{608E7CF7-AB63-42DB-9886-C391BF684D15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19;p47">
              <a:extLst>
                <a:ext uri="{FF2B5EF4-FFF2-40B4-BE49-F238E27FC236}">
                  <a16:creationId xmlns:a16="http://schemas.microsoft.com/office/drawing/2014/main" id="{DC85A4B0-D32C-4553-9AA4-BB9E34BC643B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20;p47">
              <a:extLst>
                <a:ext uri="{FF2B5EF4-FFF2-40B4-BE49-F238E27FC236}">
                  <a16:creationId xmlns:a16="http://schemas.microsoft.com/office/drawing/2014/main" id="{84901112-5B4F-472C-BEED-53D07A7E6EBB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21;p47">
              <a:extLst>
                <a:ext uri="{FF2B5EF4-FFF2-40B4-BE49-F238E27FC236}">
                  <a16:creationId xmlns:a16="http://schemas.microsoft.com/office/drawing/2014/main" id="{17959927-9076-4B1D-A308-ED8105F3995F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22;p47">
              <a:extLst>
                <a:ext uri="{FF2B5EF4-FFF2-40B4-BE49-F238E27FC236}">
                  <a16:creationId xmlns:a16="http://schemas.microsoft.com/office/drawing/2014/main" id="{D36BBC79-DA62-43B5-9AF5-7E0C20E0A884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DB9EB9F3-786B-4E28-8BD0-ECF854B6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" y="-38150"/>
            <a:ext cx="61201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654107" y="1042004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799" y="2021059"/>
            <a:ext cx="6247599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fr-FR" dirty="0">
                <a:hlinkClick r:id="rId3"/>
              </a:rPr>
              <a:t>https://github.com/MohamedAminebenhmida</a:t>
            </a:r>
            <a:endParaRPr lang="fr-FR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Mohamedaminebenhmida4@gmail.com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</a:t>
            </a:r>
            <a:r>
              <a:rPr lang="fr-F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Mohamed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</a:t>
            </a:r>
            <a:r>
              <a:rPr lang="fr-FR" dirty="0"/>
              <a:t>to introduce my new project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T</a:t>
            </a:r>
            <a:r>
              <a:rPr lang="en" dirty="0"/>
              <a:t>he Job Portal Website JP LIGHTHOUSE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4" name="Google Shape;2015;p32">
            <a:extLst>
              <a:ext uri="{FF2B5EF4-FFF2-40B4-BE49-F238E27FC236}">
                <a16:creationId xmlns:a16="http://schemas.microsoft.com/office/drawing/2014/main" id="{E53744D9-8C8F-46C5-8BE4-3EEB796C6FAA}"/>
              </a:ext>
            </a:extLst>
          </p:cNvPr>
          <p:cNvGrpSpPr/>
          <p:nvPr/>
        </p:nvGrpSpPr>
        <p:grpSpPr>
          <a:xfrm>
            <a:off x="7463083" y="2123052"/>
            <a:ext cx="1042234" cy="2747998"/>
            <a:chOff x="2217389" y="2145281"/>
            <a:chExt cx="771968" cy="2035404"/>
          </a:xfrm>
        </p:grpSpPr>
        <p:sp>
          <p:nvSpPr>
            <p:cNvPr id="25" name="Google Shape;2016;p32">
              <a:extLst>
                <a:ext uri="{FF2B5EF4-FFF2-40B4-BE49-F238E27FC236}">
                  <a16:creationId xmlns:a16="http://schemas.microsoft.com/office/drawing/2014/main" id="{D6BE239D-E2A1-4869-A706-B904438E1711}"/>
                </a:ext>
              </a:extLst>
            </p:cNvPr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17;p32">
              <a:extLst>
                <a:ext uri="{FF2B5EF4-FFF2-40B4-BE49-F238E27FC236}">
                  <a16:creationId xmlns:a16="http://schemas.microsoft.com/office/drawing/2014/main" id="{F535FAA9-A1E0-42B9-BF73-6381C660FFAC}"/>
                </a:ext>
              </a:extLst>
            </p:cNvPr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18;p32">
              <a:extLst>
                <a:ext uri="{FF2B5EF4-FFF2-40B4-BE49-F238E27FC236}">
                  <a16:creationId xmlns:a16="http://schemas.microsoft.com/office/drawing/2014/main" id="{8090455D-60BA-4471-A79D-C8EA4A4D89D7}"/>
                </a:ext>
              </a:extLst>
            </p:cNvPr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19;p32">
              <a:extLst>
                <a:ext uri="{FF2B5EF4-FFF2-40B4-BE49-F238E27FC236}">
                  <a16:creationId xmlns:a16="http://schemas.microsoft.com/office/drawing/2014/main" id="{C1E66592-2F9D-49A3-96AB-49453D940A24}"/>
                </a:ext>
              </a:extLst>
            </p:cNvPr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0;p32">
              <a:extLst>
                <a:ext uri="{FF2B5EF4-FFF2-40B4-BE49-F238E27FC236}">
                  <a16:creationId xmlns:a16="http://schemas.microsoft.com/office/drawing/2014/main" id="{B9BD1856-26C4-47C8-B9B2-FE6070586889}"/>
                </a:ext>
              </a:extLst>
            </p:cNvPr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1;p32">
              <a:extLst>
                <a:ext uri="{FF2B5EF4-FFF2-40B4-BE49-F238E27FC236}">
                  <a16:creationId xmlns:a16="http://schemas.microsoft.com/office/drawing/2014/main" id="{BA18DCFD-81BA-4325-BC31-C5895F2BFD69}"/>
                </a:ext>
              </a:extLst>
            </p:cNvPr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2;p32">
              <a:extLst>
                <a:ext uri="{FF2B5EF4-FFF2-40B4-BE49-F238E27FC236}">
                  <a16:creationId xmlns:a16="http://schemas.microsoft.com/office/drawing/2014/main" id="{96252E97-D3FF-4192-B478-CF7C2DF7D36D}"/>
                </a:ext>
              </a:extLst>
            </p:cNvPr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23;p32">
              <a:extLst>
                <a:ext uri="{FF2B5EF4-FFF2-40B4-BE49-F238E27FC236}">
                  <a16:creationId xmlns:a16="http://schemas.microsoft.com/office/drawing/2014/main" id="{8735DCBE-BA05-433E-A2C7-AE0DE33550A8}"/>
                </a:ext>
              </a:extLst>
            </p:cNvPr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24;p32">
              <a:extLst>
                <a:ext uri="{FF2B5EF4-FFF2-40B4-BE49-F238E27FC236}">
                  <a16:creationId xmlns:a16="http://schemas.microsoft.com/office/drawing/2014/main" id="{94F2AA8E-84A7-4A0C-9E3E-CEF8D660185B}"/>
                </a:ext>
              </a:extLst>
            </p:cNvPr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25;p32">
              <a:extLst>
                <a:ext uri="{FF2B5EF4-FFF2-40B4-BE49-F238E27FC236}">
                  <a16:creationId xmlns:a16="http://schemas.microsoft.com/office/drawing/2014/main" id="{6D1180D6-C18C-4657-86DF-8F83C0029546}"/>
                </a:ext>
              </a:extLst>
            </p:cNvPr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26;p32">
              <a:extLst>
                <a:ext uri="{FF2B5EF4-FFF2-40B4-BE49-F238E27FC236}">
                  <a16:creationId xmlns:a16="http://schemas.microsoft.com/office/drawing/2014/main" id="{F5DAB596-5157-4C1C-99E2-E57BC066C1EA}"/>
                </a:ext>
              </a:extLst>
            </p:cNvPr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27;p32">
              <a:extLst>
                <a:ext uri="{FF2B5EF4-FFF2-40B4-BE49-F238E27FC236}">
                  <a16:creationId xmlns:a16="http://schemas.microsoft.com/office/drawing/2014/main" id="{477566A2-AF18-4BD4-B215-B1D789C774E1}"/>
                </a:ext>
              </a:extLst>
            </p:cNvPr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28;p32">
              <a:extLst>
                <a:ext uri="{FF2B5EF4-FFF2-40B4-BE49-F238E27FC236}">
                  <a16:creationId xmlns:a16="http://schemas.microsoft.com/office/drawing/2014/main" id="{055434F1-0C92-460C-97BC-33DCA1C4838B}"/>
                </a:ext>
              </a:extLst>
            </p:cNvPr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29;p32">
              <a:extLst>
                <a:ext uri="{FF2B5EF4-FFF2-40B4-BE49-F238E27FC236}">
                  <a16:creationId xmlns:a16="http://schemas.microsoft.com/office/drawing/2014/main" id="{760200A9-C34A-448C-B325-1136D152363B}"/>
                </a:ext>
              </a:extLst>
            </p:cNvPr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30;p32">
              <a:extLst>
                <a:ext uri="{FF2B5EF4-FFF2-40B4-BE49-F238E27FC236}">
                  <a16:creationId xmlns:a16="http://schemas.microsoft.com/office/drawing/2014/main" id="{00ADFEA3-F895-4F99-A46C-237E5AA21AC1}"/>
                </a:ext>
              </a:extLst>
            </p:cNvPr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31;p32">
              <a:extLst>
                <a:ext uri="{FF2B5EF4-FFF2-40B4-BE49-F238E27FC236}">
                  <a16:creationId xmlns:a16="http://schemas.microsoft.com/office/drawing/2014/main" id="{449F0636-0921-4E6A-AC45-8ABCDC6518D4}"/>
                </a:ext>
              </a:extLst>
            </p:cNvPr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D1D4ED38-041D-41AC-87D0-F7823BC04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054" y="723488"/>
            <a:ext cx="895350" cy="8953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ED2759-094B-4F73-B13D-60D9DCDC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516" y="1749488"/>
            <a:ext cx="1733550" cy="285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6B4097-8CF9-47E9-9870-84DA5136E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742" y="2185491"/>
            <a:ext cx="1524000" cy="161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609600" y="28426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821548" y="1800214"/>
            <a:ext cx="4676700" cy="27292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 jobs that best suit their interests and skill sets is challenging for job seekers.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Portal is the solution where the recruiter, as well as the job seeker, meet aiming at fulfilling their requirement.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58847" y="100433"/>
            <a:ext cx="4742700" cy="9734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Objective :</a:t>
            </a: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E413BC2F-C156-44F9-A24B-00B3A4A18267}"/>
              </a:ext>
            </a:extLst>
          </p:cNvPr>
          <p:cNvSpPr txBox="1"/>
          <p:nvPr/>
        </p:nvSpPr>
        <p:spPr>
          <a:xfrm>
            <a:off x="1052623" y="1174626"/>
            <a:ext cx="4766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rlow Light"/>
                <a:sym typeface="Barlow Light"/>
              </a:rPr>
              <a:t>The objective of the web as well as the android application is to provide flexibility to job seekers by providing the functionalities of both job search and job application in a single application. </a:t>
            </a:r>
          </a:p>
          <a:p>
            <a:r>
              <a:rPr lang="en-US" sz="1800" dirty="0">
                <a:solidFill>
                  <a:schemeClr val="bg1"/>
                </a:solidFill>
                <a:latin typeface="Barlow Light"/>
                <a:sym typeface="Barlow Light"/>
              </a:rPr>
              <a:t>In addition, this application provides an effective means for employers to post job vacancies and view the job applications by interested applicants in a single application. Employers can also view the reviews provided by the jobseekers.</a:t>
            </a:r>
            <a:endParaRPr lang="fr-FR" sz="1800" dirty="0">
              <a:solidFill>
                <a:schemeClr val="bg1"/>
              </a:solidFill>
              <a:latin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expect?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Profil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People can register as job seekers, build their profiles, and look for jobs matching their skill sets.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Resume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Users can upload their existing resumes. If they do not have one, they should be able to fill out a form and have a resume built for them.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Hunt Talent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Companies can register, post jobs, and search for job seeker profiles.</a:t>
            </a: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Apply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People can apply directly to posted jobs.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Filter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Registered users should be able to search for jobs and filter the results based on location, required skills, salary, experience level, etc.</a:t>
            </a:r>
            <a:endParaRPr sz="1200" dirty="0"/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Contact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Company representatives can view a list of job applicants and can contact them, initiative an interview, or perform some other action related to their post.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" name="Google Shape;20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806" y="904738"/>
            <a:ext cx="2287050" cy="30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8" name="Google Shape;2008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09" name="Google Shape;2009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2010" name="Google Shape;2010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4" name="Google Shape;2014;p32"/>
          <p:cNvSpPr txBox="1">
            <a:spLocks noGrp="1"/>
          </p:cNvSpPr>
          <p:nvPr>
            <p:ph type="body" idx="4294967295"/>
          </p:nvPr>
        </p:nvSpPr>
        <p:spPr>
          <a:xfrm>
            <a:off x="932170" y="157153"/>
            <a:ext cx="2997000" cy="15865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System Design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15" name="Google Shape;2015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016" name="Google Shape;2016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7E48F8DA-7454-4461-8B5D-7D0EE2010981}"/>
              </a:ext>
            </a:extLst>
          </p:cNvPr>
          <p:cNvSpPr txBox="1"/>
          <p:nvPr/>
        </p:nvSpPr>
        <p:spPr>
          <a:xfrm>
            <a:off x="263221" y="1411694"/>
            <a:ext cx="459858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Systems design is the process of defining the architecture, components, modules, interfaces, and data for a system to satisfy specified requirements.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System designs are modeled using UML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standard object-oriented analysis and design language. The UML is a collection of</a:t>
            </a:r>
          </a:p>
          <a:p>
            <a:r>
              <a:rPr lang="en-US" sz="1600" dirty="0">
                <a:solidFill>
                  <a:schemeClr val="bg1"/>
                </a:solidFill>
              </a:rPr>
              <a:t>Diagrams and a standard set of notations for specifying and visualizing various aspects such as requirements and design of software systems.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43434" y="188242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 Case Diagram</a:t>
            </a:r>
            <a:endParaRPr sz="40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449469" y="1584611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7" name="Image 146">
            <a:extLst>
              <a:ext uri="{FF2B5EF4-FFF2-40B4-BE49-F238E27FC236}">
                <a16:creationId xmlns:a16="http://schemas.microsoft.com/office/drawing/2014/main" id="{54626A33-BDF6-4ED3-B49E-DCAF812E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27" y="-21891"/>
            <a:ext cx="6002449" cy="51272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579154" y="573136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Class Diagram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420821" y="1732937"/>
            <a:ext cx="3097777" cy="3410564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" name="Image 113">
            <a:extLst>
              <a:ext uri="{FF2B5EF4-FFF2-40B4-BE49-F238E27FC236}">
                <a16:creationId xmlns:a16="http://schemas.microsoft.com/office/drawing/2014/main" id="{75B8A86E-84C4-4FE2-81D2-97C663686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03" y="-73556"/>
            <a:ext cx="5428711" cy="50148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 rot="16200000">
            <a:off x="-1976897" y="1719716"/>
            <a:ext cx="549600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Sequence Diagram</a:t>
            </a:r>
            <a:endParaRPr sz="44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881676" y="1171409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2" name="Image 141">
            <a:extLst>
              <a:ext uri="{FF2B5EF4-FFF2-40B4-BE49-F238E27FC236}">
                <a16:creationId xmlns:a16="http://schemas.microsoft.com/office/drawing/2014/main" id="{7A3AC55C-A380-49D1-8833-917216E9F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61" y="26926"/>
            <a:ext cx="5925965" cy="5075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396</Words>
  <Application>Microsoft Office PowerPoint</Application>
  <PresentationFormat>Affichage à l'écran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Calibri</vt:lpstr>
      <vt:lpstr>Raleway</vt:lpstr>
      <vt:lpstr>Raleway Thin</vt:lpstr>
      <vt:lpstr>Barlow Light</vt:lpstr>
      <vt:lpstr>Arial</vt:lpstr>
      <vt:lpstr>Barlow</vt:lpstr>
      <vt:lpstr>Gaoler template</vt:lpstr>
      <vt:lpstr>Job Portal Project</vt:lpstr>
      <vt:lpstr>HELLO!</vt:lpstr>
      <vt:lpstr>Overview</vt:lpstr>
      <vt:lpstr>Présentation PowerPoint</vt:lpstr>
      <vt:lpstr>What to expect?</vt:lpstr>
      <vt:lpstr>Présentation PowerPoint</vt:lpstr>
      <vt:lpstr>Use Case Diagram</vt:lpstr>
      <vt:lpstr>Class Diagram</vt:lpstr>
      <vt:lpstr>Sequence Diagram</vt:lpstr>
      <vt:lpstr>Activity Diagram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Portal Project</dc:title>
  <cp:lastModifiedBy>USER</cp:lastModifiedBy>
  <cp:revision>5</cp:revision>
  <dcterms:modified xsi:type="dcterms:W3CDTF">2022-11-13T23:13:14Z</dcterms:modified>
</cp:coreProperties>
</file>