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09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0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2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0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1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4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B9B1-D39F-4539-BE24-85138B26C3BB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94B4-B420-4F3A-9D04-C30DD7515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7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XMLD02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XL Schema alternative for DTD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8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define your own simple type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67448" y="1468192"/>
            <a:ext cx="556367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x</a:t>
            </a:r>
            <a:r>
              <a:rPr lang="en-US" dirty="0" err="1" smtClean="0"/>
              <a:t>s:integer</a:t>
            </a:r>
            <a:endParaRPr lang="en-US" dirty="0" smtClean="0"/>
          </a:p>
          <a:p>
            <a:pPr algn="ctr"/>
            <a:r>
              <a:rPr lang="en-US" dirty="0" smtClean="0"/>
              <a:t>-32 768 (min)           +32767(max)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567448" y="2114523"/>
            <a:ext cx="2189408" cy="28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426558" y="2114523"/>
            <a:ext cx="2704563" cy="2830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67448" y="4945487"/>
            <a:ext cx="5563673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idtype</a:t>
            </a:r>
            <a:endParaRPr lang="en-US" dirty="0" smtClean="0"/>
          </a:p>
          <a:p>
            <a:pPr algn="ctr"/>
            <a:r>
              <a:rPr lang="en-US" dirty="0" smtClean="0"/>
              <a:t>1 (min)           30(max)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59121" y="2923504"/>
            <a:ext cx="33098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restriction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50062" y="1533273"/>
            <a:ext cx="10689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base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-1519709" y="2564116"/>
            <a:ext cx="540912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xs:simpleType</a:t>
            </a:r>
            <a:r>
              <a:rPr lang="en-US" dirty="0" smtClean="0"/>
              <a:t> name=“</a:t>
            </a:r>
            <a:r>
              <a:rPr lang="en-US" dirty="0" err="1" smtClean="0"/>
              <a:t>idtype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xs:restriction</a:t>
            </a:r>
            <a:r>
              <a:rPr lang="en-US" dirty="0" smtClean="0"/>
              <a:t> base=“</a:t>
            </a:r>
            <a:r>
              <a:rPr lang="en-US" dirty="0" err="1" smtClean="0"/>
              <a:t>xs:integer</a:t>
            </a:r>
            <a:r>
              <a:rPr lang="en-US" dirty="0" smtClean="0"/>
              <a:t>”&gt;</a:t>
            </a:r>
          </a:p>
          <a:p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xs:minInclusive</a:t>
            </a:r>
            <a:r>
              <a:rPr lang="en-US" dirty="0" smtClean="0"/>
              <a:t> value=“1”/&gt;</a:t>
            </a:r>
          </a:p>
          <a:p>
            <a:r>
              <a:rPr lang="en-US" dirty="0" smtClean="0"/>
              <a:t>		&lt;</a:t>
            </a:r>
            <a:r>
              <a:rPr lang="en-US" dirty="0" err="1" smtClean="0"/>
              <a:t>xs:maxInclusive</a:t>
            </a:r>
            <a:r>
              <a:rPr lang="en-US" dirty="0" smtClean="0"/>
              <a:t> value=“30”/&gt;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xs:restriction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xs:simpleType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Type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&lt;mobile&gt;123-2343-3454&lt;/mobile&gt;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mtClean="0"/>
              <a:t>factes</a:t>
            </a:r>
            <a:r>
              <a:rPr lang="en-US" dirty="0" smtClean="0"/>
              <a:t>  </a:t>
            </a:r>
            <a:r>
              <a:rPr lang="en-US" dirty="0" smtClean="0"/>
              <a:t>: patter or enumeration : </a:t>
            </a:r>
            <a:r>
              <a:rPr lang="en-US" dirty="0" err="1" smtClean="0"/>
              <a:t>Oring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Any other facets : </a:t>
            </a:r>
            <a:r>
              <a:rPr lang="en-US" dirty="0" err="1" smtClean="0"/>
              <a:t>anded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05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Types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2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For DTD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1- DTD it’s Own Syntax </a:t>
            </a:r>
          </a:p>
          <a:p>
            <a:pPr marL="0" indent="0">
              <a:buNone/>
            </a:pPr>
            <a:r>
              <a:rPr lang="en-US" dirty="0" smtClean="0"/>
              <a:t>2- Type System ( very poor ) </a:t>
            </a:r>
          </a:p>
          <a:p>
            <a:pPr marL="0" indent="0">
              <a:buNone/>
            </a:pPr>
            <a:r>
              <a:rPr lang="en-US" dirty="0" smtClean="0"/>
              <a:t>3- Element </a:t>
            </a:r>
            <a:r>
              <a:rPr lang="en-US" dirty="0" smtClean="0"/>
              <a:t>Occurrence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0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Schema .</a:t>
            </a:r>
            <a:r>
              <a:rPr lang="en-US" dirty="0" err="1" smtClean="0"/>
              <a:t>xsd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3643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Pros :</a:t>
            </a:r>
          </a:p>
          <a:p>
            <a:pPr marL="0" indent="0">
              <a:buNone/>
            </a:pPr>
            <a:r>
              <a:rPr lang="en-US" dirty="0" smtClean="0"/>
              <a:t>1- Syntax XML</a:t>
            </a:r>
          </a:p>
          <a:p>
            <a:pPr marL="0" indent="0">
              <a:buNone/>
            </a:pPr>
            <a:r>
              <a:rPr lang="en-US" dirty="0" smtClean="0"/>
              <a:t>2- Type System Rich ( 44 + ) plus you  can </a:t>
            </a:r>
            <a:r>
              <a:rPr lang="en-US" b="1" dirty="0" smtClean="0"/>
              <a:t>define</a:t>
            </a:r>
            <a:r>
              <a:rPr lang="en-US" dirty="0" smtClean="0"/>
              <a:t> your own types </a:t>
            </a:r>
          </a:p>
          <a:p>
            <a:pPr marL="0" indent="0">
              <a:buNone/>
            </a:pPr>
            <a:r>
              <a:rPr lang="en-US" dirty="0" smtClean="0"/>
              <a:t>3- occurrence for elements ( 2 ( minOccurs , </a:t>
            </a:r>
            <a:r>
              <a:rPr lang="en-US" dirty="0" err="1" smtClean="0"/>
              <a:t>maxOccurs</a:t>
            </a:r>
            <a:r>
              <a:rPr lang="en-US" dirty="0" smtClean="0"/>
              <a:t> 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81825" y="4198513"/>
            <a:ext cx="2343955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Integer </a:t>
            </a:r>
          </a:p>
          <a:p>
            <a:pPr algn="ctr"/>
            <a:r>
              <a:rPr lang="en-US" dirty="0" smtClean="0"/>
              <a:t>-32768  - 32767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9251" y="5387524"/>
            <a:ext cx="19189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Schema Type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28811" y="4520485"/>
            <a:ext cx="2567189" cy="12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96000" y="4198512"/>
            <a:ext cx="2343955" cy="1081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nteger</a:t>
            </a:r>
          </a:p>
          <a:p>
            <a:pPr algn="ctr"/>
            <a:r>
              <a:rPr lang="en-US" dirty="0" smtClean="0"/>
              <a:t>1  - 30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1533" y="5494915"/>
            <a:ext cx="19189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userType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65161" y="6156101"/>
            <a:ext cx="45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Element name=“id” type=“</a:t>
            </a:r>
            <a:r>
              <a:rPr lang="en-US" dirty="0" err="1" smtClean="0"/>
              <a:t>xs:integer</a:t>
            </a:r>
            <a:r>
              <a:rPr lang="en-US" dirty="0" smtClean="0"/>
              <a:t>”/&gt;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46113" y="4739424"/>
            <a:ext cx="153258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Naming </a:t>
            </a:r>
            <a:r>
              <a:rPr lang="en-US" dirty="0" err="1" smtClean="0"/>
              <a:t>Collesion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4358" y="4514147"/>
            <a:ext cx="62033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4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collision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70927" cy="4351338"/>
          </a:xfrm>
          <a:solidFill>
            <a:srgbClr val="FFC000"/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amespace </a:t>
            </a:r>
            <a:r>
              <a:rPr lang="en-US" dirty="0" err="1" smtClean="0"/>
              <a:t>ahmed</a:t>
            </a:r>
            <a:r>
              <a:rPr lang="en-US" dirty="0" smtClean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person{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 void Print(){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amespace </a:t>
            </a:r>
            <a:r>
              <a:rPr lang="en-US" dirty="0" err="1" smtClean="0"/>
              <a:t>nasr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class person{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public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x , </a:t>
            </a:r>
            <a:r>
              <a:rPr lang="en-US" dirty="0" err="1" smtClean="0"/>
              <a:t>int</a:t>
            </a:r>
            <a:r>
              <a:rPr lang="en-US" dirty="0" smtClean="0"/>
              <a:t> y 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x+y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3825" y="2163651"/>
            <a:ext cx="569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asr.person</a:t>
            </a:r>
            <a:r>
              <a:rPr lang="en-US" dirty="0" smtClean="0"/>
              <a:t> p = new </a:t>
            </a:r>
            <a:r>
              <a:rPr lang="en-US" dirty="0" err="1" smtClean="0"/>
              <a:t>nasr.person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p.sum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31983" y="3678128"/>
            <a:ext cx="5699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ahmed.person</a:t>
            </a:r>
            <a:r>
              <a:rPr lang="en-US" dirty="0" smtClean="0"/>
              <a:t> </a:t>
            </a:r>
            <a:r>
              <a:rPr lang="en-US" dirty="0" smtClean="0"/>
              <a:t>p = new </a:t>
            </a:r>
            <a:r>
              <a:rPr lang="en-US" dirty="0" err="1" smtClean="0"/>
              <a:t>ahmed.person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p.print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83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711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 err="1"/>
              <a:t>x</a:t>
            </a:r>
            <a:r>
              <a:rPr lang="en-US" sz="4400" dirty="0" err="1" smtClean="0"/>
              <a:t>s:mytype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035638" y="3117576"/>
            <a:ext cx="18803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Qualified Name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5698901" y="2028423"/>
            <a:ext cx="463640" cy="14681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39425" y="1690688"/>
            <a:ext cx="708338" cy="840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9566" y="2603311"/>
            <a:ext cx="1519707" cy="139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7211" y="3816508"/>
            <a:ext cx="85000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Prefix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915955" y="2445695"/>
            <a:ext cx="1532586" cy="1946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76185" y="4207536"/>
            <a:ext cx="13587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localPart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9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Structure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280052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 </a:t>
            </a:r>
            <a:r>
              <a:rPr lang="en-US" dirty="0" err="1" smtClean="0"/>
              <a:t>xmlns:xs</a:t>
            </a:r>
            <a:r>
              <a:rPr lang="en-US" dirty="0" smtClean="0"/>
              <a:t>=“</a:t>
            </a:r>
            <a:r>
              <a:rPr lang="en-US" dirty="0" err="1" smtClean="0"/>
              <a:t>url</a:t>
            </a:r>
            <a:r>
              <a:rPr lang="en-US" dirty="0" smtClean="0"/>
              <a:t>” </a:t>
            </a:r>
            <a:r>
              <a:rPr lang="en-US" dirty="0" err="1" smtClean="0"/>
              <a:t>elementnames</a:t>
            </a:r>
            <a:r>
              <a:rPr lang="en-US" dirty="0" smtClean="0"/>
              <a:t>=“qualified” attributes=“unqualified”&gt;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&lt;!– User Defined Types --&gt;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00789" y="6311900"/>
            <a:ext cx="1944710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Iti.xsd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2321" y="365125"/>
            <a:ext cx="511291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&lt;id&gt; 1000 &lt;/id&gt;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0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tags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22" y="1690688"/>
            <a:ext cx="6077755" cy="4351338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 &lt;person&gt;</a:t>
            </a:r>
            <a:r>
              <a:rPr lang="en-US" dirty="0" err="1" smtClean="0"/>
              <a:t>ahmed</a:t>
            </a:r>
            <a:r>
              <a:rPr lang="en-US" dirty="0" smtClean="0"/>
              <a:t>&lt;/person&gt;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2-&lt;person name=“</a:t>
            </a:r>
            <a:r>
              <a:rPr lang="en-US" dirty="0" err="1" smtClean="0"/>
              <a:t>ahmed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3- &lt;person 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&lt;name&gt;Ahmed&lt;/name&gt;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&lt;/person&gt;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932608" y="1690688"/>
            <a:ext cx="2614412" cy="24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830355" y="1313645"/>
            <a:ext cx="4134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imple Element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6239814" y="2660404"/>
            <a:ext cx="1493950" cy="2653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63626" y="3681691"/>
            <a:ext cx="4134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Complex Element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10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: use directive </a:t>
            </a:r>
            <a:br>
              <a:rPr lang="en-US" dirty="0" smtClean="0"/>
            </a:br>
            <a:r>
              <a:rPr lang="en-US" b="1" dirty="0" smtClean="0"/>
              <a:t>&lt;</a:t>
            </a:r>
            <a:r>
              <a:rPr lang="en-US" b="1" dirty="0" err="1" smtClean="0"/>
              <a:t>xs:element</a:t>
            </a:r>
            <a:r>
              <a:rPr lang="en-US" b="1" dirty="0" smtClean="0"/>
              <a:t> name=“” type=“”/&gt;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394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simple Type Element </a:t>
            </a:r>
          </a:p>
          <a:p>
            <a:pPr marL="0" indent="0">
              <a:buNone/>
            </a:pPr>
            <a:r>
              <a:rPr lang="en-US" dirty="0" smtClean="0"/>
              <a:t>&lt;id&gt;100&lt;/id&gt;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412901"/>
            <a:ext cx="1010884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</a:p>
          <a:p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name=“id” type=“</a:t>
            </a:r>
            <a:r>
              <a:rPr lang="en-US" dirty="0" err="1" smtClean="0"/>
              <a:t>xs:integer</a:t>
            </a:r>
            <a:r>
              <a:rPr lang="en-US" dirty="0" smtClean="0"/>
              <a:t>”/&gt;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29359" y="5919920"/>
            <a:ext cx="13265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Iti.xsd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4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6" y="461665"/>
            <a:ext cx="10515600" cy="1639172"/>
          </a:xfrm>
          <a:ln>
            <a:solidFill>
              <a:srgbClr val="FF00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/>
              <a:t>Complex Element </a:t>
            </a:r>
            <a:br>
              <a:rPr lang="en-US" dirty="0" smtClean="0"/>
            </a:br>
            <a:r>
              <a:rPr lang="en-US" dirty="0" smtClean="0"/>
              <a:t>&lt;person&gt;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&lt;id&gt;100&lt;/id&gt;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&lt;name&gt;Ahmed&lt;/name&gt;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&lt;mobile&gt;123-443&lt;/mobile&gt;</a:t>
            </a:r>
            <a:br>
              <a:rPr lang="en-US" dirty="0" smtClean="0"/>
            </a:br>
            <a:r>
              <a:rPr lang="en-US" dirty="0" smtClean="0"/>
              <a:t>&lt;/person&gt;</a:t>
            </a:r>
            <a:br>
              <a:rPr lang="en-US" dirty="0" smtClean="0"/>
            </a:br>
            <a:r>
              <a:rPr lang="en-US" dirty="0" smtClean="0"/>
              <a:t>iti.xml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21218" y="2897747"/>
            <a:ext cx="13290997" cy="4351338"/>
          </a:xfr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xs:element</a:t>
            </a:r>
            <a:r>
              <a:rPr lang="en-US" dirty="0" smtClean="0"/>
              <a:t> name=”person”&gt;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&lt;</a:t>
            </a:r>
            <a:r>
              <a:rPr lang="en-US" dirty="0" err="1" smtClean="0"/>
              <a:t>xs:element</a:t>
            </a:r>
            <a:r>
              <a:rPr lang="en-US" dirty="0" smtClean="0"/>
              <a:t> name=“id” type=“</a:t>
            </a:r>
            <a:r>
              <a:rPr lang="en-US" dirty="0" err="1" smtClean="0"/>
              <a:t>xs:integer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xs:element</a:t>
            </a:r>
            <a:r>
              <a:rPr lang="en-US" dirty="0" smtClean="0"/>
              <a:t> name=“name” type=“</a:t>
            </a:r>
            <a:r>
              <a:rPr lang="en-US" dirty="0" err="1" smtClean="0"/>
              <a:t>xs:string</a:t>
            </a:r>
            <a:r>
              <a:rPr lang="en-US" dirty="0" smtClean="0"/>
              <a:t>”/&gt;</a:t>
            </a:r>
          </a:p>
          <a:p>
            <a:pPr marL="0" indent="0">
              <a:buNone/>
            </a:pPr>
            <a:r>
              <a:rPr lang="en-US" dirty="0" smtClean="0"/>
              <a:t>				&lt;</a:t>
            </a:r>
            <a:r>
              <a:rPr lang="en-US" dirty="0" err="1" smtClean="0"/>
              <a:t>xs:element</a:t>
            </a:r>
            <a:r>
              <a:rPr lang="en-US" dirty="0" smtClean="0"/>
              <a:t> name=“mobile” type=“</a:t>
            </a:r>
            <a:r>
              <a:rPr lang="en-US" dirty="0" err="1" smtClean="0"/>
              <a:t>xs:string</a:t>
            </a:r>
            <a:r>
              <a:rPr lang="en-US" dirty="0" smtClean="0"/>
              <a:t>” minOccurs=“0” </a:t>
            </a:r>
            <a:r>
              <a:rPr lang="en-US" dirty="0" err="1" smtClean="0"/>
              <a:t>maxOccurs</a:t>
            </a:r>
            <a:r>
              <a:rPr lang="en-US" dirty="0" smtClean="0"/>
              <a:t>=“2”/&gt;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&lt;/</a:t>
            </a:r>
            <a:r>
              <a:rPr lang="en-US" dirty="0" err="1" smtClean="0"/>
              <a:t>xs:sequence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&lt;/</a:t>
            </a:r>
            <a:r>
              <a:rPr lang="en-US" dirty="0" err="1" smtClean="0"/>
              <a:t>xs:complexType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 err="1" smtClean="0"/>
              <a:t>xs:element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 err="1" smtClean="0"/>
              <a:t>xs:schema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2772" y="-461665"/>
            <a:ext cx="6091707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&lt;!ELEMENT person ( id , name ) &gt;</a:t>
            </a:r>
          </a:p>
          <a:p>
            <a:r>
              <a:rPr lang="en-US" dirty="0" smtClean="0"/>
              <a:t>&lt;!ELEMENT id ( #PCDATA ) &gt;</a:t>
            </a:r>
          </a:p>
          <a:p>
            <a:r>
              <a:rPr lang="en-US" dirty="0" smtClean="0"/>
              <a:t>&lt;!ELEMENT name (#PCDATA ) 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34152" y="2678806"/>
            <a:ext cx="295784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xs:sequence</a:t>
            </a:r>
            <a:r>
              <a:rPr lang="en-US" dirty="0" smtClean="0"/>
              <a:t> 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xs:choice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&lt;</a:t>
            </a:r>
            <a:r>
              <a:rPr lang="en-US" dirty="0" err="1" smtClean="0"/>
              <a:t>xs:all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264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XMLD02</vt:lpstr>
      <vt:lpstr>Cons For DTD</vt:lpstr>
      <vt:lpstr>XML Schema .xsd</vt:lpstr>
      <vt:lpstr>Naming collision </vt:lpstr>
      <vt:lpstr>PowerPoint Presentation</vt:lpstr>
      <vt:lpstr>Schema Structure </vt:lpstr>
      <vt:lpstr>Types of tags </vt:lpstr>
      <vt:lpstr>Elements : use directive  &lt;xs:element name=“” type=“”/&gt;</vt:lpstr>
      <vt:lpstr>Complex Element  &lt;person&gt;  &lt;id&gt;100&lt;/id&gt;  &lt;name&gt;Ahmed&lt;/name&gt;  &lt;mobile&gt;123-443&lt;/mobile&gt; &lt;/person&gt; iti.xml </vt:lpstr>
      <vt:lpstr>How to define your own simple type </vt:lpstr>
      <vt:lpstr>Simple Type pattern</vt:lpstr>
      <vt:lpstr>Complex Types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XMLD02</dc:title>
  <dc:creator>NasrKassem</dc:creator>
  <cp:lastModifiedBy>Microsoft account</cp:lastModifiedBy>
  <cp:revision>12</cp:revision>
  <dcterms:created xsi:type="dcterms:W3CDTF">2022-03-08T07:09:06Z</dcterms:created>
  <dcterms:modified xsi:type="dcterms:W3CDTF">2024-01-30T03:43:43Z</dcterms:modified>
</cp:coreProperties>
</file>