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E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78598-FB74-074F-52EE-F3C348CC4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3E184-DCC2-9F6C-72C4-407AC5DA0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F3F26-D592-F430-5718-264B729DD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E1C2-ECC9-4059-B570-CBD148CC74A8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ECBD3-E841-0491-2DC7-BA7F1F75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35B66-D915-CF04-C276-C8F84394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2490-C003-4C79-936D-FEF6471C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1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B053-8F3D-4FC6-CC4F-46C10FF5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8D088-AC73-A036-47B6-983387131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61A7D-651B-C4DC-3844-ECE9D195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E1C2-ECC9-4059-B570-CBD148CC74A8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2E9FC-B302-4663-3D25-B78F0015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C31FC-80F4-6715-3B29-7F05168F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2490-C003-4C79-936D-FEF6471C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3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6AB81-D742-080A-1A0F-C486E0C13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76118-0659-4E92-6850-6CEF75210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F0226-8D06-6162-D6B6-27FA9A65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E1C2-ECC9-4059-B570-CBD148CC74A8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1921E-1F3F-40EF-5038-F5EBA187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36FA1-3DD4-7CB4-B424-9D411E6C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2490-C003-4C79-936D-FEF6471C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8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D22C4-1D57-2496-D4DD-F16B2AEF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4A45-A055-A68C-071A-DF4FCC565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04776-11EB-0AA3-6A12-C5549E1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E1C2-ECC9-4059-B570-CBD148CC74A8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50C91-A7BF-07A8-7AF9-A720F6D4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7B9FE-9066-DC9B-3A25-4362FEBF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2490-C003-4C79-936D-FEF6471C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287B-45BE-1E29-509F-8A8C84E2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116E4-50AE-42AB-ADD2-56FFFDCE0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29900-F1CE-C7D0-C14D-2A1D5365E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E1C2-ECC9-4059-B570-CBD148CC74A8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B7B02-9AB7-7014-E261-5111E025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B2C0-2242-F518-DBB2-ACC4651C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2490-C003-4C79-936D-FEF6471C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7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21E1-98A1-192E-A316-BD3288DA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43577-64EE-D760-B477-6F1ABC679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9C9C6-6760-EB04-A4B1-F83C6DA59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E1BD7-DFBE-9D83-DAA2-A203356D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E1C2-ECC9-4059-B570-CBD148CC74A8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7938E-8ECD-635F-95F9-D70A3B82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6AAF4-60D0-D54F-4966-42DF2AC4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2490-C003-4C79-936D-FEF6471C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1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F2EBB-9BAF-9733-D299-5BCE6E1C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F3303-B25A-6152-FF55-91F6C0FC9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0239B-6771-1354-0E41-4BCCA4117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A8C4C-3815-EF43-C463-A5EA9373F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3F04E-5070-2FED-BD3F-3999331E1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0F5D81-C5B8-8DA2-A045-7029E546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E1C2-ECC9-4059-B570-CBD148CC74A8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7420DB-10DD-0B2E-FC48-6E4012129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CCAD4-F064-EB9E-56C6-5CADE8C7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2490-C003-4C79-936D-FEF6471C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3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2540-E3E4-4263-29BE-189856B04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844D3-BCA3-233F-0259-50D5F73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E1C2-ECC9-4059-B570-CBD148CC74A8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34E0E-E440-10E0-356C-5B432B815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31F48-4800-B4F9-AF03-4FEA8FA8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2490-C003-4C79-936D-FEF6471C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0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5FFE6-D07F-E95D-C958-F4D7D0957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E1C2-ECC9-4059-B570-CBD148CC74A8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80581-7D69-A0BA-4F25-4E3C4EC9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5B74F-861B-8C46-56F4-664BAFA2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2490-C003-4C79-936D-FEF6471C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8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4E93-80F3-27A8-03F1-A831DB0F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32BC5-E10E-0DA2-2562-89D2F66F6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05957-1758-98CF-2750-B325AA44B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334D4-4CAA-B6E6-F38B-A8F73376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E1C2-ECC9-4059-B570-CBD148CC74A8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0C381-3A4E-BBA4-FF22-8902931C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A62E5-D892-6C26-BD17-06695E53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2490-C003-4C79-936D-FEF6471C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D13A-C610-0314-E485-A9A50F938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095EA2-D158-344E-E9F5-912FF604F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4D350-79D2-7D22-0E85-99689AD89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435B9-D7AF-2071-E3A0-7C93A4B8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1E1C2-ECC9-4059-B570-CBD148CC74A8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C8FE4-8BB3-9F7B-444E-2D3E7219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37488-142D-840A-1B4A-6495045D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2490-C003-4C79-936D-FEF6471C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1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7B8E17-7BE3-87B8-E0D5-D038E0B9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0070D-9F70-27E1-F38A-2F16D2FBF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9924-BF9F-7482-41E0-DA3CE49C4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F1E1C2-ECC9-4059-B570-CBD148CC74A8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98AC-6778-FD3B-A89D-ED96CCE10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A1A71-6190-B1A3-7F39-D6550CD02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CF2490-C003-4C79-936D-FEF6471C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FF1E45D-6A3C-F215-8948-4711173869D5}"/>
              </a:ext>
            </a:extLst>
          </p:cNvPr>
          <p:cNvSpPr/>
          <p:nvPr/>
        </p:nvSpPr>
        <p:spPr>
          <a:xfrm>
            <a:off x="5757867" y="3139240"/>
            <a:ext cx="1975104" cy="1170432"/>
          </a:xfrm>
          <a:prstGeom prst="roundRect">
            <a:avLst>
              <a:gd name="adj" fmla="val 8968"/>
            </a:avLst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7EB93F-55D4-D64F-FD97-0707EE99BA42}"/>
              </a:ext>
            </a:extLst>
          </p:cNvPr>
          <p:cNvSpPr/>
          <p:nvPr/>
        </p:nvSpPr>
        <p:spPr>
          <a:xfrm>
            <a:off x="34920" y="-9144"/>
            <a:ext cx="1700784" cy="6867144"/>
          </a:xfrm>
          <a:prstGeom prst="roundRect">
            <a:avLst>
              <a:gd name="adj" fmla="val 896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8A7855-A4F2-36D1-76FE-58E4C8AFC5F3}"/>
              </a:ext>
            </a:extLst>
          </p:cNvPr>
          <p:cNvSpPr/>
          <p:nvPr/>
        </p:nvSpPr>
        <p:spPr>
          <a:xfrm>
            <a:off x="82896" y="76974"/>
            <a:ext cx="1499616" cy="1389888"/>
          </a:xfrm>
          <a:prstGeom prst="roundRect">
            <a:avLst>
              <a:gd name="adj" fmla="val 896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Data-Viz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Challenge</a:t>
            </a:r>
            <a:br>
              <a:rPr lang="en-US" b="1" u="sng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Child abuse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0E7886-8D55-1B4D-B563-49459B1F7A8B}"/>
              </a:ext>
            </a:extLst>
          </p:cNvPr>
          <p:cNvSpPr/>
          <p:nvPr/>
        </p:nvSpPr>
        <p:spPr>
          <a:xfrm>
            <a:off x="1893651" y="42344"/>
            <a:ext cx="1700784" cy="1243584"/>
          </a:xfrm>
          <a:prstGeom prst="roundRect">
            <a:avLst>
              <a:gd name="adj" fmla="val 896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81248E-7069-EF51-6096-3F02441BD080}"/>
              </a:ext>
            </a:extLst>
          </p:cNvPr>
          <p:cNvSpPr/>
          <p:nvPr/>
        </p:nvSpPr>
        <p:spPr>
          <a:xfrm>
            <a:off x="3773100" y="51002"/>
            <a:ext cx="1806102" cy="1243584"/>
          </a:xfrm>
          <a:prstGeom prst="roundRect">
            <a:avLst>
              <a:gd name="adj" fmla="val 8968"/>
            </a:avLst>
          </a:prstGeom>
          <a:solidFill>
            <a:srgbClr val="4C5E78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9B0D22-F610-4EC6-8745-97D35F496D31}"/>
              </a:ext>
            </a:extLst>
          </p:cNvPr>
          <p:cNvSpPr/>
          <p:nvPr/>
        </p:nvSpPr>
        <p:spPr>
          <a:xfrm>
            <a:off x="5757867" y="59660"/>
            <a:ext cx="1700784" cy="1243584"/>
          </a:xfrm>
          <a:prstGeom prst="roundRect">
            <a:avLst>
              <a:gd name="adj" fmla="val 896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EF556D-E8D4-03C1-55A8-416198434D2E}"/>
              </a:ext>
            </a:extLst>
          </p:cNvPr>
          <p:cNvSpPr/>
          <p:nvPr/>
        </p:nvSpPr>
        <p:spPr>
          <a:xfrm>
            <a:off x="7637316" y="68318"/>
            <a:ext cx="1806102" cy="1243584"/>
          </a:xfrm>
          <a:prstGeom prst="roundRect">
            <a:avLst>
              <a:gd name="adj" fmla="val 8968"/>
            </a:avLst>
          </a:prstGeom>
          <a:solidFill>
            <a:srgbClr val="4C5E78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D68905-3334-19D7-CF33-23DB84E01B07}"/>
              </a:ext>
            </a:extLst>
          </p:cNvPr>
          <p:cNvSpPr/>
          <p:nvPr/>
        </p:nvSpPr>
        <p:spPr>
          <a:xfrm>
            <a:off x="9622082" y="76974"/>
            <a:ext cx="2487022" cy="1243584"/>
          </a:xfrm>
          <a:prstGeom prst="roundRect">
            <a:avLst>
              <a:gd name="adj" fmla="val 896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A71FE0B-9093-AE0F-2D2A-0FF06FF6E09B}"/>
              </a:ext>
            </a:extLst>
          </p:cNvPr>
          <p:cNvSpPr/>
          <p:nvPr/>
        </p:nvSpPr>
        <p:spPr>
          <a:xfrm>
            <a:off x="1893651" y="42344"/>
            <a:ext cx="1700784" cy="1243584"/>
          </a:xfrm>
          <a:prstGeom prst="roundRect">
            <a:avLst>
              <a:gd name="adj" fmla="val 8968"/>
            </a:avLst>
          </a:prstGeom>
          <a:gradFill>
            <a:gsLst>
              <a:gs pos="0">
                <a:schemeClr val="accent1">
                  <a:lumMod val="30000"/>
                  <a:lumOff val="7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27000">
                <a:srgbClr val="00B0F0">
                  <a:alpha val="0"/>
                </a:srgbClr>
              </a:gs>
              <a:gs pos="10000">
                <a:srgbClr val="00B0F0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13800000" scaled="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15BFEE7-3F8C-EE99-1ADB-C3B0DA5A073B}"/>
              </a:ext>
            </a:extLst>
          </p:cNvPr>
          <p:cNvSpPr/>
          <p:nvPr/>
        </p:nvSpPr>
        <p:spPr>
          <a:xfrm>
            <a:off x="5757867" y="42344"/>
            <a:ext cx="1700784" cy="1260900"/>
          </a:xfrm>
          <a:prstGeom prst="roundRect">
            <a:avLst>
              <a:gd name="adj" fmla="val 8968"/>
            </a:avLst>
          </a:prstGeom>
          <a:gradFill>
            <a:gsLst>
              <a:gs pos="0">
                <a:schemeClr val="accent1">
                  <a:lumMod val="30000"/>
                  <a:lumOff val="7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27000">
                <a:srgbClr val="00B0F0">
                  <a:alpha val="0"/>
                </a:srgbClr>
              </a:gs>
              <a:gs pos="10000">
                <a:srgbClr val="00B0F0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13800000" scaled="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843EBA8-AB03-D84B-86A1-8616376A57C0}"/>
              </a:ext>
            </a:extLst>
          </p:cNvPr>
          <p:cNvSpPr/>
          <p:nvPr/>
        </p:nvSpPr>
        <p:spPr>
          <a:xfrm>
            <a:off x="9622082" y="76974"/>
            <a:ext cx="2487022" cy="1243584"/>
          </a:xfrm>
          <a:prstGeom prst="roundRect">
            <a:avLst>
              <a:gd name="adj" fmla="val 8968"/>
            </a:avLst>
          </a:prstGeom>
          <a:gradFill>
            <a:gsLst>
              <a:gs pos="0">
                <a:schemeClr val="accent1">
                  <a:lumMod val="30000"/>
                  <a:lumOff val="7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27000">
                <a:srgbClr val="00B0F0">
                  <a:alpha val="0"/>
                </a:srgbClr>
              </a:gs>
              <a:gs pos="10000">
                <a:srgbClr val="00B0F0"/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13800000" scaled="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46E0D85-8F58-D032-9752-62A378C410C3}"/>
              </a:ext>
            </a:extLst>
          </p:cNvPr>
          <p:cNvSpPr/>
          <p:nvPr/>
        </p:nvSpPr>
        <p:spPr>
          <a:xfrm>
            <a:off x="1891273" y="1466862"/>
            <a:ext cx="3648456" cy="2788920"/>
          </a:xfrm>
          <a:prstGeom prst="roundRect">
            <a:avLst>
              <a:gd name="adj" fmla="val 896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28A3D29-9A0F-19AB-2206-FC5B2CAEA216}"/>
              </a:ext>
            </a:extLst>
          </p:cNvPr>
          <p:cNvSpPr/>
          <p:nvPr/>
        </p:nvSpPr>
        <p:spPr>
          <a:xfrm>
            <a:off x="1930746" y="4436716"/>
            <a:ext cx="3648456" cy="2221992"/>
          </a:xfrm>
          <a:prstGeom prst="roundRect">
            <a:avLst>
              <a:gd name="adj" fmla="val 896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1A1AEA3-FC35-AEAA-5E14-5B76CA79D3B9}"/>
              </a:ext>
            </a:extLst>
          </p:cNvPr>
          <p:cNvSpPr/>
          <p:nvPr/>
        </p:nvSpPr>
        <p:spPr>
          <a:xfrm>
            <a:off x="5730218" y="1466862"/>
            <a:ext cx="6378885" cy="1508760"/>
          </a:xfrm>
          <a:prstGeom prst="roundRect">
            <a:avLst>
              <a:gd name="adj" fmla="val 896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0DA0332-1322-2F44-12BA-A5AF17972F6E}"/>
              </a:ext>
            </a:extLst>
          </p:cNvPr>
          <p:cNvSpPr/>
          <p:nvPr/>
        </p:nvSpPr>
        <p:spPr>
          <a:xfrm>
            <a:off x="5730218" y="3121926"/>
            <a:ext cx="1975104" cy="1170432"/>
          </a:xfrm>
          <a:prstGeom prst="roundRect">
            <a:avLst>
              <a:gd name="adj" fmla="val 896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572DB2F-B28F-5B12-2DB1-C1E1CA9DCA9E}"/>
              </a:ext>
            </a:extLst>
          </p:cNvPr>
          <p:cNvSpPr/>
          <p:nvPr/>
        </p:nvSpPr>
        <p:spPr>
          <a:xfrm>
            <a:off x="5742041" y="4493962"/>
            <a:ext cx="1990930" cy="2164746"/>
          </a:xfrm>
          <a:prstGeom prst="roundRect">
            <a:avLst>
              <a:gd name="adj" fmla="val 8968"/>
            </a:avLst>
          </a:prstGeom>
          <a:solidFill>
            <a:srgbClr val="00B0F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276079B-447C-5409-29AA-817CA3081F97}"/>
              </a:ext>
            </a:extLst>
          </p:cNvPr>
          <p:cNvSpPr/>
          <p:nvPr/>
        </p:nvSpPr>
        <p:spPr>
          <a:xfrm>
            <a:off x="7895810" y="3210560"/>
            <a:ext cx="4213293" cy="3448148"/>
          </a:xfrm>
          <a:prstGeom prst="roundRect">
            <a:avLst>
              <a:gd name="adj" fmla="val 896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5D41897-B50F-3312-E4A7-CE9FE8EC7DC5}"/>
              </a:ext>
            </a:extLst>
          </p:cNvPr>
          <p:cNvSpPr/>
          <p:nvPr/>
        </p:nvSpPr>
        <p:spPr>
          <a:xfrm>
            <a:off x="712095" y="3337423"/>
            <a:ext cx="277951" cy="262757"/>
          </a:xfrm>
          <a:prstGeom prst="flowChartConnector">
            <a:avLst/>
          </a:prstGeom>
          <a:solidFill>
            <a:schemeClr val="bg1"/>
          </a:solidFill>
          <a:ln w="11112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81A303C8-97BB-736D-A049-E243AAFE078F}"/>
              </a:ext>
            </a:extLst>
          </p:cNvPr>
          <p:cNvSpPr/>
          <p:nvPr/>
        </p:nvSpPr>
        <p:spPr>
          <a:xfrm>
            <a:off x="724624" y="5169276"/>
            <a:ext cx="277951" cy="262757"/>
          </a:xfrm>
          <a:prstGeom prst="flowChartConnector">
            <a:avLst/>
          </a:prstGeom>
          <a:solidFill>
            <a:schemeClr val="bg1"/>
          </a:solidFill>
          <a:ln w="11112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9142E834-789E-A147-C1C9-FE66B59DA3C1}"/>
              </a:ext>
            </a:extLst>
          </p:cNvPr>
          <p:cNvSpPr/>
          <p:nvPr/>
        </p:nvSpPr>
        <p:spPr>
          <a:xfrm>
            <a:off x="693727" y="1652649"/>
            <a:ext cx="277951" cy="262757"/>
          </a:xfrm>
          <a:prstGeom prst="flowChartConnector">
            <a:avLst/>
          </a:prstGeom>
          <a:solidFill>
            <a:schemeClr val="bg1"/>
          </a:solidFill>
          <a:ln w="11112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E751E19-1C6F-4CB6-BB07-2B80358DA0D4}"/>
              </a:ext>
            </a:extLst>
          </p:cNvPr>
          <p:cNvCxnSpPr>
            <a:cxnSpLocks/>
          </p:cNvCxnSpPr>
          <p:nvPr/>
        </p:nvCxnSpPr>
        <p:spPr>
          <a:xfrm>
            <a:off x="213360" y="822960"/>
            <a:ext cx="13004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88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AMR SALEH ELSAYED SALEH</dc:creator>
  <cp:lastModifiedBy>MOHAMED AMR SALEH ELSAYED SALEH</cp:lastModifiedBy>
  <cp:revision>2</cp:revision>
  <dcterms:created xsi:type="dcterms:W3CDTF">2024-07-06T10:51:37Z</dcterms:created>
  <dcterms:modified xsi:type="dcterms:W3CDTF">2024-07-06T12:36:32Z</dcterms:modified>
</cp:coreProperties>
</file>