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023A-92D0-3649-14F2-C8E31F74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A8007-D571-0545-0EC3-9B6B5A6DA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DEB24-D83A-CDE9-4AFD-E89668DC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857-827A-4FFC-9D38-26856C8CB787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F4E49-4992-2457-562E-15C5F5BF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C4FD0-6D98-A4D0-F650-C83108BB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7521-07CA-457F-8588-E0B3F02B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0FBF-F11B-1266-81F4-80F50BA6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23975-E1D6-21B7-6B4D-437ACE8AA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8E9A-644D-618D-87A3-C7B9B20C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857-827A-4FFC-9D38-26856C8CB787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7AE46-7F7F-7937-48EC-23C3EC9D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43AE-B503-6C2A-5FB1-593F8292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7521-07CA-457F-8588-E0B3F02B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2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E6633-10D6-6554-733E-AEF4F0BA2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D1701-7295-62B5-6E46-A14C568A9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6C7-046D-ACA3-690A-4AD8B6A0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857-827A-4FFC-9D38-26856C8CB787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A9405-007C-BC93-FAB9-0C5BE0FE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D397-FD8A-F7EC-A7FE-28A3999F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7521-07CA-457F-8588-E0B3F02B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E736-E07C-B245-7789-3D83CB73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90A5-164F-CAD2-3A35-CC62BFAB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93D97-C707-5E89-93BB-9948721D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857-827A-4FFC-9D38-26856C8CB787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48E6-3D25-C4D4-11CC-AB98133F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AA93-E3D4-CC5B-D978-8D46BB4C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7521-07CA-457F-8588-E0B3F02B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24F6-3A46-5FBF-C7A2-1DBB3264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4B83C-D4D9-0EBF-23DE-5A836F624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B674E-5F9A-73B4-AC79-0A6C3068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857-827A-4FFC-9D38-26856C8CB787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5A05-370F-9ABF-0424-6A570AE5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AA260-1F63-5F37-7A10-590FAE0A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7521-07CA-457F-8588-E0B3F02B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1992-6EBB-0B4E-5F33-B769CA86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AB4D-243F-92DB-DCD3-0542BBFE6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28405-F605-F9BE-AE47-FEADF024A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FE1D4-E2E0-5355-AEDB-9ED868A3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857-827A-4FFC-9D38-26856C8CB787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02FE1-0CFE-498F-E37E-54028307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D9073-725F-C4D2-9A52-100465CE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7521-07CA-457F-8588-E0B3F02B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CE37-2984-DA74-9DBF-00B05532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3014D-4CE5-1BA1-4D6C-1C000856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1A68E-BB93-E079-D2BE-57B3CEBE8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31E1A-1E9F-5C8F-9A30-BE6EBB48E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E075F-F367-E369-6B4B-7FE3ECB57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B9C49-E8E3-DD1D-AD1F-265EAD83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857-827A-4FFC-9D38-26856C8CB787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FC0C3-8574-FC43-33D7-084A97B7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2A981-D762-811F-035E-A8BBBF7B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7521-07CA-457F-8588-E0B3F02B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E42A-B4B3-5C33-E03F-4406A1D4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020FD-09E4-70BE-7A60-72196B7E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857-827A-4FFC-9D38-26856C8CB787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BD04A-37B0-EE91-8308-1B9F652F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8B062-2D6B-6555-713F-DC088CE8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7521-07CA-457F-8588-E0B3F02B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2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8FE15-09D7-813C-CE0D-BBE15A0B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857-827A-4FFC-9D38-26856C8CB787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F7209-8941-33BB-D81B-2E5B3A70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C4442-22DE-C919-7365-3ACD6B17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7521-07CA-457F-8588-E0B3F02B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69B6-8DBD-339E-2498-3856266A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1463A-B6B3-4A64-8820-22D2D6F7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BB4BF-D35F-F706-0EB2-96DC02020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E93C1-1203-9B21-5D4A-EAF9D70B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857-827A-4FFC-9D38-26856C8CB787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80B00-25EF-4FB9-619A-C31BB59E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784FC-4D17-4944-C94A-252BD7FB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7521-07CA-457F-8588-E0B3F02B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ABBF-08CB-7415-A17E-1AAA1CBA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FBF2C-EC41-DA32-7267-EB68A6022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4489B-6A41-D5D5-359A-C1CB7C0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6A85F-9A71-8FAC-11CE-D748B5D2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857-827A-4FFC-9D38-26856C8CB787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C4AEC-64BD-7254-7681-AD35F579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D5CD2-9FBB-4E14-DA65-AAF00554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7521-07CA-457F-8588-E0B3F02B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4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17160-E7D1-4810-8440-EB408043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511A2-A802-BECD-F59F-915A1366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E017-F59F-EA55-3AB5-0E1BB4F31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B0857-827A-4FFC-9D38-26856C8CB787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FE3A8-6411-5272-7438-3CC65C295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97408-7F79-C53D-BE92-6AD2B37D3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7521-07CA-457F-8588-E0B3F02BF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875E-6B80-ED60-970F-DA54F99C6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9394"/>
            <a:ext cx="9144000" cy="3915053"/>
          </a:xfrm>
          <a:scene3d>
            <a:camera prst="obliqueBottomRight"/>
            <a:lightRig rig="threePt" dir="t"/>
          </a:scene3d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Google Sans"/>
              </a:rPr>
              <a:t>A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Google Sans"/>
              </a:rPr>
              <a:t>n engineering company for designing houses and palaces in compounds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C4DA-837B-355C-66A3-A0220B400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111014"/>
            <a:ext cx="8126027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4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241F-E271-C785-184D-EAD1FA12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Class diagram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7CE511-9848-DEFA-F938-21677D63A73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940560"/>
              </p:ext>
            </p:extLst>
          </p:nvPr>
        </p:nvGraphicFramePr>
        <p:xfrm>
          <a:off x="601884" y="1825624"/>
          <a:ext cx="10751916" cy="4818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26586074" imgH="28033941" progId="Acrobat.Document.DC">
                  <p:embed/>
                </p:oleObj>
              </mc:Choice>
              <mc:Fallback>
                <p:oleObj name="Acrobat Document" r:id="rId2" imgW="26586074" imgH="28033941" progId="Acrobat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9619EEA-EDB1-A1F3-5874-044A72074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884" y="1825624"/>
                        <a:ext cx="10751916" cy="4818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80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35D5-303C-8EA3-66AC-BD6A5457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diagram</a:t>
            </a:r>
            <a:endParaRPr lang="en-US" dirty="0"/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162AEB6E-25D7-6630-B0DF-22D632706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41" y="1952946"/>
            <a:ext cx="5185459" cy="4351338"/>
          </a:xfrm>
        </p:spPr>
      </p:pic>
      <p:pic>
        <p:nvPicPr>
          <p:cNvPr id="7" name="Picture 6" descr="A diagram of a project&#10;&#10;Description automatically generated">
            <a:extLst>
              <a:ext uri="{FF2B5EF4-FFF2-40B4-BE49-F238E27FC236}">
                <a16:creationId xmlns:a16="http://schemas.microsoft.com/office/drawing/2014/main" id="{CA27C234-81D0-80B8-AACE-7978E07B0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1537"/>
            <a:ext cx="64085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4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647F-CA03-4D50-4482-18578125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diagram</a:t>
            </a:r>
          </a:p>
        </p:txBody>
      </p:sp>
      <p:pic>
        <p:nvPicPr>
          <p:cNvPr id="4" name="Content Placeholder 3" descr="A diagram of a process flow&#10;&#10;Description automatically generated">
            <a:extLst>
              <a:ext uri="{FF2B5EF4-FFF2-40B4-BE49-F238E27FC236}">
                <a16:creationId xmlns:a16="http://schemas.microsoft.com/office/drawing/2014/main" id="{9F84DEFF-BD31-B842-5ADD-0544ADCDE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" y="1690688"/>
            <a:ext cx="6207043" cy="5045778"/>
          </a:xfrm>
          <a:prstGeom prst="rect">
            <a:avLst/>
          </a:prstGeom>
        </p:spPr>
      </p:pic>
      <p:pic>
        <p:nvPicPr>
          <p:cNvPr id="5" name="Picture 4" descr="A diagram of a project management&#10;&#10;Description automatically generated">
            <a:extLst>
              <a:ext uri="{FF2B5EF4-FFF2-40B4-BE49-F238E27FC236}">
                <a16:creationId xmlns:a16="http://schemas.microsoft.com/office/drawing/2014/main" id="{3028C59F-B316-0535-FFF1-E080849E8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17" y="1690688"/>
            <a:ext cx="5063383" cy="504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7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5FF4-0248-795F-75F2-C68FE6B3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State diagram</a:t>
            </a:r>
            <a:endParaRPr lang="en-US" dirty="0"/>
          </a:p>
        </p:txBody>
      </p:sp>
      <p:pic>
        <p:nvPicPr>
          <p:cNvPr id="5" name="Content Placeholder 4" descr="A diagram of a project&#10;&#10;Description automatically generated">
            <a:extLst>
              <a:ext uri="{FF2B5EF4-FFF2-40B4-BE49-F238E27FC236}">
                <a16:creationId xmlns:a16="http://schemas.microsoft.com/office/drawing/2014/main" id="{2C981F7E-A36D-0C07-6876-369723CC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987970" cy="5167312"/>
          </a:xfrm>
        </p:spPr>
      </p:pic>
      <p:pic>
        <p:nvPicPr>
          <p:cNvPr id="7" name="Picture 6" descr="A diagram of a project&#10;&#10;Description automatically generated">
            <a:extLst>
              <a:ext uri="{FF2B5EF4-FFF2-40B4-BE49-F238E27FC236}">
                <a16:creationId xmlns:a16="http://schemas.microsoft.com/office/drawing/2014/main" id="{395FF22B-A230-442A-88DC-9CC4A89E1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948"/>
            <a:ext cx="5289630" cy="485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7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A1A9-1FA8-4E40-085F-CE271CDE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State diagram</a:t>
            </a:r>
          </a:p>
        </p:txBody>
      </p:sp>
      <p:pic>
        <p:nvPicPr>
          <p:cNvPr id="5" name="Content Placeholder 4" descr="A diagram of a project&#10;&#10;Description automatically generated">
            <a:extLst>
              <a:ext uri="{FF2B5EF4-FFF2-40B4-BE49-F238E27FC236}">
                <a16:creationId xmlns:a16="http://schemas.microsoft.com/office/drawing/2014/main" id="{FA921388-09C5-A2FA-861F-C42F760D2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7" y="1825625"/>
            <a:ext cx="5275086" cy="5032374"/>
          </a:xfrm>
        </p:spPr>
      </p:pic>
      <p:pic>
        <p:nvPicPr>
          <p:cNvPr id="7" name="Picture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F6FD4745-DE8F-F27A-7A70-895E89A71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82" y="1825624"/>
            <a:ext cx="589240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9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00D4-4782-892F-67C5-5BC03DBE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GUI</a:t>
            </a:r>
          </a:p>
        </p:txBody>
      </p:sp>
      <p:pic>
        <p:nvPicPr>
          <p:cNvPr id="7" name="Picture 6" descr="A login screen shot of a house&#10;&#10;Description automatically generated">
            <a:extLst>
              <a:ext uri="{FF2B5EF4-FFF2-40B4-BE49-F238E27FC236}">
                <a16:creationId xmlns:a16="http://schemas.microsoft.com/office/drawing/2014/main" id="{684CBC0E-7EE8-FE70-6C98-7262341F9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33" y="1452453"/>
            <a:ext cx="11442334" cy="4882466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D01FCC-5A5D-E450-D832-A749CA20820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5949914" y="1610409"/>
            <a:ext cx="717630" cy="5193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964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F4DE-6FF1-1FA6-6467-6493FC7F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GUI</a:t>
            </a:r>
          </a:p>
        </p:txBody>
      </p:sp>
      <p:pic>
        <p:nvPicPr>
          <p:cNvPr id="5" name="Content Placeholder 4" descr="A screenshot of a room&#10;&#10;Description automatically generated">
            <a:extLst>
              <a:ext uri="{FF2B5EF4-FFF2-40B4-BE49-F238E27FC236}">
                <a16:creationId xmlns:a16="http://schemas.microsoft.com/office/drawing/2014/main" id="{BD5DD562-8666-21C3-C165-F5EC1F494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1" y="1539434"/>
            <a:ext cx="10984374" cy="5104434"/>
          </a:xfrm>
        </p:spPr>
      </p:pic>
    </p:spTree>
    <p:extLst>
      <p:ext uri="{BB962C8B-B14F-4D97-AF65-F5344CB8AC3E}">
        <p14:creationId xmlns:p14="http://schemas.microsoft.com/office/powerpoint/2010/main" val="253153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4650-7E71-501F-05D3-0B860FB7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GUI</a:t>
            </a:r>
            <a:endParaRPr lang="en-US" dirty="0"/>
          </a:p>
        </p:txBody>
      </p:sp>
      <p:pic>
        <p:nvPicPr>
          <p:cNvPr id="5" name="Content Placeholder 4" descr="A blueprint of a building&#10;&#10;Description automatically generated">
            <a:extLst>
              <a:ext uri="{FF2B5EF4-FFF2-40B4-BE49-F238E27FC236}">
                <a16:creationId xmlns:a16="http://schemas.microsoft.com/office/drawing/2014/main" id="{3C871D95-4D64-A1D0-A686-F3EBBA738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2501"/>
            <a:ext cx="10515600" cy="4317805"/>
          </a:xfrm>
        </p:spPr>
      </p:pic>
    </p:spTree>
    <p:extLst>
      <p:ext uri="{BB962C8B-B14F-4D97-AF65-F5344CB8AC3E}">
        <p14:creationId xmlns:p14="http://schemas.microsoft.com/office/powerpoint/2010/main" val="406017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4FA3-6A9F-61E3-95EC-5E75173D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GUI</a:t>
            </a:r>
            <a:endParaRPr lang="en-US" dirty="0"/>
          </a:p>
        </p:txBody>
      </p:sp>
      <p:pic>
        <p:nvPicPr>
          <p:cNvPr id="5" name="Content Placeholder 4" descr="A screenshot of a contact form&#10;&#10;Description automatically generated">
            <a:extLst>
              <a:ext uri="{FF2B5EF4-FFF2-40B4-BE49-F238E27FC236}">
                <a16:creationId xmlns:a16="http://schemas.microsoft.com/office/drawing/2014/main" id="{948DF811-D20F-3468-6BD6-E658078A0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1" y="1690688"/>
            <a:ext cx="10515600" cy="4486275"/>
          </a:xfrm>
        </p:spPr>
      </p:pic>
    </p:spTree>
    <p:extLst>
      <p:ext uri="{BB962C8B-B14F-4D97-AF65-F5344CB8AC3E}">
        <p14:creationId xmlns:p14="http://schemas.microsoft.com/office/powerpoint/2010/main" val="220494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EE85-A4AC-9305-1CD3-1A5B4147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GUI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896D5E-A085-9FC2-FB9F-8C1715E35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1690688"/>
            <a:ext cx="11655705" cy="4906882"/>
          </a:xfrm>
        </p:spPr>
      </p:pic>
    </p:spTree>
    <p:extLst>
      <p:ext uri="{BB962C8B-B14F-4D97-AF65-F5344CB8AC3E}">
        <p14:creationId xmlns:p14="http://schemas.microsoft.com/office/powerpoint/2010/main" val="237049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95195E-0749-DA9A-679C-2A194B59182D}"/>
              </a:ext>
            </a:extLst>
          </p:cNvPr>
          <p:cNvSpPr txBox="1"/>
          <p:nvPr/>
        </p:nvSpPr>
        <p:spPr>
          <a:xfrm>
            <a:off x="818964" y="450087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BBF8B-B314-55B4-E738-B24ED1DAC5DD}"/>
              </a:ext>
            </a:extLst>
          </p:cNvPr>
          <p:cNvSpPr txBox="1"/>
          <p:nvPr/>
        </p:nvSpPr>
        <p:spPr>
          <a:xfrm>
            <a:off x="1100831" y="876830"/>
            <a:ext cx="887767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Section 1.</a:t>
            </a:r>
          </a:p>
          <a:p>
            <a:r>
              <a:rPr lang="ar-EG" dirty="0"/>
              <a:t> </a:t>
            </a:r>
            <a:endParaRPr lang="en-US" dirty="0"/>
          </a:p>
          <a:p>
            <a:r>
              <a:rPr lang="ar-EG" dirty="0"/>
              <a:t>    </a:t>
            </a:r>
            <a:r>
              <a:rPr lang="en-US" dirty="0"/>
              <a:t>  1.1 Project Description.............................................................................3</a:t>
            </a:r>
          </a:p>
          <a:p>
            <a:r>
              <a:rPr lang="en-US" dirty="0"/>
              <a:t>       1.2 Project Life Cycle ................................................................................3</a:t>
            </a:r>
          </a:p>
          <a:p>
            <a:r>
              <a:rPr lang="en-US" dirty="0"/>
              <a:t>       1.3 WBS ....................................................................................................4</a:t>
            </a:r>
          </a:p>
          <a:p>
            <a:r>
              <a:rPr lang="en-US" dirty="0"/>
              <a:t>       1.4 Project Plan (Gantt chart)...................................................................5</a:t>
            </a:r>
          </a:p>
          <a:p>
            <a:endParaRPr lang="en-US" dirty="0"/>
          </a:p>
          <a:p>
            <a:r>
              <a:rPr lang="en-US" dirty="0"/>
              <a:t>        </a:t>
            </a:r>
          </a:p>
          <a:p>
            <a:endParaRPr lang="en-US" dirty="0"/>
          </a:p>
          <a:p>
            <a:r>
              <a:rPr lang="en-US" dirty="0"/>
              <a:t>Section 2. </a:t>
            </a:r>
          </a:p>
          <a:p>
            <a:r>
              <a:rPr lang="en-US" dirty="0"/>
              <a:t>    2.1 context diagram ………………………….........................................................6</a:t>
            </a:r>
          </a:p>
          <a:p>
            <a:r>
              <a:rPr lang="en-US" dirty="0"/>
              <a:t>    2.2 DFD …………………………………………….........................................................7</a:t>
            </a:r>
          </a:p>
          <a:p>
            <a:r>
              <a:rPr lang="en-US" dirty="0"/>
              <a:t>    2.3 Use case diagram ………………………………………………………………………………8</a:t>
            </a:r>
          </a:p>
          <a:p>
            <a:r>
              <a:rPr lang="en-US" dirty="0"/>
              <a:t>    2.4 Sequence diagram …………………………………………………………………………….9</a:t>
            </a:r>
          </a:p>
          <a:p>
            <a:r>
              <a:rPr lang="en-US" dirty="0"/>
              <a:t>    2.5 Class diagram  ………………………………………………………………………………….10</a:t>
            </a:r>
          </a:p>
          <a:p>
            <a:r>
              <a:rPr lang="en-US" dirty="0"/>
              <a:t>    2.6 Activity diagram ……………………………………………………………………………….12,13</a:t>
            </a:r>
          </a:p>
          <a:p>
            <a:r>
              <a:rPr lang="en-US" dirty="0"/>
              <a:t>    2.7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State</a:t>
            </a:r>
            <a:r>
              <a:rPr lang="en-US" dirty="0"/>
              <a:t> diagram ……………………………………………………………………………….14,15</a:t>
            </a:r>
          </a:p>
          <a:p>
            <a:r>
              <a:rPr lang="en-US" dirty="0"/>
              <a:t>    2.8 GUI ………………………………………………………………………..…………………….16,20</a:t>
            </a:r>
          </a:p>
          <a:p>
            <a:r>
              <a:rPr lang="en-US" dirty="0"/>
              <a:t>    2.9 </a:t>
            </a:r>
            <a:r>
              <a:rPr lang="en-US" dirty="0" err="1"/>
              <a:t>particial</a:t>
            </a:r>
            <a:r>
              <a:rPr lang="en-US" dirty="0"/>
              <a:t> tool…………………………………………………………………………………21</a:t>
            </a:r>
          </a:p>
        </p:txBody>
      </p:sp>
    </p:spTree>
    <p:extLst>
      <p:ext uri="{BB962C8B-B14F-4D97-AF65-F5344CB8AC3E}">
        <p14:creationId xmlns:p14="http://schemas.microsoft.com/office/powerpoint/2010/main" val="2667601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2D18-F71E-719A-BE5F-3AA6303C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GUI</a:t>
            </a:r>
            <a:endParaRPr lang="en-US" dirty="0"/>
          </a:p>
        </p:txBody>
      </p:sp>
      <p:pic>
        <p:nvPicPr>
          <p:cNvPr id="5" name="Content Placeholder 4" descr="A website with text and a person in a coat&#10;&#10;Description automatically generated with medium confidence">
            <a:extLst>
              <a:ext uri="{FF2B5EF4-FFF2-40B4-BE49-F238E27FC236}">
                <a16:creationId xmlns:a16="http://schemas.microsoft.com/office/drawing/2014/main" id="{48101CB1-D36F-8BCD-A0A9-95B199054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0" y="1478385"/>
            <a:ext cx="11539960" cy="5176536"/>
          </a:xfrm>
        </p:spPr>
      </p:pic>
    </p:spTree>
    <p:extLst>
      <p:ext uri="{BB962C8B-B14F-4D97-AF65-F5344CB8AC3E}">
        <p14:creationId xmlns:p14="http://schemas.microsoft.com/office/powerpoint/2010/main" val="1765343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3E29-7E65-D4AF-0BA4-F172EC83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A073-4FF1-0683-5C12-6404DD711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UML: context diagram, Use case, activity diagram, class diagram, sequence, state diagram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Fjma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Implement tools: vs code, SQL workbench</a:t>
            </a:r>
          </a:p>
          <a:p>
            <a:r>
              <a:rPr lang="en-US" dirty="0">
                <a:sym typeface="Wingdings" panose="05000000000000000000" pitchFamily="2" charset="2"/>
              </a:rPr>
              <a:t>Project plan: Microsoft project </a:t>
            </a:r>
            <a:r>
              <a:rPr lang="en-US">
                <a:sym typeface="Wingdings" panose="05000000000000000000" pitchFamily="2" charset="2"/>
              </a:rPr>
              <a:t>managment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4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6131-A30B-195F-32E9-E385BE50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1.1 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4B9C-B724-4577-C632-1BA80E69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76665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The main objective of this system : </a:t>
            </a:r>
            <a:r>
              <a:rPr lang="en-US" sz="2000" dirty="0"/>
              <a:t>is to facilitate the various operations in the an engineering company for designing houses and palaces in compounds.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00F40-F94D-4495-6D0A-CAAA6F96BD50}"/>
              </a:ext>
            </a:extLst>
          </p:cNvPr>
          <p:cNvSpPr txBox="1"/>
          <p:nvPr/>
        </p:nvSpPr>
        <p:spPr>
          <a:xfrm>
            <a:off x="838200" y="3098307"/>
            <a:ext cx="100547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2.1 Project Life Cycle </a:t>
            </a:r>
          </a:p>
          <a:p>
            <a:r>
              <a:rPr lang="en-US" sz="2000" dirty="0"/>
              <a:t> </a:t>
            </a:r>
            <a:r>
              <a:rPr lang="ar-EG" sz="2000" dirty="0"/>
              <a:t>  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The phases of the project</a:t>
            </a:r>
            <a:r>
              <a:rPr lang="en-US" sz="2000" dirty="0"/>
              <a:t>: </a:t>
            </a:r>
          </a:p>
          <a:p>
            <a:r>
              <a:rPr lang="en-US" dirty="0"/>
              <a:t> </a:t>
            </a:r>
            <a:r>
              <a:rPr lang="ar-EG" dirty="0"/>
              <a:t>  </a:t>
            </a:r>
            <a:r>
              <a:rPr lang="en-US" dirty="0"/>
              <a:t>    1) System Planning </a:t>
            </a:r>
          </a:p>
          <a:p>
            <a:r>
              <a:rPr lang="en-US" dirty="0"/>
              <a:t> </a:t>
            </a:r>
            <a:r>
              <a:rPr lang="ar-EG" dirty="0"/>
              <a:t>  </a:t>
            </a:r>
            <a:r>
              <a:rPr lang="en-US" dirty="0"/>
              <a:t>    2) System Analysis </a:t>
            </a:r>
          </a:p>
          <a:p>
            <a:r>
              <a:rPr lang="en-US" dirty="0"/>
              <a:t> </a:t>
            </a:r>
            <a:r>
              <a:rPr lang="ar-EG" dirty="0"/>
              <a:t>  </a:t>
            </a:r>
            <a:r>
              <a:rPr lang="en-US" dirty="0"/>
              <a:t>    3) System Design </a:t>
            </a:r>
            <a:endParaRPr lang="ar-EG" dirty="0"/>
          </a:p>
          <a:p>
            <a:r>
              <a:rPr lang="ar-EG" dirty="0"/>
              <a:t>   </a:t>
            </a:r>
            <a:r>
              <a:rPr lang="en-US" dirty="0"/>
              <a:t>    4) implement &amp; coding</a:t>
            </a:r>
          </a:p>
        </p:txBody>
      </p:sp>
    </p:spTree>
    <p:extLst>
      <p:ext uri="{BB962C8B-B14F-4D97-AF65-F5344CB8AC3E}">
        <p14:creationId xmlns:p14="http://schemas.microsoft.com/office/powerpoint/2010/main" val="82502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ABD4-C3C4-7871-F772-C71F1A20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     WBS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B3F833A-2E33-031A-C38B-85FE9705D4F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061491"/>
              </p:ext>
            </p:extLst>
          </p:nvPr>
        </p:nvGraphicFramePr>
        <p:xfrm>
          <a:off x="676156" y="1690688"/>
          <a:ext cx="10515599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1345790" imgH="6751257" progId="Acrobat.Document.DC">
                  <p:embed/>
                </p:oleObj>
              </mc:Choice>
              <mc:Fallback>
                <p:oleObj name="Acrobat Document" r:id="rId2" imgW="11345790" imgH="6751257" progId="Acrobat.Document.DC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C8DE5B28-C039-5140-EF12-839B18BC5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6156" y="1690688"/>
                        <a:ext cx="10515599" cy="466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09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7AE0-8967-466C-C140-23AF893D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Project Plan (Gantt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921A-E627-959A-7275-A6859004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2364D-75EF-D6A1-7CBB-A7E3BD4AA6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1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42A6-3945-E84A-6BF2-5EDCFE36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Context diagram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D77F88-669F-8273-19FB-E3609AA67B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79764"/>
              </p:ext>
            </p:extLst>
          </p:nvPr>
        </p:nvGraphicFramePr>
        <p:xfrm>
          <a:off x="2268638" y="1690688"/>
          <a:ext cx="8009681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3716000" imgH="10287000" progId="Acrobat.Document.DC">
                  <p:embed/>
                </p:oleObj>
              </mc:Choice>
              <mc:Fallback>
                <p:oleObj name="Acrobat Document" r:id="rId2" imgW="13716000" imgH="10287000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52BB618-9E3A-8087-CE3D-F001CCBB38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8638" y="1690688"/>
                        <a:ext cx="8009681" cy="504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711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646E-EC48-1A93-333F-A2442B7A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 DFD</a:t>
            </a:r>
          </a:p>
        </p:txBody>
      </p:sp>
      <p:pic>
        <p:nvPicPr>
          <p:cNvPr id="7" name="Content Placeholder 3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C40E9F66-5FB6-3FC2-0338-6C49D389B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96" y="1458913"/>
            <a:ext cx="9491240" cy="51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1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C26E-C8CE-244D-CB9C-7D82E4A2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Use case diagram</a:t>
            </a:r>
          </a:p>
        </p:txBody>
      </p:sp>
      <p:pic>
        <p:nvPicPr>
          <p:cNvPr id="4" name="pic">
            <a:extLst>
              <a:ext uri="{FF2B5EF4-FFF2-40B4-BE49-F238E27FC236}">
                <a16:creationId xmlns:a16="http://schemas.microsoft.com/office/drawing/2014/main" id="{14AB7375-5900-7B8F-420D-62C3E1F67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6978" y="1816746"/>
            <a:ext cx="9903780" cy="483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7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C9D2-D7E7-CFFE-1D62-9680CC46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Sequence diagram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DFD87C-ADC7-F45B-EBA3-49BB69B4E08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648933"/>
              </p:ext>
            </p:extLst>
          </p:nvPr>
        </p:nvGraphicFramePr>
        <p:xfrm>
          <a:off x="196771" y="1585913"/>
          <a:ext cx="11736728" cy="511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2595729" imgH="51221372" progId="Acrobat.Document.DC">
                  <p:embed/>
                </p:oleObj>
              </mc:Choice>
              <mc:Fallback>
                <p:oleObj name="Acrobat Document" r:id="rId2" imgW="42595729" imgH="51221372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90DB6D1-24FE-9721-D602-4D08BAD541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6771" y="1585913"/>
                        <a:ext cx="11736728" cy="5116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38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232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Google Sans</vt:lpstr>
      <vt:lpstr>Office Theme</vt:lpstr>
      <vt:lpstr>Acrobat Document</vt:lpstr>
      <vt:lpstr>An engineering company for designing houses and palaces in compounds </vt:lpstr>
      <vt:lpstr>PowerPoint Presentation</vt:lpstr>
      <vt:lpstr>1.1 Project Description</vt:lpstr>
      <vt:lpstr>     WBS</vt:lpstr>
      <vt:lpstr>Project Plan (Gantt chart)</vt:lpstr>
      <vt:lpstr>Context diagram</vt:lpstr>
      <vt:lpstr> DFD</vt:lpstr>
      <vt:lpstr>Use case diagram</vt:lpstr>
      <vt:lpstr>Sequence diagram</vt:lpstr>
      <vt:lpstr>Class diagram </vt:lpstr>
      <vt:lpstr>Activity diagram</vt:lpstr>
      <vt:lpstr>Activity diagram</vt:lpstr>
      <vt:lpstr>State diagram</vt:lpstr>
      <vt:lpstr>State diagram</vt:lpstr>
      <vt:lpstr>GUI</vt:lpstr>
      <vt:lpstr>GUI</vt:lpstr>
      <vt:lpstr>GUI</vt:lpstr>
      <vt:lpstr>GUI</vt:lpstr>
      <vt:lpstr>GUI</vt:lpstr>
      <vt:lpstr>GUI</vt:lpstr>
      <vt:lpstr>practical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engineering company for designing houses and palaces in compounds</dc:title>
  <dc:creator>محمد عبدالرحمن موسى عبدالرحمن</dc:creator>
  <cp:lastModifiedBy>Mohammed Hussien</cp:lastModifiedBy>
  <cp:revision>3</cp:revision>
  <dcterms:created xsi:type="dcterms:W3CDTF">2023-12-23T15:42:40Z</dcterms:created>
  <dcterms:modified xsi:type="dcterms:W3CDTF">2023-12-23T18:08:18Z</dcterms:modified>
</cp:coreProperties>
</file>