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Analysis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 Mohamed Ashif</a:t>
            </a:r>
          </a:p>
          <a:p>
            <a:r>
              <a:t>Data Analyst Internship Task 4</a:t>
            </a:r>
          </a:p>
          <a:p>
            <a:r>
              <a:t>Date: May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r>
              <a:t>Connect with me on GitHub or LinkedIn.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an interactive sales dashboard using Power BI to visualize KPIs like Sales, Profit, and Growth for informed business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Sample sales dataset from Kaggle</a:t>
            </a:r>
          </a:p>
          <a:p>
            <a:r>
              <a:t>Contains sales data including: Date, Sales, Profit, Region, Category, Sub-Category.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Tracked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</a:t>
            </a:r>
          </a:p>
          <a:p>
            <a:r>
              <a:t>- Total Profit</a:t>
            </a:r>
          </a:p>
          <a:p>
            <a:r>
              <a:t>- Monthly/Yearly Growth</a:t>
            </a:r>
          </a:p>
          <a:p>
            <a:r>
              <a:t>- Top Selling Products / Categories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Screenshot of the dashboard (to be inserted manually)</a:t>
            </a:r>
          </a:p>
          <a:p>
            <a:r>
              <a:t>Includes: Cards, Charts, Filters, and Slicers for easy navigation and insights.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Slicers for Region, Date, Category</a:t>
            </a:r>
          </a:p>
          <a:p>
            <a:r>
              <a:t>- Drill-down charts</a:t>
            </a:r>
          </a:p>
          <a:p>
            <a:r>
              <a:t>- (Optional) Navigation menu for page switching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Q4 showed the highest sales.</a:t>
            </a:r>
          </a:p>
          <a:p>
            <a:r>
              <a:t>- Region East generated the most profit.</a:t>
            </a:r>
          </a:p>
          <a:p>
            <a:r>
              <a:t>- Technology category had the best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Skills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Tools: Power BI</a:t>
            </a:r>
          </a:p>
          <a:p>
            <a:r>
              <a:t>- Skills: Data Cleaning, DAX, Visualization, Dashboard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Faced challenges in layout balance and slicer use</a:t>
            </a:r>
          </a:p>
          <a:p>
            <a:r>
              <a:t>- Learned how to use bookmarks and slicers for interactivity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