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>
        <p:scale>
          <a:sx n="75" d="100"/>
          <a:sy n="75" d="100"/>
        </p:scale>
        <p:origin x="-1589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38736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201972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613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6975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330333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23634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36100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45046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334736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84426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72391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77F9-FDDD-4472-AF4C-54D537330E04}" type="datetimeFigureOut">
              <a:rPr lang="ar-EG" smtClean="0"/>
              <a:pPr/>
              <a:t>24/04/1445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E76B7-2393-4E1E-A222-B93CA658391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80731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1- Run </a:t>
            </a:r>
            <a:r>
              <a:rPr lang="en-US" sz="3200" dirty="0" err="1" smtClean="0">
                <a:solidFill>
                  <a:srgbClr val="FF0000"/>
                </a:solidFill>
              </a:rPr>
              <a:t>blastn</a:t>
            </a:r>
            <a:r>
              <a:rPr lang="en-US" sz="3200" dirty="0" smtClean="0">
                <a:solidFill>
                  <a:srgbClr val="FF0000"/>
                </a:solidFill>
              </a:rPr>
              <a:t> for AY986797.1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ar-EG" sz="32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 descr="Screenshot (383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3574" r="-327" b="-3542"/>
          <a:stretch>
            <a:fillRect/>
          </a:stretch>
        </p:blipFill>
        <p:spPr>
          <a:xfrm>
            <a:off x="357158" y="1500174"/>
            <a:ext cx="8072494" cy="4857784"/>
          </a:xfrm>
        </p:spPr>
      </p:pic>
    </p:spTree>
    <p:extLst>
      <p:ext uri="{BB962C8B-B14F-4D97-AF65-F5344CB8AC3E}">
        <p14:creationId xmlns:p14="http://schemas.microsoft.com/office/powerpoint/2010/main" xmlns="" val="150420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38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0726" t="10417" r="20981"/>
          <a:stretch>
            <a:fillRect/>
          </a:stretch>
        </p:blipFill>
        <p:spPr>
          <a:xfrm>
            <a:off x="571472" y="142852"/>
            <a:ext cx="7596000" cy="6242655"/>
          </a:xfrm>
        </p:spPr>
      </p:pic>
    </p:spTree>
    <p:extLst>
      <p:ext uri="{BB962C8B-B14F-4D97-AF65-F5344CB8AC3E}">
        <p14:creationId xmlns:p14="http://schemas.microsoft.com/office/powerpoint/2010/main" xmlns="" val="400317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1- Run </a:t>
            </a:r>
            <a:r>
              <a:rPr lang="en-US" sz="2800" dirty="0" err="1" smtClean="0">
                <a:solidFill>
                  <a:srgbClr val="FF0000"/>
                </a:solidFill>
              </a:rPr>
              <a:t>blastP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for AAX85453.1 </a:t>
            </a:r>
            <a:endParaRPr lang="ar-EG" sz="2800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Screenshot (385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1996"/>
          <a:stretch>
            <a:fillRect/>
          </a:stretch>
        </p:blipFill>
        <p:spPr>
          <a:xfrm>
            <a:off x="142844" y="1285860"/>
            <a:ext cx="8856000" cy="5072097"/>
          </a:xfrm>
        </p:spPr>
      </p:pic>
    </p:spTree>
    <p:extLst>
      <p:ext uri="{BB962C8B-B14F-4D97-AF65-F5344CB8AC3E}">
        <p14:creationId xmlns:p14="http://schemas.microsoft.com/office/powerpoint/2010/main" xmlns="" val="294344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386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767" t="11996" r="17928"/>
          <a:stretch>
            <a:fillRect/>
          </a:stretch>
        </p:blipFill>
        <p:spPr>
          <a:xfrm>
            <a:off x="285720" y="357166"/>
            <a:ext cx="8643998" cy="6228000"/>
          </a:xfrm>
        </p:spPr>
      </p:pic>
    </p:spTree>
    <p:extLst>
      <p:ext uri="{BB962C8B-B14F-4D97-AF65-F5344CB8AC3E}">
        <p14:creationId xmlns:p14="http://schemas.microsoft.com/office/powerpoint/2010/main" xmlns="" val="383317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Run </a:t>
            </a:r>
            <a:r>
              <a:rPr lang="en-US" sz="2800" dirty="0" err="1" smtClean="0">
                <a:solidFill>
                  <a:srgbClr val="FF0000"/>
                </a:solidFill>
              </a:rPr>
              <a:t>blastn</a:t>
            </a:r>
            <a:r>
              <a:rPr lang="en-US" sz="2800" dirty="0" smtClean="0">
                <a:solidFill>
                  <a:srgbClr val="FF0000"/>
                </a:solidFill>
              </a:rPr>
              <a:t> for KU524801.1</a:t>
            </a:r>
            <a:endParaRPr lang="ar-EG" sz="28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Screenshot (388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2627" r="1448"/>
          <a:stretch>
            <a:fillRect/>
          </a:stretch>
        </p:blipFill>
        <p:spPr>
          <a:xfrm>
            <a:off x="0" y="1285860"/>
            <a:ext cx="8876891" cy="5143536"/>
          </a:xfrm>
        </p:spPr>
      </p:pic>
    </p:spTree>
    <p:extLst>
      <p:ext uri="{BB962C8B-B14F-4D97-AF65-F5344CB8AC3E}">
        <p14:creationId xmlns:p14="http://schemas.microsoft.com/office/powerpoint/2010/main" xmlns="" val="284757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387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037" t="11049" r="20701"/>
          <a:stretch>
            <a:fillRect/>
          </a:stretch>
        </p:blipFill>
        <p:spPr>
          <a:xfrm>
            <a:off x="500034" y="0"/>
            <a:ext cx="8072494" cy="6448491"/>
          </a:xfrm>
        </p:spPr>
      </p:pic>
    </p:spTree>
    <p:extLst>
      <p:ext uri="{BB962C8B-B14F-4D97-AF65-F5344CB8AC3E}">
        <p14:creationId xmlns:p14="http://schemas.microsoft.com/office/powerpoint/2010/main" xmlns="" val="120677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1- Run blastn for AY986797.1 </vt:lpstr>
      <vt:lpstr>Slide 2</vt:lpstr>
      <vt:lpstr>1- Run blastP for AAX85453.1 </vt:lpstr>
      <vt:lpstr>Slide 4</vt:lpstr>
      <vt:lpstr>Run blastn for KU524801.1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ELMOHANDES</cp:lastModifiedBy>
  <cp:revision>6</cp:revision>
  <dcterms:created xsi:type="dcterms:W3CDTF">2023-11-06T11:55:42Z</dcterms:created>
  <dcterms:modified xsi:type="dcterms:W3CDTF">2023-11-07T23:14:14Z</dcterms:modified>
</cp:coreProperties>
</file>