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6327" y="753915"/>
            <a:ext cx="6106795" cy="156845"/>
          </a:xfrm>
          <a:custGeom>
            <a:avLst/>
            <a:gdLst/>
            <a:ahLst/>
            <a:cxnLst/>
            <a:rect l="l" t="t" r="r" b="b"/>
            <a:pathLst>
              <a:path w="6106795" h="156844">
                <a:moveTo>
                  <a:pt x="6106713" y="156647"/>
                </a:moveTo>
                <a:lnTo>
                  <a:pt x="0" y="156647"/>
                </a:lnTo>
                <a:lnTo>
                  <a:pt x="0" y="0"/>
                </a:lnTo>
                <a:lnTo>
                  <a:pt x="6106713" y="0"/>
                </a:lnTo>
                <a:lnTo>
                  <a:pt x="6106713" y="156647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261367" y="748049"/>
            <a:ext cx="6106795" cy="162560"/>
          </a:xfrm>
          <a:custGeom>
            <a:avLst/>
            <a:gdLst/>
            <a:ahLst/>
            <a:cxnLst/>
            <a:rect l="l" t="t" r="r" b="b"/>
            <a:pathLst>
              <a:path w="6106794" h="162559">
                <a:moveTo>
                  <a:pt x="6106713" y="162510"/>
                </a:moveTo>
                <a:lnTo>
                  <a:pt x="0" y="162510"/>
                </a:lnTo>
                <a:lnTo>
                  <a:pt x="0" y="0"/>
                </a:lnTo>
                <a:lnTo>
                  <a:pt x="6106713" y="0"/>
                </a:lnTo>
                <a:lnTo>
                  <a:pt x="6106713" y="16251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994707" y="753915"/>
            <a:ext cx="6106795" cy="151130"/>
          </a:xfrm>
          <a:custGeom>
            <a:avLst/>
            <a:gdLst/>
            <a:ahLst/>
            <a:cxnLst/>
            <a:rect l="l" t="t" r="r" b="b"/>
            <a:pathLst>
              <a:path w="6106794" h="151130">
                <a:moveTo>
                  <a:pt x="6106713" y="150783"/>
                </a:moveTo>
                <a:lnTo>
                  <a:pt x="0" y="150783"/>
                </a:lnTo>
                <a:lnTo>
                  <a:pt x="0" y="0"/>
                </a:lnTo>
                <a:lnTo>
                  <a:pt x="6106713" y="0"/>
                </a:lnTo>
                <a:lnTo>
                  <a:pt x="6106713" y="15078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6" y="10616006"/>
            <a:ext cx="1856433" cy="60208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634" y="5444860"/>
            <a:ext cx="11182905" cy="5162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4859" y="772616"/>
            <a:ext cx="18014381" cy="1018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 u="heavy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6327" y="753915"/>
            <a:ext cx="6106795" cy="156845"/>
          </a:xfrm>
          <a:custGeom>
            <a:avLst/>
            <a:gdLst/>
            <a:ahLst/>
            <a:cxnLst/>
            <a:rect l="l" t="t" r="r" b="b"/>
            <a:pathLst>
              <a:path w="6106795" h="156844">
                <a:moveTo>
                  <a:pt x="6106713" y="156647"/>
                </a:moveTo>
                <a:lnTo>
                  <a:pt x="0" y="156647"/>
                </a:lnTo>
                <a:lnTo>
                  <a:pt x="0" y="0"/>
                </a:lnTo>
                <a:lnTo>
                  <a:pt x="6106713" y="0"/>
                </a:lnTo>
                <a:lnTo>
                  <a:pt x="6106713" y="156647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261367" y="748049"/>
            <a:ext cx="6106795" cy="162560"/>
          </a:xfrm>
          <a:custGeom>
            <a:avLst/>
            <a:gdLst/>
            <a:ahLst/>
            <a:cxnLst/>
            <a:rect l="l" t="t" r="r" b="b"/>
            <a:pathLst>
              <a:path w="6106794" h="162559">
                <a:moveTo>
                  <a:pt x="6106713" y="162510"/>
                </a:moveTo>
                <a:lnTo>
                  <a:pt x="0" y="162510"/>
                </a:lnTo>
                <a:lnTo>
                  <a:pt x="0" y="0"/>
                </a:lnTo>
                <a:lnTo>
                  <a:pt x="6106713" y="0"/>
                </a:lnTo>
                <a:lnTo>
                  <a:pt x="6106713" y="16251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994707" y="753915"/>
            <a:ext cx="6106795" cy="151130"/>
          </a:xfrm>
          <a:custGeom>
            <a:avLst/>
            <a:gdLst/>
            <a:ahLst/>
            <a:cxnLst/>
            <a:rect l="l" t="t" r="r" b="b"/>
            <a:pathLst>
              <a:path w="6106794" h="151130">
                <a:moveTo>
                  <a:pt x="6106713" y="150783"/>
                </a:moveTo>
                <a:lnTo>
                  <a:pt x="0" y="150783"/>
                </a:lnTo>
                <a:lnTo>
                  <a:pt x="0" y="0"/>
                </a:lnTo>
                <a:lnTo>
                  <a:pt x="6106713" y="0"/>
                </a:lnTo>
                <a:lnTo>
                  <a:pt x="6106713" y="15078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6327" y="753915"/>
            <a:ext cx="6106795" cy="156845"/>
          </a:xfrm>
          <a:custGeom>
            <a:avLst/>
            <a:gdLst/>
            <a:ahLst/>
            <a:cxnLst/>
            <a:rect l="l" t="t" r="r" b="b"/>
            <a:pathLst>
              <a:path w="6106795" h="156844">
                <a:moveTo>
                  <a:pt x="6106713" y="156647"/>
                </a:moveTo>
                <a:lnTo>
                  <a:pt x="0" y="156647"/>
                </a:lnTo>
                <a:lnTo>
                  <a:pt x="0" y="0"/>
                </a:lnTo>
                <a:lnTo>
                  <a:pt x="6106713" y="0"/>
                </a:lnTo>
                <a:lnTo>
                  <a:pt x="6106713" y="156647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261367" y="748049"/>
            <a:ext cx="6106795" cy="162560"/>
          </a:xfrm>
          <a:custGeom>
            <a:avLst/>
            <a:gdLst/>
            <a:ahLst/>
            <a:cxnLst/>
            <a:rect l="l" t="t" r="r" b="b"/>
            <a:pathLst>
              <a:path w="6106794" h="162559">
                <a:moveTo>
                  <a:pt x="6106713" y="162510"/>
                </a:moveTo>
                <a:lnTo>
                  <a:pt x="0" y="162510"/>
                </a:lnTo>
                <a:lnTo>
                  <a:pt x="0" y="0"/>
                </a:lnTo>
                <a:lnTo>
                  <a:pt x="6106713" y="0"/>
                </a:lnTo>
                <a:lnTo>
                  <a:pt x="6106713" y="16251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994707" y="753915"/>
            <a:ext cx="6106795" cy="151130"/>
          </a:xfrm>
          <a:custGeom>
            <a:avLst/>
            <a:gdLst/>
            <a:ahLst/>
            <a:cxnLst/>
            <a:rect l="l" t="t" r="r" b="b"/>
            <a:pathLst>
              <a:path w="6106794" h="151130">
                <a:moveTo>
                  <a:pt x="6106713" y="150783"/>
                </a:moveTo>
                <a:lnTo>
                  <a:pt x="0" y="150783"/>
                </a:lnTo>
                <a:lnTo>
                  <a:pt x="0" y="0"/>
                </a:lnTo>
                <a:lnTo>
                  <a:pt x="6106713" y="0"/>
                </a:lnTo>
                <a:lnTo>
                  <a:pt x="6106713" y="150783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1368" y="4447897"/>
            <a:ext cx="3181362" cy="72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0020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824" y="2569421"/>
            <a:ext cx="17856451" cy="6015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heavy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4008" y="2678317"/>
            <a:ext cx="3368675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45">
                <a:solidFill>
                  <a:srgbClr val="1BACE3"/>
                </a:solidFill>
              </a:rPr>
              <a:t>Keylogger</a:t>
            </a:r>
            <a:endParaRPr sz="5900"/>
          </a:p>
        </p:txBody>
      </p:sp>
      <p:sp>
        <p:nvSpPr>
          <p:cNvPr id="4" name="object 4"/>
          <p:cNvSpPr txBox="1"/>
          <p:nvPr/>
        </p:nvSpPr>
        <p:spPr>
          <a:xfrm>
            <a:off x="736327" y="5088373"/>
            <a:ext cx="18632170" cy="5504815"/>
          </a:xfrm>
          <a:prstGeom prst="rect">
            <a:avLst/>
          </a:prstGeom>
          <a:solidFill>
            <a:srgbClr val="4553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Times New Roman"/>
              <a:cs typeface="Times New Roman"/>
            </a:endParaRPr>
          </a:p>
          <a:p>
            <a:pPr marL="4498975">
              <a:lnSpc>
                <a:spcPct val="100000"/>
              </a:lnSpc>
            </a:pPr>
            <a:r>
              <a:rPr dirty="0" sz="3300" spc="-10">
                <a:solidFill>
                  <a:srgbClr val="1381AB"/>
                </a:solidFill>
                <a:latin typeface="Trebuchet MS"/>
                <a:cs typeface="Trebuchet MS"/>
              </a:rPr>
              <a:t>Presented</a:t>
            </a:r>
            <a:r>
              <a:rPr dirty="0" sz="3300" spc="120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145">
                <a:solidFill>
                  <a:srgbClr val="1381AB"/>
                </a:solidFill>
                <a:latin typeface="Trebuchet MS"/>
                <a:cs typeface="Trebuchet MS"/>
              </a:rPr>
              <a:t>By: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50">
              <a:latin typeface="Trebuchet MS"/>
              <a:cs typeface="Trebuchet MS"/>
            </a:endParaRPr>
          </a:p>
          <a:p>
            <a:pPr marL="4949190" marR="4513580" indent="-450850">
              <a:lnSpc>
                <a:spcPct val="100000"/>
              </a:lnSpc>
              <a:tabLst>
                <a:tab pos="5996305" algn="l"/>
              </a:tabLst>
            </a:pPr>
            <a:r>
              <a:rPr dirty="0" sz="3300" spc="-40">
                <a:solidFill>
                  <a:srgbClr val="1381AB"/>
                </a:solidFill>
                <a:latin typeface="Trebuchet MS"/>
                <a:cs typeface="Trebuchet MS"/>
              </a:rPr>
              <a:t>Mohamed</a:t>
            </a:r>
            <a:r>
              <a:rPr dirty="0" sz="3300" spc="225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10">
                <a:solidFill>
                  <a:srgbClr val="1381AB"/>
                </a:solidFill>
                <a:latin typeface="Trebuchet MS"/>
                <a:cs typeface="Trebuchet MS"/>
              </a:rPr>
              <a:t>askar.</a:t>
            </a:r>
            <a:r>
              <a:rPr dirty="0" sz="3300" spc="135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10">
                <a:solidFill>
                  <a:srgbClr val="1381AB"/>
                </a:solidFill>
                <a:latin typeface="Trebuchet MS"/>
                <a:cs typeface="Trebuchet MS"/>
              </a:rPr>
              <a:t>S-</a:t>
            </a:r>
            <a:r>
              <a:rPr dirty="0" sz="3300" spc="170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60">
                <a:solidFill>
                  <a:srgbClr val="1381AB"/>
                </a:solidFill>
                <a:latin typeface="Trebuchet MS"/>
                <a:cs typeface="Trebuchet MS"/>
              </a:rPr>
              <a:t>Computer</a:t>
            </a:r>
            <a:r>
              <a:rPr dirty="0" sz="3300" spc="185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45">
                <a:solidFill>
                  <a:srgbClr val="1381AB"/>
                </a:solidFill>
                <a:latin typeface="Trebuchet MS"/>
                <a:cs typeface="Trebuchet MS"/>
              </a:rPr>
              <a:t>Science</a:t>
            </a:r>
            <a:r>
              <a:rPr dirty="0" sz="3300" spc="185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10">
                <a:solidFill>
                  <a:srgbClr val="1381AB"/>
                </a:solidFill>
                <a:latin typeface="Trebuchet MS"/>
                <a:cs typeface="Trebuchet MS"/>
              </a:rPr>
              <a:t>Engineering</a:t>
            </a:r>
            <a:r>
              <a:rPr dirty="0" sz="3300" spc="145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480">
                <a:solidFill>
                  <a:srgbClr val="1381AB"/>
                </a:solidFill>
                <a:latin typeface="Trebuchet MS"/>
                <a:cs typeface="Trebuchet MS"/>
              </a:rPr>
              <a:t>, </a:t>
            </a:r>
            <a:r>
              <a:rPr dirty="0" sz="3300" spc="-980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220">
                <a:solidFill>
                  <a:srgbClr val="1381AB"/>
                </a:solidFill>
                <a:latin typeface="Trebuchet MS"/>
                <a:cs typeface="Trebuchet MS"/>
              </a:rPr>
              <a:t>DMI	</a:t>
            </a:r>
            <a:r>
              <a:rPr dirty="0" sz="3300" spc="-40">
                <a:solidFill>
                  <a:srgbClr val="1381AB"/>
                </a:solidFill>
                <a:latin typeface="Trebuchet MS"/>
                <a:cs typeface="Trebuchet MS"/>
              </a:rPr>
              <a:t>college</a:t>
            </a:r>
            <a:r>
              <a:rPr dirty="0" sz="3300" spc="100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150">
                <a:solidFill>
                  <a:srgbClr val="1381AB"/>
                </a:solidFill>
                <a:latin typeface="Trebuchet MS"/>
                <a:cs typeface="Trebuchet MS"/>
              </a:rPr>
              <a:t>of</a:t>
            </a:r>
            <a:r>
              <a:rPr dirty="0" sz="3300" spc="160">
                <a:solidFill>
                  <a:srgbClr val="1381AB"/>
                </a:solidFill>
                <a:latin typeface="Trebuchet MS"/>
                <a:cs typeface="Trebuchet MS"/>
              </a:rPr>
              <a:t> </a:t>
            </a:r>
            <a:r>
              <a:rPr dirty="0" sz="3300" spc="-75">
                <a:solidFill>
                  <a:srgbClr val="1381AB"/>
                </a:solidFill>
                <a:latin typeface="Trebuchet MS"/>
                <a:cs typeface="Trebuchet MS"/>
              </a:rPr>
              <a:t>engineering.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859" y="772616"/>
            <a:ext cx="4116070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-15">
                <a:solidFill>
                  <a:srgbClr val="1BACE3"/>
                </a:solidFill>
              </a:rPr>
              <a:t>References</a:t>
            </a:r>
            <a:endParaRPr sz="65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5450" marR="299085" indent="-241300">
              <a:lnSpc>
                <a:spcPct val="112000"/>
              </a:lnSpc>
              <a:spcBef>
                <a:spcPts val="95"/>
              </a:spcBef>
              <a:buChar char="•"/>
              <a:tabLst>
                <a:tab pos="426084" algn="l"/>
              </a:tabLst>
            </a:pPr>
            <a:r>
              <a:rPr dirty="0" u="none" spc="15">
                <a:solidFill>
                  <a:srgbClr val="0E0E0E"/>
                </a:solidFill>
              </a:rPr>
              <a:t>Python</a:t>
            </a:r>
            <a:r>
              <a:rPr dirty="0" u="none" spc="160">
                <a:solidFill>
                  <a:srgbClr val="0E0E0E"/>
                </a:solidFill>
              </a:rPr>
              <a:t> </a:t>
            </a:r>
            <a:r>
              <a:rPr dirty="0" u="none" spc="65">
                <a:solidFill>
                  <a:srgbClr val="0E0E0E"/>
                </a:solidFill>
              </a:rPr>
              <a:t>Software</a:t>
            </a:r>
            <a:r>
              <a:rPr dirty="0" u="none" spc="170">
                <a:solidFill>
                  <a:srgbClr val="0E0E0E"/>
                </a:solidFill>
              </a:rPr>
              <a:t> </a:t>
            </a:r>
            <a:r>
              <a:rPr dirty="0" u="none" spc="-50">
                <a:solidFill>
                  <a:srgbClr val="0E0E0E"/>
                </a:solidFill>
              </a:rPr>
              <a:t>Foundation.</a:t>
            </a:r>
            <a:r>
              <a:rPr dirty="0" u="none" spc="120">
                <a:solidFill>
                  <a:srgbClr val="0E0E0E"/>
                </a:solidFill>
              </a:rPr>
              <a:t> </a:t>
            </a:r>
            <a:r>
              <a:rPr dirty="0" u="none" spc="75">
                <a:solidFill>
                  <a:srgbClr val="0E0E0E"/>
                </a:solidFill>
              </a:rPr>
              <a:t>(2022).</a:t>
            </a:r>
            <a:r>
              <a:rPr dirty="0" u="none" spc="125">
                <a:solidFill>
                  <a:srgbClr val="0E0E0E"/>
                </a:solidFill>
              </a:rPr>
              <a:t> </a:t>
            </a:r>
            <a:r>
              <a:rPr dirty="0" u="none" spc="15">
                <a:solidFill>
                  <a:srgbClr val="0E0E0E"/>
                </a:solidFill>
              </a:rPr>
              <a:t>Python</a:t>
            </a:r>
            <a:r>
              <a:rPr dirty="0" u="none" spc="75">
                <a:solidFill>
                  <a:srgbClr val="0E0E0E"/>
                </a:solidFill>
              </a:rPr>
              <a:t> </a:t>
            </a:r>
            <a:r>
              <a:rPr dirty="0" u="none" spc="430">
                <a:solidFill>
                  <a:srgbClr val="0E0E0E"/>
                </a:solidFill>
              </a:rPr>
              <a:t>3</a:t>
            </a:r>
            <a:r>
              <a:rPr dirty="0" u="none" spc="145">
                <a:solidFill>
                  <a:srgbClr val="0E0E0E"/>
                </a:solidFill>
              </a:rPr>
              <a:t> </a:t>
            </a:r>
            <a:r>
              <a:rPr dirty="0" u="none" spc="-75">
                <a:solidFill>
                  <a:srgbClr val="0E0E0E"/>
                </a:solidFill>
              </a:rPr>
              <a:t>Documentation.</a:t>
            </a:r>
            <a:r>
              <a:rPr dirty="0" u="none" spc="125">
                <a:solidFill>
                  <a:srgbClr val="0E0E0E"/>
                </a:solidFill>
              </a:rPr>
              <a:t> </a:t>
            </a:r>
            <a:r>
              <a:rPr dirty="0" u="none" spc="-30">
                <a:solidFill>
                  <a:srgbClr val="0E0E0E"/>
                </a:solidFill>
              </a:rPr>
              <a:t>Retrieved</a:t>
            </a:r>
            <a:r>
              <a:rPr dirty="0" u="none" spc="65">
                <a:solidFill>
                  <a:srgbClr val="0E0E0E"/>
                </a:solidFill>
              </a:rPr>
              <a:t> </a:t>
            </a:r>
            <a:r>
              <a:rPr dirty="0" u="none" spc="70">
                <a:solidFill>
                  <a:srgbClr val="0E0E0E"/>
                </a:solidFill>
              </a:rPr>
              <a:t>from</a:t>
            </a:r>
            <a:r>
              <a:rPr dirty="0" u="none" spc="175"/>
              <a:t> </a:t>
            </a:r>
            <a:r>
              <a:rPr dirty="0" spc="100"/>
              <a:t>List</a:t>
            </a:r>
            <a:r>
              <a:rPr dirty="0" spc="175"/>
              <a:t> </a:t>
            </a:r>
            <a:r>
              <a:rPr dirty="0" spc="-55"/>
              <a:t>and</a:t>
            </a:r>
            <a:r>
              <a:rPr dirty="0" spc="155"/>
              <a:t> </a:t>
            </a:r>
            <a:r>
              <a:rPr dirty="0" spc="-10"/>
              <a:t>cite</a:t>
            </a:r>
            <a:r>
              <a:rPr dirty="0" spc="85"/>
              <a:t> </a:t>
            </a:r>
            <a:r>
              <a:rPr dirty="0" spc="-5"/>
              <a:t>relevant</a:t>
            </a:r>
            <a:r>
              <a:rPr dirty="0" spc="95"/>
              <a:t> </a:t>
            </a:r>
            <a:r>
              <a:rPr dirty="0" spc="-10"/>
              <a:t>sources, </a:t>
            </a:r>
            <a:r>
              <a:rPr dirty="0" u="none" spc="-800"/>
              <a:t> </a:t>
            </a:r>
            <a:r>
              <a:rPr dirty="0" spc="35"/>
              <a:t>research</a:t>
            </a:r>
            <a:r>
              <a:rPr dirty="0" spc="140"/>
              <a:t> </a:t>
            </a:r>
            <a:r>
              <a:rPr dirty="0" spc="-55"/>
              <a:t>papers,</a:t>
            </a:r>
            <a:r>
              <a:rPr dirty="0" spc="155"/>
              <a:t> </a:t>
            </a:r>
            <a:r>
              <a:rPr dirty="0" spc="-55"/>
              <a:t>and</a:t>
            </a:r>
            <a:r>
              <a:rPr dirty="0" spc="150"/>
              <a:t> </a:t>
            </a:r>
            <a:r>
              <a:rPr dirty="0" spc="55"/>
              <a:t>articles</a:t>
            </a:r>
            <a:r>
              <a:rPr dirty="0" spc="90"/>
              <a:t> </a:t>
            </a:r>
            <a:r>
              <a:rPr dirty="0" spc="15"/>
              <a:t>that</a:t>
            </a:r>
            <a:r>
              <a:rPr dirty="0" spc="90"/>
              <a:t> </a:t>
            </a:r>
            <a:r>
              <a:rPr dirty="0" spc="-20"/>
              <a:t>were</a:t>
            </a:r>
            <a:r>
              <a:rPr dirty="0" spc="165"/>
              <a:t> </a:t>
            </a:r>
            <a:r>
              <a:rPr dirty="0" spc="10"/>
              <a:t>instrumental</a:t>
            </a:r>
            <a:r>
              <a:rPr dirty="0" spc="90"/>
              <a:t> </a:t>
            </a:r>
            <a:r>
              <a:rPr dirty="0" spc="40"/>
              <a:t>in</a:t>
            </a:r>
            <a:r>
              <a:rPr dirty="0" spc="160"/>
              <a:t> </a:t>
            </a:r>
            <a:r>
              <a:rPr dirty="0" spc="-50"/>
              <a:t>developing</a:t>
            </a:r>
            <a:r>
              <a:rPr dirty="0" spc="150"/>
              <a:t> </a:t>
            </a:r>
            <a:r>
              <a:rPr dirty="0" spc="-75"/>
              <a:t>the</a:t>
            </a:r>
            <a:r>
              <a:rPr dirty="0" spc="165"/>
              <a:t> </a:t>
            </a:r>
            <a:r>
              <a:rPr dirty="0" spc="-20"/>
              <a:t>proposed</a:t>
            </a:r>
            <a:r>
              <a:rPr dirty="0" spc="150"/>
              <a:t> </a:t>
            </a:r>
            <a:r>
              <a:rPr dirty="0" spc="-25"/>
              <a:t>solution.</a:t>
            </a:r>
            <a:r>
              <a:rPr dirty="0" spc="120"/>
              <a:t> </a:t>
            </a:r>
            <a:r>
              <a:rPr dirty="0" spc="90"/>
              <a:t>This</a:t>
            </a:r>
            <a:r>
              <a:rPr dirty="0" spc="170"/>
              <a:t> </a:t>
            </a:r>
            <a:r>
              <a:rPr dirty="0" spc="-40"/>
              <a:t>could</a:t>
            </a:r>
            <a:r>
              <a:rPr dirty="0" spc="155"/>
              <a:t> </a:t>
            </a:r>
            <a:r>
              <a:rPr dirty="0" spc="-40"/>
              <a:t>include </a:t>
            </a:r>
            <a:r>
              <a:rPr dirty="0" u="none" spc="-35"/>
              <a:t> </a:t>
            </a:r>
            <a:r>
              <a:rPr dirty="0" spc="-50"/>
              <a:t>academic</a:t>
            </a:r>
            <a:r>
              <a:rPr dirty="0" spc="75"/>
              <a:t> </a:t>
            </a:r>
            <a:r>
              <a:rPr dirty="0" spc="15"/>
              <a:t>papers</a:t>
            </a:r>
            <a:r>
              <a:rPr dirty="0" spc="85"/>
              <a:t> </a:t>
            </a:r>
            <a:r>
              <a:rPr dirty="0" spc="-50"/>
              <a:t>on</a:t>
            </a:r>
            <a:r>
              <a:rPr dirty="0" spc="155"/>
              <a:t> </a:t>
            </a:r>
            <a:r>
              <a:rPr dirty="0" spc="-40"/>
              <a:t>bike</a:t>
            </a:r>
            <a:r>
              <a:rPr dirty="0" spc="80"/>
              <a:t> </a:t>
            </a:r>
            <a:r>
              <a:rPr dirty="0" spc="-100"/>
              <a:t>demand</a:t>
            </a:r>
            <a:r>
              <a:rPr dirty="0" spc="145"/>
              <a:t> </a:t>
            </a:r>
            <a:r>
              <a:rPr dirty="0" spc="-45"/>
              <a:t>prediction,</a:t>
            </a:r>
            <a:r>
              <a:rPr dirty="0" spc="150"/>
              <a:t> </a:t>
            </a:r>
            <a:r>
              <a:rPr dirty="0" spc="-65"/>
              <a:t>machine</a:t>
            </a:r>
            <a:r>
              <a:rPr dirty="0" spc="160"/>
              <a:t> </a:t>
            </a:r>
            <a:r>
              <a:rPr dirty="0" spc="10"/>
              <a:t>learning</a:t>
            </a:r>
            <a:r>
              <a:rPr dirty="0" spc="145"/>
              <a:t> </a:t>
            </a:r>
            <a:r>
              <a:rPr dirty="0" spc="-5"/>
              <a:t>algorithms,</a:t>
            </a:r>
            <a:r>
              <a:rPr dirty="0" spc="150"/>
              <a:t> </a:t>
            </a:r>
            <a:r>
              <a:rPr dirty="0" spc="-55"/>
              <a:t>and</a:t>
            </a:r>
            <a:r>
              <a:rPr dirty="0" spc="145"/>
              <a:t> </a:t>
            </a:r>
            <a:r>
              <a:rPr dirty="0" spc="10"/>
              <a:t>best</a:t>
            </a:r>
            <a:r>
              <a:rPr dirty="0" spc="85"/>
              <a:t> </a:t>
            </a:r>
            <a:r>
              <a:rPr dirty="0" spc="25"/>
              <a:t>practices</a:t>
            </a:r>
            <a:r>
              <a:rPr dirty="0" spc="165"/>
              <a:t> </a:t>
            </a:r>
            <a:r>
              <a:rPr dirty="0"/>
              <a:t>in</a:t>
            </a:r>
            <a:r>
              <a:rPr dirty="0" spc="155"/>
              <a:t> </a:t>
            </a:r>
            <a:r>
              <a:rPr dirty="0"/>
              <a:t>data </a:t>
            </a:r>
            <a:r>
              <a:rPr dirty="0" u="none" spc="5"/>
              <a:t> </a:t>
            </a:r>
            <a:r>
              <a:rPr dirty="0" spc="25"/>
              <a:t>preprocessing</a:t>
            </a:r>
            <a:r>
              <a:rPr dirty="0" spc="135"/>
              <a:t> </a:t>
            </a:r>
            <a:r>
              <a:rPr dirty="0" spc="-55"/>
              <a:t>and</a:t>
            </a:r>
            <a:r>
              <a:rPr dirty="0" spc="140"/>
              <a:t> </a:t>
            </a:r>
            <a:r>
              <a:rPr dirty="0" spc="-75"/>
              <a:t>model</a:t>
            </a:r>
            <a:r>
              <a:rPr dirty="0" spc="80"/>
              <a:t> </a:t>
            </a:r>
            <a:r>
              <a:rPr dirty="0" spc="-65"/>
              <a:t>evaluation.</a:t>
            </a:r>
          </a:p>
          <a:p>
            <a:pPr marL="425450" marR="5080" indent="-241300">
              <a:lnSpc>
                <a:spcPts val="3629"/>
              </a:lnSpc>
              <a:spcBef>
                <a:spcPts val="180"/>
              </a:spcBef>
              <a:buChar char="•"/>
              <a:tabLst>
                <a:tab pos="426084" algn="l"/>
              </a:tabLst>
            </a:pPr>
            <a:r>
              <a:rPr dirty="0" u="none" spc="50">
                <a:solidFill>
                  <a:srgbClr val="0E0E0E"/>
                </a:solidFill>
              </a:rPr>
              <a:t>Tkinter</a:t>
            </a:r>
            <a:r>
              <a:rPr dirty="0" u="none" spc="80">
                <a:solidFill>
                  <a:srgbClr val="0E0E0E"/>
                </a:solidFill>
              </a:rPr>
              <a:t> </a:t>
            </a:r>
            <a:r>
              <a:rPr dirty="0" u="none" spc="-75">
                <a:solidFill>
                  <a:srgbClr val="0E0E0E"/>
                </a:solidFill>
              </a:rPr>
              <a:t>Documentation.</a:t>
            </a:r>
            <a:r>
              <a:rPr dirty="0" u="none" spc="120">
                <a:solidFill>
                  <a:srgbClr val="0E0E0E"/>
                </a:solidFill>
              </a:rPr>
              <a:t> </a:t>
            </a:r>
            <a:r>
              <a:rPr dirty="0" u="none" spc="75">
                <a:solidFill>
                  <a:srgbClr val="0E0E0E"/>
                </a:solidFill>
              </a:rPr>
              <a:t>(2022).</a:t>
            </a:r>
            <a:r>
              <a:rPr dirty="0" u="none" spc="204">
                <a:solidFill>
                  <a:srgbClr val="0E0E0E"/>
                </a:solidFill>
              </a:rPr>
              <a:t> </a:t>
            </a:r>
            <a:r>
              <a:rPr dirty="0" u="none" spc="-35">
                <a:solidFill>
                  <a:srgbClr val="0E0E0E"/>
                </a:solidFill>
              </a:rPr>
              <a:t>Retrieved</a:t>
            </a:r>
            <a:r>
              <a:rPr dirty="0" u="none" spc="150">
                <a:solidFill>
                  <a:srgbClr val="0E0E0E"/>
                </a:solidFill>
              </a:rPr>
              <a:t> </a:t>
            </a:r>
            <a:r>
              <a:rPr dirty="0" u="none" spc="70">
                <a:solidFill>
                  <a:srgbClr val="0E0E0E"/>
                </a:solidFill>
              </a:rPr>
              <a:t>from</a:t>
            </a:r>
            <a:r>
              <a:rPr dirty="0" u="none" spc="170"/>
              <a:t> </a:t>
            </a:r>
            <a:r>
              <a:rPr dirty="0" spc="100"/>
              <a:t>List</a:t>
            </a:r>
            <a:r>
              <a:rPr dirty="0" spc="170"/>
              <a:t> </a:t>
            </a:r>
            <a:r>
              <a:rPr dirty="0" spc="-55"/>
              <a:t>and</a:t>
            </a:r>
            <a:r>
              <a:rPr dirty="0" spc="65"/>
              <a:t> </a:t>
            </a:r>
            <a:r>
              <a:rPr dirty="0" spc="-10"/>
              <a:t>cite</a:t>
            </a:r>
            <a:r>
              <a:rPr dirty="0" spc="165"/>
              <a:t> </a:t>
            </a:r>
            <a:r>
              <a:rPr dirty="0" spc="-15"/>
              <a:t>relevant</a:t>
            </a:r>
            <a:r>
              <a:rPr dirty="0" spc="175"/>
              <a:t> </a:t>
            </a:r>
            <a:r>
              <a:rPr dirty="0" spc="-10"/>
              <a:t>sources,</a:t>
            </a:r>
            <a:r>
              <a:rPr dirty="0" spc="75"/>
              <a:t> </a:t>
            </a:r>
            <a:r>
              <a:rPr dirty="0" spc="35"/>
              <a:t>research</a:t>
            </a:r>
            <a:r>
              <a:rPr dirty="0" spc="135"/>
              <a:t> </a:t>
            </a:r>
            <a:r>
              <a:rPr dirty="0" spc="-55"/>
              <a:t>papers,</a:t>
            </a:r>
            <a:r>
              <a:rPr dirty="0" spc="155"/>
              <a:t> </a:t>
            </a:r>
            <a:r>
              <a:rPr dirty="0" spc="-55"/>
              <a:t>and</a:t>
            </a:r>
            <a:r>
              <a:rPr dirty="0" spc="150"/>
              <a:t> </a:t>
            </a:r>
            <a:r>
              <a:rPr dirty="0" spc="55"/>
              <a:t>articles </a:t>
            </a:r>
            <a:r>
              <a:rPr dirty="0" u="none" spc="60"/>
              <a:t> </a:t>
            </a:r>
            <a:r>
              <a:rPr dirty="0" spc="15"/>
              <a:t>that</a:t>
            </a:r>
            <a:r>
              <a:rPr dirty="0" spc="170"/>
              <a:t> </a:t>
            </a:r>
            <a:r>
              <a:rPr dirty="0" spc="-15"/>
              <a:t>were</a:t>
            </a:r>
            <a:r>
              <a:rPr dirty="0" spc="85"/>
              <a:t> </a:t>
            </a:r>
            <a:r>
              <a:rPr dirty="0" spc="20"/>
              <a:t>instrumental</a:t>
            </a:r>
            <a:r>
              <a:rPr dirty="0" spc="85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 spc="-50"/>
              <a:t>developing</a:t>
            </a:r>
            <a:r>
              <a:rPr dirty="0" spc="150"/>
              <a:t> </a:t>
            </a:r>
            <a:r>
              <a:rPr dirty="0" spc="-50"/>
              <a:t>the</a:t>
            </a:r>
            <a:r>
              <a:rPr dirty="0" spc="80"/>
              <a:t> </a:t>
            </a:r>
            <a:r>
              <a:rPr dirty="0" spc="-10"/>
              <a:t>proposed</a:t>
            </a:r>
            <a:r>
              <a:rPr dirty="0" spc="65"/>
              <a:t> </a:t>
            </a:r>
            <a:r>
              <a:rPr dirty="0" spc="-25"/>
              <a:t>solution.</a:t>
            </a:r>
            <a:r>
              <a:rPr dirty="0" spc="114"/>
              <a:t> </a:t>
            </a:r>
            <a:r>
              <a:rPr dirty="0" spc="110"/>
              <a:t>This</a:t>
            </a:r>
            <a:r>
              <a:rPr dirty="0" spc="90"/>
              <a:t> </a:t>
            </a:r>
            <a:r>
              <a:rPr dirty="0" spc="-40"/>
              <a:t>could</a:t>
            </a:r>
            <a:r>
              <a:rPr dirty="0" spc="150"/>
              <a:t> </a:t>
            </a:r>
            <a:r>
              <a:rPr dirty="0" spc="-40"/>
              <a:t>include</a:t>
            </a:r>
            <a:r>
              <a:rPr dirty="0" spc="80"/>
              <a:t> </a:t>
            </a:r>
            <a:r>
              <a:rPr dirty="0" spc="-50"/>
              <a:t>academic</a:t>
            </a:r>
            <a:r>
              <a:rPr dirty="0" spc="85"/>
              <a:t> </a:t>
            </a:r>
            <a:r>
              <a:rPr dirty="0" spc="15"/>
              <a:t>papers</a:t>
            </a:r>
            <a:r>
              <a:rPr dirty="0" spc="85"/>
              <a:t> </a:t>
            </a:r>
            <a:r>
              <a:rPr dirty="0" spc="-50"/>
              <a:t>on</a:t>
            </a:r>
            <a:r>
              <a:rPr dirty="0" spc="160"/>
              <a:t> </a:t>
            </a:r>
            <a:r>
              <a:rPr dirty="0" spc="-40"/>
              <a:t>bike</a:t>
            </a:r>
            <a:r>
              <a:rPr dirty="0" spc="85"/>
              <a:t> </a:t>
            </a:r>
            <a:r>
              <a:rPr dirty="0" spc="-100"/>
              <a:t>demand </a:t>
            </a:r>
            <a:r>
              <a:rPr dirty="0" u="none" spc="-800"/>
              <a:t> </a:t>
            </a:r>
            <a:r>
              <a:rPr dirty="0" spc="-45"/>
              <a:t>prediction,</a:t>
            </a:r>
            <a:r>
              <a:rPr dirty="0" spc="150"/>
              <a:t> </a:t>
            </a:r>
            <a:r>
              <a:rPr dirty="0" spc="-55"/>
              <a:t>machine</a:t>
            </a:r>
            <a:r>
              <a:rPr dirty="0" spc="80"/>
              <a:t> </a:t>
            </a:r>
            <a:r>
              <a:rPr dirty="0" spc="20"/>
              <a:t>learning</a:t>
            </a:r>
            <a:r>
              <a:rPr dirty="0" spc="65"/>
              <a:t> </a:t>
            </a:r>
            <a:r>
              <a:rPr dirty="0" spc="5"/>
              <a:t>algorithms,</a:t>
            </a:r>
            <a:r>
              <a:rPr dirty="0" spc="150"/>
              <a:t> </a:t>
            </a:r>
            <a:r>
              <a:rPr dirty="0" spc="-55"/>
              <a:t>and</a:t>
            </a:r>
            <a:r>
              <a:rPr dirty="0" spc="60"/>
              <a:t> </a:t>
            </a:r>
            <a:r>
              <a:rPr dirty="0" spc="10"/>
              <a:t>best</a:t>
            </a:r>
            <a:r>
              <a:rPr dirty="0" spc="85"/>
              <a:t> </a:t>
            </a:r>
            <a:r>
              <a:rPr dirty="0" spc="35"/>
              <a:t>practices</a:t>
            </a:r>
            <a:r>
              <a:rPr dirty="0" spc="85"/>
              <a:t> </a:t>
            </a:r>
            <a:r>
              <a:rPr dirty="0" spc="40"/>
              <a:t>in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114"/>
              <a:t> </a:t>
            </a:r>
            <a:r>
              <a:rPr dirty="0" spc="25"/>
              <a:t>preprocessing</a:t>
            </a:r>
            <a:r>
              <a:rPr dirty="0" spc="145"/>
              <a:t> </a:t>
            </a:r>
            <a:r>
              <a:rPr dirty="0" spc="-55"/>
              <a:t>and</a:t>
            </a:r>
            <a:r>
              <a:rPr dirty="0" spc="145"/>
              <a:t> </a:t>
            </a:r>
            <a:r>
              <a:rPr dirty="0" spc="-90"/>
              <a:t>model</a:t>
            </a:r>
            <a:r>
              <a:rPr dirty="0" spc="170"/>
              <a:t> </a:t>
            </a:r>
            <a:r>
              <a:rPr dirty="0" spc="-65"/>
              <a:t>evaluation.</a:t>
            </a:r>
          </a:p>
          <a:p>
            <a:pPr marL="425450" indent="-241300">
              <a:lnSpc>
                <a:spcPct val="100000"/>
              </a:lnSpc>
              <a:spcBef>
                <a:spcPts val="200"/>
              </a:spcBef>
              <a:buChar char="•"/>
              <a:tabLst>
                <a:tab pos="426084" algn="l"/>
              </a:tabLst>
            </a:pPr>
            <a:r>
              <a:rPr dirty="0" u="none" spc="5">
                <a:solidFill>
                  <a:srgbClr val="0E0E0E"/>
                </a:solidFill>
              </a:rPr>
              <a:t>Pynput</a:t>
            </a:r>
            <a:r>
              <a:rPr dirty="0" u="none" spc="175">
                <a:solidFill>
                  <a:srgbClr val="0E0E0E"/>
                </a:solidFill>
              </a:rPr>
              <a:t> </a:t>
            </a:r>
            <a:r>
              <a:rPr dirty="0" u="none" spc="-75">
                <a:solidFill>
                  <a:srgbClr val="0E0E0E"/>
                </a:solidFill>
              </a:rPr>
              <a:t>Documentation.</a:t>
            </a:r>
            <a:r>
              <a:rPr dirty="0" u="none" spc="125">
                <a:solidFill>
                  <a:srgbClr val="0E0E0E"/>
                </a:solidFill>
              </a:rPr>
              <a:t> </a:t>
            </a:r>
            <a:r>
              <a:rPr dirty="0" u="none" spc="75">
                <a:solidFill>
                  <a:srgbClr val="0E0E0E"/>
                </a:solidFill>
              </a:rPr>
              <a:t>(2022).</a:t>
            </a:r>
            <a:r>
              <a:rPr dirty="0" u="none" spc="120">
                <a:solidFill>
                  <a:srgbClr val="0E0E0E"/>
                </a:solidFill>
              </a:rPr>
              <a:t> </a:t>
            </a:r>
            <a:r>
              <a:rPr dirty="0" u="none" spc="-30">
                <a:solidFill>
                  <a:srgbClr val="0E0E0E"/>
                </a:solidFill>
              </a:rPr>
              <a:t>Retrieved</a:t>
            </a:r>
            <a:r>
              <a:rPr dirty="0" u="none" spc="155">
                <a:solidFill>
                  <a:srgbClr val="0E0E0E"/>
                </a:solidFill>
              </a:rPr>
              <a:t> </a:t>
            </a:r>
            <a:r>
              <a:rPr dirty="0" u="none" spc="70">
                <a:solidFill>
                  <a:srgbClr val="0E0E0E"/>
                </a:solidFill>
              </a:rPr>
              <a:t>from</a:t>
            </a:r>
            <a:r>
              <a:rPr dirty="0" u="none" spc="85"/>
              <a:t> </a:t>
            </a:r>
            <a:r>
              <a:rPr dirty="0" spc="120"/>
              <a:t>List</a:t>
            </a:r>
            <a:r>
              <a:rPr dirty="0" spc="95"/>
              <a:t> </a:t>
            </a:r>
            <a:r>
              <a:rPr dirty="0" spc="-55"/>
              <a:t>and</a:t>
            </a:r>
            <a:r>
              <a:rPr dirty="0" spc="155"/>
              <a:t> </a:t>
            </a:r>
            <a:r>
              <a:rPr dirty="0" spc="-10"/>
              <a:t>cite</a:t>
            </a:r>
            <a:r>
              <a:rPr dirty="0" spc="85"/>
              <a:t> </a:t>
            </a:r>
            <a:r>
              <a:rPr dirty="0" spc="-5"/>
              <a:t>relevant</a:t>
            </a:r>
            <a:r>
              <a:rPr dirty="0" spc="95"/>
              <a:t> </a:t>
            </a:r>
            <a:r>
              <a:rPr dirty="0" spc="-10"/>
              <a:t>sources,</a:t>
            </a:r>
            <a:r>
              <a:rPr dirty="0" spc="155"/>
              <a:t> </a:t>
            </a:r>
            <a:r>
              <a:rPr dirty="0" spc="25"/>
              <a:t>research</a:t>
            </a:r>
            <a:r>
              <a:rPr dirty="0" spc="145"/>
              <a:t> </a:t>
            </a:r>
            <a:r>
              <a:rPr dirty="0" spc="-45"/>
              <a:t>papers,</a:t>
            </a:r>
            <a:r>
              <a:rPr dirty="0" spc="75"/>
              <a:t> </a:t>
            </a:r>
            <a:r>
              <a:rPr dirty="0" spc="-30"/>
              <a:t>and</a:t>
            </a:r>
            <a:r>
              <a:rPr dirty="0" spc="70"/>
              <a:t> </a:t>
            </a:r>
            <a:r>
              <a:rPr dirty="0" spc="55"/>
              <a:t>articles</a:t>
            </a:r>
          </a:p>
          <a:p>
            <a:pPr marL="425450" marR="5080">
              <a:lnSpc>
                <a:spcPts val="3629"/>
              </a:lnSpc>
              <a:spcBef>
                <a:spcPts val="185"/>
              </a:spcBef>
            </a:pPr>
            <a:r>
              <a:rPr dirty="0" spc="15"/>
              <a:t>that</a:t>
            </a:r>
            <a:r>
              <a:rPr dirty="0" spc="170"/>
              <a:t> </a:t>
            </a:r>
            <a:r>
              <a:rPr dirty="0" spc="-15"/>
              <a:t>were</a:t>
            </a:r>
            <a:r>
              <a:rPr dirty="0" spc="85"/>
              <a:t> </a:t>
            </a:r>
            <a:r>
              <a:rPr dirty="0" spc="20"/>
              <a:t>instrumental</a:t>
            </a:r>
            <a:r>
              <a:rPr dirty="0" spc="85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 spc="-50"/>
              <a:t>developing</a:t>
            </a:r>
            <a:r>
              <a:rPr dirty="0" spc="150"/>
              <a:t> </a:t>
            </a:r>
            <a:r>
              <a:rPr dirty="0" spc="-50"/>
              <a:t>the</a:t>
            </a:r>
            <a:r>
              <a:rPr dirty="0" spc="80"/>
              <a:t> </a:t>
            </a:r>
            <a:r>
              <a:rPr dirty="0" spc="-10"/>
              <a:t>proposed</a:t>
            </a:r>
            <a:r>
              <a:rPr dirty="0" spc="65"/>
              <a:t> </a:t>
            </a:r>
            <a:r>
              <a:rPr dirty="0" spc="-25"/>
              <a:t>solution.</a:t>
            </a:r>
            <a:r>
              <a:rPr dirty="0" spc="114"/>
              <a:t> </a:t>
            </a:r>
            <a:r>
              <a:rPr dirty="0" spc="110"/>
              <a:t>This</a:t>
            </a:r>
            <a:r>
              <a:rPr dirty="0" spc="90"/>
              <a:t> </a:t>
            </a:r>
            <a:r>
              <a:rPr dirty="0" spc="-40"/>
              <a:t>could</a:t>
            </a:r>
            <a:r>
              <a:rPr dirty="0" spc="150"/>
              <a:t> </a:t>
            </a:r>
            <a:r>
              <a:rPr dirty="0" spc="-40"/>
              <a:t>include</a:t>
            </a:r>
            <a:r>
              <a:rPr dirty="0" spc="80"/>
              <a:t> </a:t>
            </a:r>
            <a:r>
              <a:rPr dirty="0" spc="-50"/>
              <a:t>academic</a:t>
            </a:r>
            <a:r>
              <a:rPr dirty="0" spc="85"/>
              <a:t> </a:t>
            </a:r>
            <a:r>
              <a:rPr dirty="0" spc="15"/>
              <a:t>papers</a:t>
            </a:r>
            <a:r>
              <a:rPr dirty="0" spc="85"/>
              <a:t> </a:t>
            </a:r>
            <a:r>
              <a:rPr dirty="0" spc="-50"/>
              <a:t>on</a:t>
            </a:r>
            <a:r>
              <a:rPr dirty="0" spc="160"/>
              <a:t> </a:t>
            </a:r>
            <a:r>
              <a:rPr dirty="0" spc="-40"/>
              <a:t>bike</a:t>
            </a:r>
            <a:r>
              <a:rPr dirty="0" spc="85"/>
              <a:t> </a:t>
            </a:r>
            <a:r>
              <a:rPr dirty="0" spc="-100"/>
              <a:t>demand </a:t>
            </a:r>
            <a:r>
              <a:rPr dirty="0" u="none" spc="-800"/>
              <a:t> </a:t>
            </a:r>
            <a:r>
              <a:rPr dirty="0" spc="-45"/>
              <a:t>prediction,</a:t>
            </a:r>
            <a:r>
              <a:rPr dirty="0" spc="150"/>
              <a:t> </a:t>
            </a:r>
            <a:r>
              <a:rPr dirty="0" spc="-55"/>
              <a:t>machine</a:t>
            </a:r>
            <a:r>
              <a:rPr dirty="0" spc="80"/>
              <a:t> </a:t>
            </a:r>
            <a:r>
              <a:rPr dirty="0" spc="20"/>
              <a:t>learning</a:t>
            </a:r>
            <a:r>
              <a:rPr dirty="0" spc="65"/>
              <a:t> </a:t>
            </a:r>
            <a:r>
              <a:rPr dirty="0" spc="5"/>
              <a:t>algorithms,</a:t>
            </a:r>
            <a:r>
              <a:rPr dirty="0" spc="150"/>
              <a:t> </a:t>
            </a:r>
            <a:r>
              <a:rPr dirty="0" spc="-55"/>
              <a:t>and</a:t>
            </a:r>
            <a:r>
              <a:rPr dirty="0" spc="60"/>
              <a:t> </a:t>
            </a:r>
            <a:r>
              <a:rPr dirty="0" spc="10"/>
              <a:t>best</a:t>
            </a:r>
            <a:r>
              <a:rPr dirty="0" spc="85"/>
              <a:t> </a:t>
            </a:r>
            <a:r>
              <a:rPr dirty="0" spc="35"/>
              <a:t>practices</a:t>
            </a:r>
            <a:r>
              <a:rPr dirty="0" spc="85"/>
              <a:t> </a:t>
            </a:r>
            <a:r>
              <a:rPr dirty="0" spc="40"/>
              <a:t>in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114"/>
              <a:t> </a:t>
            </a:r>
            <a:r>
              <a:rPr dirty="0" spc="25"/>
              <a:t>preprocessing</a:t>
            </a:r>
            <a:r>
              <a:rPr dirty="0" spc="145"/>
              <a:t> </a:t>
            </a:r>
            <a:r>
              <a:rPr dirty="0" spc="-55"/>
              <a:t>and</a:t>
            </a:r>
            <a:r>
              <a:rPr dirty="0" spc="145"/>
              <a:t> </a:t>
            </a:r>
            <a:r>
              <a:rPr dirty="0" spc="-90"/>
              <a:t>model</a:t>
            </a:r>
            <a:r>
              <a:rPr dirty="0" spc="170"/>
              <a:t> </a:t>
            </a:r>
            <a:r>
              <a:rPr dirty="0" spc="-65"/>
              <a:t>evaluation.</a:t>
            </a:r>
          </a:p>
          <a:p>
            <a:pPr marL="425450" indent="-241300">
              <a:lnSpc>
                <a:spcPct val="100000"/>
              </a:lnSpc>
              <a:spcBef>
                <a:spcPts val="195"/>
              </a:spcBef>
              <a:buChar char="•"/>
              <a:tabLst>
                <a:tab pos="426084" algn="l"/>
              </a:tabLst>
            </a:pPr>
            <a:r>
              <a:rPr dirty="0" u="none" spc="-25">
                <a:solidFill>
                  <a:srgbClr val="0E0E0E"/>
                </a:solidFill>
              </a:rPr>
              <a:t>JSON</a:t>
            </a:r>
            <a:r>
              <a:rPr dirty="0" u="none" spc="150">
                <a:solidFill>
                  <a:srgbClr val="0E0E0E"/>
                </a:solidFill>
              </a:rPr>
              <a:t> </a:t>
            </a:r>
            <a:r>
              <a:rPr dirty="0" u="none" spc="-75">
                <a:solidFill>
                  <a:srgbClr val="0E0E0E"/>
                </a:solidFill>
              </a:rPr>
              <a:t>Documentation.</a:t>
            </a:r>
            <a:r>
              <a:rPr dirty="0" u="none" spc="125">
                <a:solidFill>
                  <a:srgbClr val="0E0E0E"/>
                </a:solidFill>
              </a:rPr>
              <a:t> </a:t>
            </a:r>
            <a:r>
              <a:rPr dirty="0" u="none" spc="75">
                <a:solidFill>
                  <a:srgbClr val="0E0E0E"/>
                </a:solidFill>
              </a:rPr>
              <a:t>(2022).</a:t>
            </a:r>
            <a:r>
              <a:rPr dirty="0" u="none" spc="120">
                <a:solidFill>
                  <a:srgbClr val="0E0E0E"/>
                </a:solidFill>
              </a:rPr>
              <a:t> </a:t>
            </a:r>
            <a:r>
              <a:rPr dirty="0" u="none" spc="-30">
                <a:solidFill>
                  <a:srgbClr val="0E0E0E"/>
                </a:solidFill>
              </a:rPr>
              <a:t>Retrieved</a:t>
            </a:r>
            <a:r>
              <a:rPr dirty="0" u="none" spc="155">
                <a:solidFill>
                  <a:srgbClr val="0E0E0E"/>
                </a:solidFill>
              </a:rPr>
              <a:t> </a:t>
            </a:r>
            <a:r>
              <a:rPr dirty="0" u="none" spc="70">
                <a:solidFill>
                  <a:srgbClr val="0E0E0E"/>
                </a:solidFill>
              </a:rPr>
              <a:t>from</a:t>
            </a:r>
            <a:r>
              <a:rPr dirty="0" u="none" spc="170"/>
              <a:t> </a:t>
            </a:r>
            <a:r>
              <a:rPr dirty="0" spc="100"/>
              <a:t>List</a:t>
            </a:r>
            <a:r>
              <a:rPr dirty="0" spc="95"/>
              <a:t> </a:t>
            </a:r>
            <a:r>
              <a:rPr dirty="0" spc="-55"/>
              <a:t>and</a:t>
            </a:r>
            <a:r>
              <a:rPr dirty="0" spc="155"/>
              <a:t> </a:t>
            </a:r>
            <a:r>
              <a:rPr dirty="0" spc="-10"/>
              <a:t>cite</a:t>
            </a:r>
            <a:r>
              <a:rPr dirty="0" spc="165"/>
              <a:t> </a:t>
            </a:r>
            <a:r>
              <a:rPr dirty="0" spc="-15"/>
              <a:t>relevant</a:t>
            </a:r>
            <a:r>
              <a:rPr dirty="0" spc="180"/>
              <a:t> </a:t>
            </a:r>
            <a:r>
              <a:rPr dirty="0" spc="-20"/>
              <a:t>sources,</a:t>
            </a:r>
            <a:r>
              <a:rPr dirty="0" spc="160"/>
              <a:t> </a:t>
            </a:r>
            <a:r>
              <a:rPr dirty="0" spc="35"/>
              <a:t>research</a:t>
            </a:r>
            <a:r>
              <a:rPr dirty="0" spc="55"/>
              <a:t> </a:t>
            </a:r>
            <a:r>
              <a:rPr dirty="0" spc="-45"/>
              <a:t>papers,</a:t>
            </a:r>
            <a:r>
              <a:rPr dirty="0" spc="160"/>
              <a:t> </a:t>
            </a:r>
            <a:r>
              <a:rPr dirty="0" spc="-55"/>
              <a:t>and</a:t>
            </a:r>
            <a:r>
              <a:rPr dirty="0" spc="150"/>
              <a:t> </a:t>
            </a:r>
            <a:r>
              <a:rPr dirty="0" spc="45"/>
              <a:t>articles</a:t>
            </a:r>
            <a:r>
              <a:rPr dirty="0" spc="175"/>
              <a:t> </a:t>
            </a:r>
            <a:r>
              <a:rPr dirty="0" spc="15"/>
              <a:t>that</a:t>
            </a:r>
          </a:p>
          <a:p>
            <a:pPr marL="425450" marR="768985">
              <a:lnSpc>
                <a:spcPts val="3629"/>
              </a:lnSpc>
              <a:spcBef>
                <a:spcPts val="100"/>
              </a:spcBef>
            </a:pPr>
            <a:r>
              <a:rPr dirty="0" spc="-20"/>
              <a:t>were</a:t>
            </a:r>
            <a:r>
              <a:rPr dirty="0" spc="160"/>
              <a:t> </a:t>
            </a:r>
            <a:r>
              <a:rPr dirty="0" spc="10"/>
              <a:t>instrumental</a:t>
            </a:r>
            <a:r>
              <a:rPr dirty="0" spc="90"/>
              <a:t> </a:t>
            </a:r>
            <a:r>
              <a:rPr dirty="0" spc="40"/>
              <a:t>in</a:t>
            </a:r>
            <a:r>
              <a:rPr dirty="0" spc="160"/>
              <a:t> </a:t>
            </a:r>
            <a:r>
              <a:rPr dirty="0" spc="-50"/>
              <a:t>developing</a:t>
            </a:r>
            <a:r>
              <a:rPr dirty="0" spc="145"/>
              <a:t> </a:t>
            </a:r>
            <a:r>
              <a:rPr dirty="0" spc="-75"/>
              <a:t>the</a:t>
            </a:r>
            <a:r>
              <a:rPr dirty="0" spc="165"/>
              <a:t> </a:t>
            </a:r>
            <a:r>
              <a:rPr dirty="0" spc="-20"/>
              <a:t>proposed</a:t>
            </a:r>
            <a:r>
              <a:rPr dirty="0" spc="150"/>
              <a:t> </a:t>
            </a:r>
            <a:r>
              <a:rPr dirty="0" spc="-25"/>
              <a:t>solution.</a:t>
            </a:r>
            <a:r>
              <a:rPr dirty="0" spc="120"/>
              <a:t> </a:t>
            </a:r>
            <a:r>
              <a:rPr dirty="0" spc="90"/>
              <a:t>This</a:t>
            </a:r>
            <a:r>
              <a:rPr dirty="0" spc="170"/>
              <a:t> </a:t>
            </a:r>
            <a:r>
              <a:rPr dirty="0" spc="-40"/>
              <a:t>could</a:t>
            </a:r>
            <a:r>
              <a:rPr dirty="0" spc="145"/>
              <a:t> </a:t>
            </a:r>
            <a:r>
              <a:rPr dirty="0" spc="-40"/>
              <a:t>include</a:t>
            </a:r>
            <a:r>
              <a:rPr dirty="0" spc="85"/>
              <a:t> </a:t>
            </a:r>
            <a:r>
              <a:rPr dirty="0" spc="-60"/>
              <a:t>academic</a:t>
            </a:r>
            <a:r>
              <a:rPr dirty="0" spc="165"/>
              <a:t> </a:t>
            </a:r>
            <a:r>
              <a:rPr dirty="0" spc="5"/>
              <a:t>papers</a:t>
            </a:r>
            <a:r>
              <a:rPr dirty="0" spc="170"/>
              <a:t> </a:t>
            </a:r>
            <a:r>
              <a:rPr dirty="0" spc="-50"/>
              <a:t>on</a:t>
            </a:r>
            <a:r>
              <a:rPr dirty="0" spc="155"/>
              <a:t> </a:t>
            </a:r>
            <a:r>
              <a:rPr dirty="0" spc="-40"/>
              <a:t>bike</a:t>
            </a:r>
            <a:r>
              <a:rPr dirty="0" spc="85"/>
              <a:t> </a:t>
            </a:r>
            <a:r>
              <a:rPr dirty="0" spc="-100"/>
              <a:t>demand </a:t>
            </a:r>
            <a:r>
              <a:rPr dirty="0" u="none" spc="-800"/>
              <a:t> </a:t>
            </a:r>
            <a:r>
              <a:rPr dirty="0" spc="-45"/>
              <a:t>prediction,</a:t>
            </a:r>
            <a:r>
              <a:rPr dirty="0" spc="150"/>
              <a:t> </a:t>
            </a:r>
            <a:r>
              <a:rPr dirty="0" spc="-55"/>
              <a:t>machine</a:t>
            </a:r>
            <a:r>
              <a:rPr dirty="0" spc="85"/>
              <a:t> </a:t>
            </a:r>
            <a:r>
              <a:rPr dirty="0" spc="20"/>
              <a:t>learning</a:t>
            </a:r>
            <a:r>
              <a:rPr dirty="0" spc="65"/>
              <a:t> </a:t>
            </a:r>
            <a:r>
              <a:rPr dirty="0" spc="5"/>
              <a:t>algorithms,</a:t>
            </a:r>
            <a:r>
              <a:rPr dirty="0" spc="155"/>
              <a:t> </a:t>
            </a:r>
            <a:r>
              <a:rPr dirty="0" spc="-55"/>
              <a:t>and</a:t>
            </a:r>
            <a:r>
              <a:rPr dirty="0" spc="60"/>
              <a:t> </a:t>
            </a:r>
            <a:r>
              <a:rPr dirty="0" spc="10"/>
              <a:t>best</a:t>
            </a:r>
            <a:r>
              <a:rPr dirty="0" spc="85"/>
              <a:t> </a:t>
            </a:r>
            <a:r>
              <a:rPr dirty="0" spc="35"/>
              <a:t>practices</a:t>
            </a:r>
            <a:r>
              <a:rPr dirty="0" spc="90"/>
              <a:t> </a:t>
            </a:r>
            <a:r>
              <a:rPr dirty="0" spc="40"/>
              <a:t>in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120"/>
              <a:t> </a:t>
            </a:r>
            <a:r>
              <a:rPr dirty="0" spc="25"/>
              <a:t>preprocessing</a:t>
            </a:r>
            <a:r>
              <a:rPr dirty="0" spc="145"/>
              <a:t> </a:t>
            </a:r>
            <a:r>
              <a:rPr dirty="0" spc="-55"/>
              <a:t>and</a:t>
            </a:r>
            <a:r>
              <a:rPr dirty="0" spc="150"/>
              <a:t> </a:t>
            </a:r>
            <a:r>
              <a:rPr dirty="0" spc="-90"/>
              <a:t>model</a:t>
            </a:r>
            <a:r>
              <a:rPr dirty="0" spc="175"/>
              <a:t> </a:t>
            </a:r>
            <a:r>
              <a:rPr dirty="0" spc="-65"/>
              <a:t>evaluation.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dirty="0" spc="45"/>
              <a:t>THANK</a:t>
            </a:r>
            <a:r>
              <a:rPr dirty="0" spc="60"/>
              <a:t> </a:t>
            </a:r>
            <a:r>
              <a:rPr dirty="0" spc="-3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636" y="804029"/>
            <a:ext cx="2306320" cy="7296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20"/>
              <a:t>O</a:t>
            </a:r>
            <a:r>
              <a:rPr dirty="0" spc="-265"/>
              <a:t>U</a:t>
            </a:r>
            <a:r>
              <a:rPr dirty="0" spc="295"/>
              <a:t>T</a:t>
            </a:r>
            <a:r>
              <a:rPr dirty="0" spc="60"/>
              <a:t>L</a:t>
            </a:r>
            <a:r>
              <a:rPr dirty="0" spc="280"/>
              <a:t>I</a:t>
            </a:r>
            <a:r>
              <a:rPr dirty="0" spc="-220"/>
              <a:t>N</a:t>
            </a:r>
            <a:r>
              <a:rPr dirty="0" spc="24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6879" y="3107623"/>
            <a:ext cx="6080760" cy="44342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425"/>
              </a:spcBef>
              <a:buChar char="•"/>
              <a:tabLst>
                <a:tab pos="316865" algn="l"/>
              </a:tabLst>
            </a:pP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dirty="0" sz="33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-35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330"/>
              </a:spcBef>
              <a:buChar char="•"/>
              <a:tabLst>
                <a:tab pos="316865" algn="l"/>
              </a:tabLst>
            </a:pPr>
            <a:r>
              <a:rPr dirty="0" sz="3300" spc="15">
                <a:solidFill>
                  <a:srgbClr val="404040"/>
                </a:solidFill>
                <a:latin typeface="Trebuchet MS"/>
                <a:cs typeface="Trebuchet MS"/>
              </a:rPr>
              <a:t>Proposed</a:t>
            </a:r>
            <a:r>
              <a:rPr dirty="0" sz="3300" spc="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45">
                <a:solidFill>
                  <a:srgbClr val="404040"/>
                </a:solidFill>
                <a:latin typeface="Trebuchet MS"/>
                <a:cs typeface="Trebuchet MS"/>
              </a:rPr>
              <a:t>System/Solution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409"/>
              </a:spcBef>
              <a:buChar char="•"/>
              <a:tabLst>
                <a:tab pos="316865" algn="l"/>
              </a:tabLst>
            </a:pPr>
            <a:r>
              <a:rPr dirty="0" sz="3300" spc="3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dirty="0" sz="3300" spc="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-105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dirty="0" sz="3300" spc="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1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409"/>
              </a:spcBef>
              <a:buChar char="•"/>
              <a:tabLst>
                <a:tab pos="316865" algn="l"/>
              </a:tabLst>
            </a:pPr>
            <a:r>
              <a:rPr dirty="0" sz="3300" spc="45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dirty="0" sz="3300" spc="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2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dirty="0" sz="3300" spc="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-80">
                <a:solidFill>
                  <a:srgbClr val="404040"/>
                </a:solidFill>
                <a:latin typeface="Trebuchet MS"/>
                <a:cs typeface="Trebuchet MS"/>
              </a:rPr>
              <a:t>Deployment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409"/>
              </a:spcBef>
              <a:buChar char="•"/>
              <a:tabLst>
                <a:tab pos="316865" algn="l"/>
              </a:tabLst>
            </a:pPr>
            <a:r>
              <a:rPr dirty="0" sz="3300" spc="15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405"/>
              </a:spcBef>
              <a:buChar char="•"/>
              <a:tabLst>
                <a:tab pos="316865" algn="l"/>
              </a:tabLst>
            </a:pPr>
            <a:r>
              <a:rPr dirty="0" sz="3300" spc="-10">
                <a:solidFill>
                  <a:srgbClr val="404040"/>
                </a:solidFill>
                <a:latin typeface="Trebuchet MS"/>
                <a:cs typeface="Trebuchet MS"/>
              </a:rPr>
              <a:t>Conclusion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330"/>
              </a:spcBef>
              <a:buChar char="•"/>
              <a:tabLst>
                <a:tab pos="316865" algn="l"/>
              </a:tabLst>
            </a:pPr>
            <a:r>
              <a:rPr dirty="0" sz="3300" spc="3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dirty="0" sz="33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3300" spc="-20">
                <a:solidFill>
                  <a:srgbClr val="404040"/>
                </a:solidFill>
                <a:latin typeface="Trebuchet MS"/>
                <a:cs typeface="Trebuchet MS"/>
              </a:rPr>
              <a:t>Scope</a:t>
            </a:r>
            <a:endParaRPr sz="3300">
              <a:latin typeface="Trebuchet MS"/>
              <a:cs typeface="Trebuchet MS"/>
            </a:endParaRPr>
          </a:p>
          <a:p>
            <a:pPr marL="316230" indent="-304165">
              <a:lnSpc>
                <a:spcPct val="100000"/>
              </a:lnSpc>
              <a:spcBef>
                <a:spcPts val="409"/>
              </a:spcBef>
              <a:buChar char="•"/>
              <a:tabLst>
                <a:tab pos="316865" algn="l"/>
              </a:tabLst>
            </a:pPr>
            <a:r>
              <a:rPr dirty="0" sz="3300" spc="-15">
                <a:solidFill>
                  <a:srgbClr val="404040"/>
                </a:solidFill>
                <a:latin typeface="Trebuchet MS"/>
                <a:cs typeface="Trebuchet MS"/>
              </a:rPr>
              <a:t>References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859" y="772616"/>
            <a:ext cx="7175500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-20">
                <a:solidFill>
                  <a:srgbClr val="1BACE3"/>
                </a:solidFill>
              </a:rPr>
              <a:t>Problem</a:t>
            </a:r>
            <a:r>
              <a:rPr dirty="0" sz="6500" spc="355">
                <a:solidFill>
                  <a:srgbClr val="1BACE3"/>
                </a:solidFill>
              </a:rPr>
              <a:t> </a:t>
            </a:r>
            <a:r>
              <a:rPr dirty="0" sz="6500" spc="-50">
                <a:solidFill>
                  <a:srgbClr val="1BACE3"/>
                </a:solidFill>
              </a:rPr>
              <a:t>Statement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1139097" y="3501329"/>
            <a:ext cx="17326610" cy="66535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70"/>
              </a:spcBef>
            </a:pPr>
            <a:r>
              <a:rPr dirty="0" sz="3950" spc="-4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0">
                <a:solidFill>
                  <a:srgbClr val="0E0E0E"/>
                </a:solidFill>
                <a:latin typeface="Trebuchet MS"/>
                <a:cs typeface="Trebuchet MS"/>
              </a:rPr>
              <a:t>modern</a:t>
            </a:r>
            <a:r>
              <a:rPr dirty="0" sz="3950" spc="12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0">
                <a:solidFill>
                  <a:srgbClr val="0E0E0E"/>
                </a:solidFill>
                <a:latin typeface="Trebuchet MS"/>
                <a:cs typeface="Trebuchet MS"/>
              </a:rPr>
              <a:t>digital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5">
                <a:solidFill>
                  <a:srgbClr val="0E0E0E"/>
                </a:solidFill>
                <a:latin typeface="Trebuchet MS"/>
                <a:cs typeface="Trebuchet MS"/>
              </a:rPr>
              <a:t>landscape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presents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challenges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monitoring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tracking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activities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0E0E0E"/>
                </a:solidFill>
                <a:latin typeface="Trebuchet MS"/>
                <a:cs typeface="Trebuchet MS"/>
              </a:rPr>
              <a:t>on</a:t>
            </a:r>
            <a:r>
              <a:rPr dirty="0" sz="395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0E0E0E"/>
                </a:solidFill>
                <a:latin typeface="Trebuchet MS"/>
                <a:cs typeface="Trebuchet MS"/>
              </a:rPr>
              <a:t>computing</a:t>
            </a:r>
            <a:r>
              <a:rPr dirty="0" sz="395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0E0E0E"/>
                </a:solidFill>
                <a:latin typeface="Trebuchet MS"/>
                <a:cs typeface="Trebuchet MS"/>
              </a:rPr>
              <a:t>devices.</a:t>
            </a:r>
            <a:r>
              <a:rPr dirty="0" sz="395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Without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25">
                <a:solidFill>
                  <a:srgbClr val="0E0E0E"/>
                </a:solidFill>
                <a:latin typeface="Trebuchet MS"/>
                <a:cs typeface="Trebuchet MS"/>
              </a:rPr>
              <a:t>adequate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0">
                <a:solidFill>
                  <a:srgbClr val="0E0E0E"/>
                </a:solidFill>
                <a:latin typeface="Trebuchet MS"/>
                <a:cs typeface="Trebuchet MS"/>
              </a:rPr>
              <a:t>mechanisms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3950" spc="20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95">
                <a:solidFill>
                  <a:srgbClr val="0E0E0E"/>
                </a:solidFill>
                <a:latin typeface="Trebuchet MS"/>
                <a:cs typeface="Trebuchet MS"/>
              </a:rPr>
              <a:t>place,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45">
                <a:solidFill>
                  <a:srgbClr val="0E0E0E"/>
                </a:solidFill>
                <a:latin typeface="Trebuchet MS"/>
                <a:cs typeface="Trebuchet MS"/>
              </a:rPr>
              <a:t>there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20">
                <a:solidFill>
                  <a:srgbClr val="0E0E0E"/>
                </a:solidFill>
                <a:latin typeface="Trebuchet MS"/>
                <a:cs typeface="Trebuchet MS"/>
              </a:rPr>
              <a:t>is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lack</a:t>
            </a:r>
            <a:r>
              <a:rPr dirty="0" sz="3950" spc="1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95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visibility</a:t>
            </a:r>
            <a:r>
              <a:rPr dirty="0" sz="395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into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0">
                <a:solidFill>
                  <a:srgbClr val="0E0E0E"/>
                </a:solidFill>
                <a:latin typeface="Trebuchet MS"/>
                <a:cs typeface="Trebuchet MS"/>
              </a:rPr>
              <a:t>interactions,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">
                <a:solidFill>
                  <a:srgbClr val="0E0E0E"/>
                </a:solidFill>
                <a:latin typeface="Trebuchet MS"/>
                <a:cs typeface="Trebuchet MS"/>
              </a:rPr>
              <a:t>posing</a:t>
            </a:r>
            <a:r>
              <a:rPr dirty="0" sz="3950" spc="1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risks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such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5">
                <a:solidFill>
                  <a:srgbClr val="0E0E0E"/>
                </a:solidFill>
                <a:latin typeface="Trebuchet MS"/>
                <a:cs typeface="Trebuchet MS"/>
              </a:rPr>
              <a:t>as 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5">
                <a:solidFill>
                  <a:srgbClr val="0E0E0E"/>
                </a:solidFill>
                <a:latin typeface="Trebuchet MS"/>
                <a:cs typeface="Trebuchet MS"/>
              </a:rPr>
              <a:t>unauthorized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0">
                <a:solidFill>
                  <a:srgbClr val="0E0E0E"/>
                </a:solidFill>
                <a:latin typeface="Trebuchet MS"/>
                <a:cs typeface="Trebuchet MS"/>
              </a:rPr>
              <a:t>access,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0">
                <a:solidFill>
                  <a:srgbClr val="0E0E0E"/>
                </a:solidFill>
                <a:latin typeface="Trebuchet MS"/>
                <a:cs typeface="Trebuchet MS"/>
              </a:rPr>
              <a:t>data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14">
                <a:solidFill>
                  <a:srgbClr val="0E0E0E"/>
                </a:solidFill>
                <a:latin typeface="Trebuchet MS"/>
                <a:cs typeface="Trebuchet MS"/>
              </a:rPr>
              <a:t>breaches,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misuse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resources.</a:t>
            </a:r>
            <a:r>
              <a:rPr dirty="0" sz="395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Moreover,</a:t>
            </a:r>
            <a:r>
              <a:rPr dirty="0" sz="3950" spc="2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in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0">
                <a:solidFill>
                  <a:srgbClr val="0E0E0E"/>
                </a:solidFill>
                <a:latin typeface="Trebuchet MS"/>
                <a:cs typeface="Trebuchet MS"/>
              </a:rPr>
              <a:t>scenarios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such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5">
                <a:solidFill>
                  <a:srgbClr val="0E0E0E"/>
                </a:solidFill>
                <a:latin typeface="Trebuchet MS"/>
                <a:cs typeface="Trebuchet MS"/>
              </a:rPr>
              <a:t>as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parental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oversight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0">
                <a:solidFill>
                  <a:srgbClr val="0E0E0E"/>
                </a:solidFill>
                <a:latin typeface="Trebuchet MS"/>
                <a:cs typeface="Trebuchet MS"/>
              </a:rPr>
              <a:t>or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5">
                <a:solidFill>
                  <a:srgbClr val="0E0E0E"/>
                </a:solidFill>
                <a:latin typeface="Trebuchet MS"/>
                <a:cs typeface="Trebuchet MS"/>
              </a:rPr>
              <a:t>employee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90">
                <a:solidFill>
                  <a:srgbClr val="0E0E0E"/>
                </a:solidFill>
                <a:latin typeface="Trebuchet MS"/>
                <a:cs typeface="Trebuchet MS"/>
              </a:rPr>
              <a:t>management,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">
                <a:solidFill>
                  <a:srgbClr val="0E0E0E"/>
                </a:solidFill>
                <a:latin typeface="Trebuchet MS"/>
                <a:cs typeface="Trebuchet MS"/>
              </a:rPr>
              <a:t>ensuring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accountability</a:t>
            </a:r>
            <a:r>
              <a:rPr dirty="0" sz="3950" spc="2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safeguarding</a:t>
            </a:r>
            <a:r>
              <a:rPr dirty="0" sz="3950" spc="1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against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inappropriate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behavior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or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security </a:t>
            </a:r>
            <a:r>
              <a:rPr dirty="0" sz="3950" spc="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threats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0E0E0E"/>
                </a:solidFill>
                <a:latin typeface="Trebuchet MS"/>
                <a:cs typeface="Trebuchet MS"/>
              </a:rPr>
              <a:t>becomes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increasingly</a:t>
            </a:r>
            <a:r>
              <a:rPr dirty="0" sz="3950" spc="21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difficult.</a:t>
            </a:r>
            <a:r>
              <a:rPr dirty="0" sz="3950" spc="2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10">
                <a:solidFill>
                  <a:srgbClr val="0E0E0E"/>
                </a:solidFill>
                <a:latin typeface="Trebuchet MS"/>
                <a:cs typeface="Trebuchet MS"/>
              </a:rPr>
              <a:t>This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necessitates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0E0E0E"/>
                </a:solidFill>
                <a:latin typeface="Trebuchet MS"/>
                <a:cs typeface="Trebuchet MS"/>
              </a:rPr>
              <a:t>development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5">
                <a:solidFill>
                  <a:srgbClr val="0E0E0E"/>
                </a:solidFill>
                <a:latin typeface="Trebuchet MS"/>
                <a:cs typeface="Trebuchet MS"/>
              </a:rPr>
              <a:t>of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solutions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0">
                <a:solidFill>
                  <a:srgbClr val="0E0E0E"/>
                </a:solidFill>
                <a:latin typeface="Trebuchet MS"/>
                <a:cs typeface="Trebuchet MS"/>
              </a:rPr>
              <a:t>capable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95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">
                <a:solidFill>
                  <a:srgbClr val="0E0E0E"/>
                </a:solidFill>
                <a:latin typeface="Trebuchet MS"/>
                <a:cs typeface="Trebuchet MS"/>
              </a:rPr>
              <a:t>discreetly</a:t>
            </a:r>
            <a:r>
              <a:rPr dirty="0" sz="3950" spc="20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capturing</a:t>
            </a:r>
            <a:r>
              <a:rPr dirty="0" sz="3950" spc="1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recording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5">
                <a:solidFill>
                  <a:srgbClr val="0E0E0E"/>
                </a:solidFill>
                <a:latin typeface="Trebuchet MS"/>
                <a:cs typeface="Trebuchet MS"/>
              </a:rPr>
              <a:t>inputs,</a:t>
            </a:r>
            <a:r>
              <a:rPr dirty="0" sz="395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5">
                <a:solidFill>
                  <a:srgbClr val="0E0E0E"/>
                </a:solidFill>
                <a:latin typeface="Trebuchet MS"/>
                <a:cs typeface="Trebuchet MS"/>
              </a:rPr>
              <a:t>thereby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5">
                <a:solidFill>
                  <a:srgbClr val="0E0E0E"/>
                </a:solidFill>
                <a:latin typeface="Trebuchet MS"/>
                <a:cs typeface="Trebuchet MS"/>
              </a:rPr>
              <a:t>enabling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0">
                <a:solidFill>
                  <a:srgbClr val="0E0E0E"/>
                </a:solidFill>
                <a:latin typeface="Trebuchet MS"/>
                <a:cs typeface="Trebuchet MS"/>
              </a:rPr>
              <a:t>proactive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0">
                <a:solidFill>
                  <a:srgbClr val="0E0E0E"/>
                </a:solidFill>
                <a:latin typeface="Trebuchet MS"/>
                <a:cs typeface="Trebuchet MS"/>
              </a:rPr>
              <a:t>measures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security,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">
                <a:solidFill>
                  <a:srgbClr val="0E0E0E"/>
                </a:solidFill>
                <a:latin typeface="Trebuchet MS"/>
                <a:cs typeface="Trebuchet MS"/>
              </a:rPr>
              <a:t>productivity</a:t>
            </a:r>
            <a:r>
              <a:rPr dirty="0" sz="395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95">
                <a:solidFill>
                  <a:srgbClr val="0E0E0E"/>
                </a:solidFill>
                <a:latin typeface="Trebuchet MS"/>
                <a:cs typeface="Trebuchet MS"/>
              </a:rPr>
              <a:t>enhancement,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3950" spc="-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35">
                <a:solidFill>
                  <a:srgbClr val="0E0E0E"/>
                </a:solidFill>
                <a:latin typeface="Trebuchet MS"/>
                <a:cs typeface="Trebuchet MS"/>
              </a:rPr>
              <a:t>regulatory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0">
                <a:solidFill>
                  <a:srgbClr val="0E0E0E"/>
                </a:solidFill>
                <a:latin typeface="Trebuchet MS"/>
                <a:cs typeface="Trebuchet MS"/>
              </a:rPr>
              <a:t>compliance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859" y="772616"/>
            <a:ext cx="6814820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45">
                <a:solidFill>
                  <a:srgbClr val="1BACE3"/>
                </a:solidFill>
              </a:rPr>
              <a:t>Proposed</a:t>
            </a:r>
            <a:r>
              <a:rPr dirty="0" sz="6500" spc="305">
                <a:solidFill>
                  <a:srgbClr val="1BACE3"/>
                </a:solidFill>
              </a:rPr>
              <a:t> </a:t>
            </a:r>
            <a:r>
              <a:rPr dirty="0" sz="6500" spc="75">
                <a:solidFill>
                  <a:srgbClr val="1BACE3"/>
                </a:solidFill>
              </a:rPr>
              <a:t>Solution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814499" y="2349531"/>
            <a:ext cx="18939510" cy="86429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18135">
              <a:lnSpc>
                <a:spcPct val="110300"/>
              </a:lnSpc>
              <a:spcBef>
                <a:spcPts val="65"/>
              </a:spcBef>
              <a:tabLst>
                <a:tab pos="10273665" algn="l"/>
              </a:tabLst>
            </a:pP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Keyloggers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are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0">
                <a:solidFill>
                  <a:srgbClr val="0E0E0E"/>
                </a:solidFill>
                <a:latin typeface="Trebuchet MS"/>
                <a:cs typeface="Trebuchet MS"/>
              </a:rPr>
              <a:t>software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tools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designed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to	</a:t>
            </a:r>
            <a:r>
              <a:rPr dirty="0" sz="3950" spc="20">
                <a:solidFill>
                  <a:srgbClr val="0E0E0E"/>
                </a:solidFill>
                <a:latin typeface="Trebuchet MS"/>
                <a:cs typeface="Trebuchet MS"/>
              </a:rPr>
              <a:t>capture</a:t>
            </a:r>
            <a:r>
              <a:rPr dirty="0" sz="3950" spc="2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record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keystrokes 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45">
                <a:solidFill>
                  <a:srgbClr val="0E0E0E"/>
                </a:solidFill>
                <a:latin typeface="Trebuchet MS"/>
                <a:cs typeface="Trebuchet MS"/>
              </a:rPr>
              <a:t>entered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0E0E0E"/>
                </a:solidFill>
                <a:latin typeface="Trebuchet MS"/>
                <a:cs typeface="Trebuchet MS"/>
              </a:rPr>
              <a:t>on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950" spc="22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0">
                <a:solidFill>
                  <a:srgbClr val="0E0E0E"/>
                </a:solidFill>
                <a:latin typeface="Trebuchet MS"/>
                <a:cs typeface="Trebuchet MS"/>
              </a:rPr>
              <a:t>computer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10">
                <a:solidFill>
                  <a:srgbClr val="0E0E0E"/>
                </a:solidFill>
                <a:latin typeface="Trebuchet MS"/>
                <a:cs typeface="Trebuchet MS"/>
              </a:rPr>
              <a:t>or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5">
                <a:solidFill>
                  <a:srgbClr val="0E0E0E"/>
                </a:solidFill>
                <a:latin typeface="Trebuchet MS"/>
                <a:cs typeface="Trebuchet MS"/>
              </a:rPr>
              <a:t>mobile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0E0E0E"/>
                </a:solidFill>
                <a:latin typeface="Trebuchet MS"/>
                <a:cs typeface="Trebuchet MS"/>
              </a:rPr>
              <a:t>device.</a:t>
            </a:r>
            <a:r>
              <a:rPr dirty="0" sz="3950" spc="3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They</a:t>
            </a:r>
            <a:r>
              <a:rPr dirty="0" sz="3950" spc="2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operate</a:t>
            </a:r>
            <a:r>
              <a:rPr dirty="0" sz="3950" spc="3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discreetly</a:t>
            </a:r>
            <a:r>
              <a:rPr dirty="0" sz="3950" spc="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the </a:t>
            </a:r>
            <a:r>
              <a:rPr dirty="0" sz="3950" spc="-45">
                <a:solidFill>
                  <a:srgbClr val="0E0E0E"/>
                </a:solidFill>
                <a:latin typeface="Trebuchet MS"/>
                <a:cs typeface="Trebuchet MS"/>
              </a:rPr>
              <a:t> background,</a:t>
            </a:r>
            <a:r>
              <a:rPr dirty="0" sz="3950" spc="3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logging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every</a:t>
            </a:r>
            <a:r>
              <a:rPr dirty="0" sz="3950" spc="2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key</a:t>
            </a:r>
            <a:r>
              <a:rPr dirty="0" sz="3950" spc="2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pressed</a:t>
            </a:r>
            <a:r>
              <a:rPr dirty="0" sz="3950" spc="3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by</a:t>
            </a:r>
            <a:r>
              <a:rPr dirty="0" sz="3950" spc="2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40">
                <a:solidFill>
                  <a:srgbClr val="0E0E0E"/>
                </a:solidFill>
                <a:latin typeface="Trebuchet MS"/>
                <a:cs typeface="Trebuchet MS"/>
              </a:rPr>
              <a:t>user.</a:t>
            </a:r>
            <a:r>
              <a:rPr dirty="0" sz="3950" spc="31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Keyloggers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0">
                <a:solidFill>
                  <a:srgbClr val="0E0E0E"/>
                </a:solidFill>
                <a:latin typeface="Trebuchet MS"/>
                <a:cs typeface="Trebuchet MS"/>
              </a:rPr>
              <a:t>can</a:t>
            </a:r>
            <a:r>
              <a:rPr dirty="0" sz="3950" spc="2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80">
                <a:solidFill>
                  <a:srgbClr val="0E0E0E"/>
                </a:solidFill>
                <a:latin typeface="Trebuchet MS"/>
                <a:cs typeface="Trebuchet MS"/>
              </a:rPr>
              <a:t>be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classified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0">
                <a:solidFill>
                  <a:srgbClr val="0E0E0E"/>
                </a:solidFill>
                <a:latin typeface="Trebuchet MS"/>
                <a:cs typeface="Trebuchet MS"/>
              </a:rPr>
              <a:t>into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">
                <a:solidFill>
                  <a:srgbClr val="0E0E0E"/>
                </a:solidFill>
                <a:latin typeface="Trebuchet MS"/>
                <a:cs typeface="Trebuchet MS"/>
              </a:rPr>
              <a:t>two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main</a:t>
            </a:r>
            <a:r>
              <a:rPr dirty="0" sz="3950" spc="3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5">
                <a:solidFill>
                  <a:srgbClr val="0E0E0E"/>
                </a:solidFill>
                <a:latin typeface="Trebuchet MS"/>
                <a:cs typeface="Trebuchet MS"/>
              </a:rPr>
              <a:t>types:</a:t>
            </a:r>
            <a:r>
              <a:rPr dirty="0" sz="3950" spc="3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0E0E0E"/>
                </a:solidFill>
                <a:latin typeface="Trebuchet MS"/>
                <a:cs typeface="Trebuchet MS"/>
              </a:rPr>
              <a:t>hardware-based</a:t>
            </a:r>
            <a:r>
              <a:rPr dirty="0" sz="3950" spc="2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software-based.</a:t>
            </a:r>
            <a:r>
              <a:rPr dirty="0" sz="3950" spc="3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35">
                <a:solidFill>
                  <a:srgbClr val="0E0E0E"/>
                </a:solidFill>
                <a:latin typeface="Trebuchet MS"/>
                <a:cs typeface="Trebuchet MS"/>
              </a:rPr>
              <a:t>Hardware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keyloggers 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are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physical</a:t>
            </a:r>
            <a:r>
              <a:rPr dirty="0" sz="3950" spc="2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devices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0">
                <a:solidFill>
                  <a:srgbClr val="0E0E0E"/>
                </a:solidFill>
                <a:latin typeface="Trebuchet MS"/>
                <a:cs typeface="Trebuchet MS"/>
              </a:rPr>
              <a:t>inserted</a:t>
            </a:r>
            <a:r>
              <a:rPr dirty="0" sz="3950" spc="3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0E0E0E"/>
                </a:solidFill>
                <a:latin typeface="Trebuchet MS"/>
                <a:cs typeface="Trebuchet MS"/>
              </a:rPr>
              <a:t>between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keyboard</a:t>
            </a:r>
            <a:r>
              <a:rPr dirty="0" sz="3950" spc="2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5">
                <a:solidFill>
                  <a:srgbClr val="0E0E0E"/>
                </a:solidFill>
                <a:latin typeface="Trebuchet MS"/>
                <a:cs typeface="Trebuchet MS"/>
              </a:rPr>
              <a:t>computer,</a:t>
            </a:r>
            <a:r>
              <a:rPr dirty="0" sz="3950" spc="3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while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0">
                <a:solidFill>
                  <a:srgbClr val="0E0E0E"/>
                </a:solidFill>
                <a:latin typeface="Trebuchet MS"/>
                <a:cs typeface="Trebuchet MS"/>
              </a:rPr>
              <a:t>software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keyloggers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are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installed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5">
                <a:solidFill>
                  <a:srgbClr val="0E0E0E"/>
                </a:solidFill>
                <a:latin typeface="Trebuchet MS"/>
                <a:cs typeface="Trebuchet MS"/>
              </a:rPr>
              <a:t>as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programs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0E0E0E"/>
                </a:solidFill>
                <a:latin typeface="Trebuchet MS"/>
                <a:cs typeface="Trebuchet MS"/>
              </a:rPr>
              <a:t>on</a:t>
            </a:r>
            <a:r>
              <a:rPr dirty="0" sz="3950" spc="2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target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0E0E0E"/>
                </a:solidFill>
                <a:latin typeface="Trebuchet MS"/>
                <a:cs typeface="Trebuchet MS"/>
              </a:rPr>
              <a:t>device.</a:t>
            </a:r>
            <a:endParaRPr sz="3950">
              <a:latin typeface="Trebuchet MS"/>
              <a:cs typeface="Trebuchet MS"/>
            </a:endParaRPr>
          </a:p>
          <a:p>
            <a:pPr marL="1802764" marR="138430" indent="-596900">
              <a:lnSpc>
                <a:spcPct val="109600"/>
              </a:lnSpc>
            </a:pP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Keyloggers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serve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various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purposes,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30">
                <a:solidFill>
                  <a:srgbClr val="0E0E0E"/>
                </a:solidFill>
                <a:latin typeface="Trebuchet MS"/>
                <a:cs typeface="Trebuchet MS"/>
              </a:rPr>
              <a:t>including</a:t>
            </a:r>
            <a:r>
              <a:rPr dirty="0" sz="3950" spc="2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0">
                <a:solidFill>
                  <a:srgbClr val="0E0E0E"/>
                </a:solidFill>
                <a:latin typeface="Trebuchet MS"/>
                <a:cs typeface="Trebuchet MS"/>
              </a:rPr>
              <a:t>monitoring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3950" spc="3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activities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for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security</a:t>
            </a:r>
            <a:r>
              <a:rPr dirty="0" sz="3950" spc="2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">
                <a:solidFill>
                  <a:srgbClr val="0E0E0E"/>
                </a:solidFill>
                <a:latin typeface="Trebuchet MS"/>
                <a:cs typeface="Trebuchet MS"/>
              </a:rPr>
              <a:t>reasons,</a:t>
            </a:r>
            <a:r>
              <a:rPr dirty="0" sz="3950" spc="3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detecting</a:t>
            </a:r>
            <a:r>
              <a:rPr dirty="0" sz="3950" spc="2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0E0E0E"/>
                </a:solidFill>
                <a:latin typeface="Trebuchet MS"/>
                <a:cs typeface="Trebuchet MS"/>
              </a:rPr>
              <a:t>unauthorized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0">
                <a:solidFill>
                  <a:srgbClr val="0E0E0E"/>
                </a:solidFill>
                <a:latin typeface="Trebuchet MS"/>
                <a:cs typeface="Trebuchet MS"/>
              </a:rPr>
              <a:t>access,</a:t>
            </a:r>
            <a:r>
              <a:rPr dirty="0" sz="3950" spc="2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tracking</a:t>
            </a:r>
            <a:r>
              <a:rPr dirty="0" sz="3950" spc="2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productivity,</a:t>
            </a:r>
            <a:endParaRPr sz="3950">
              <a:latin typeface="Trebuchet MS"/>
              <a:cs typeface="Trebuchet MS"/>
            </a:endParaRPr>
          </a:p>
          <a:p>
            <a:pPr marL="1802764" marR="5080">
              <a:lnSpc>
                <a:spcPct val="110000"/>
              </a:lnSpc>
              <a:spcBef>
                <a:spcPts val="60"/>
              </a:spcBef>
            </a:pPr>
            <a:r>
              <a:rPr dirty="0" sz="3950" spc="-8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14">
                <a:solidFill>
                  <a:srgbClr val="0E0E0E"/>
                </a:solidFill>
                <a:latin typeface="Trebuchet MS"/>
                <a:cs typeface="Trebuchet MS"/>
              </a:rPr>
              <a:t>facilitating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0">
                <a:solidFill>
                  <a:srgbClr val="0E0E0E"/>
                </a:solidFill>
                <a:latin typeface="Trebuchet MS"/>
                <a:cs typeface="Trebuchet MS"/>
              </a:rPr>
              <a:t>parental</a:t>
            </a:r>
            <a:r>
              <a:rPr dirty="0" sz="3950" spc="2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control.</a:t>
            </a:r>
            <a:r>
              <a:rPr dirty="0" sz="3950" spc="3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0E0E0E"/>
                </a:solidFill>
                <a:latin typeface="Trebuchet MS"/>
                <a:cs typeface="Trebuchet MS"/>
              </a:rPr>
              <a:t>Despite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their</a:t>
            </a:r>
            <a:r>
              <a:rPr dirty="0" sz="3950" spc="3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utility,</a:t>
            </a:r>
            <a:r>
              <a:rPr dirty="0" sz="3950" spc="32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keyloggers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5">
                <a:solidFill>
                  <a:srgbClr val="0E0E0E"/>
                </a:solidFill>
                <a:latin typeface="Trebuchet MS"/>
                <a:cs typeface="Trebuchet MS"/>
              </a:rPr>
              <a:t>raise </a:t>
            </a:r>
            <a:r>
              <a:rPr dirty="0" sz="395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privacy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35">
                <a:solidFill>
                  <a:srgbClr val="0E0E0E"/>
                </a:solidFill>
                <a:latin typeface="Trebuchet MS"/>
                <a:cs typeface="Trebuchet MS"/>
              </a:rPr>
              <a:t>concerns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">
                <a:solidFill>
                  <a:srgbClr val="0E0E0E"/>
                </a:solidFill>
                <a:latin typeface="Trebuchet MS"/>
                <a:cs typeface="Trebuchet MS"/>
              </a:rPr>
              <a:t>ethical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considerations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25">
                <a:solidFill>
                  <a:srgbClr val="0E0E0E"/>
                </a:solidFill>
                <a:latin typeface="Trebuchet MS"/>
                <a:cs typeface="Trebuchet MS"/>
              </a:rPr>
              <a:t>due</a:t>
            </a:r>
            <a:r>
              <a:rPr dirty="0" sz="3950" spc="2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to</a:t>
            </a:r>
            <a:r>
              <a:rPr dirty="0" sz="3950" spc="2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their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">
                <a:solidFill>
                  <a:srgbClr val="0E0E0E"/>
                </a:solidFill>
                <a:latin typeface="Trebuchet MS"/>
                <a:cs typeface="Trebuchet MS"/>
              </a:rPr>
              <a:t>potential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for </a:t>
            </a:r>
            <a:r>
              <a:rPr dirty="0" sz="3950" spc="2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0">
                <a:solidFill>
                  <a:srgbClr val="0E0E0E"/>
                </a:solidFill>
                <a:latin typeface="Trebuchet MS"/>
                <a:cs typeface="Trebuchet MS"/>
              </a:rPr>
              <a:t>misuse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invasion</a:t>
            </a:r>
            <a:r>
              <a:rPr dirty="0" sz="3950" spc="3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personal</a:t>
            </a:r>
            <a:r>
              <a:rPr dirty="0" sz="3950" spc="2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privacy.</a:t>
            </a:r>
            <a:r>
              <a:rPr dirty="0" sz="3950" spc="3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Therefore,</a:t>
            </a:r>
            <a:r>
              <a:rPr dirty="0" sz="3950" spc="2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responsible</a:t>
            </a:r>
            <a:r>
              <a:rPr dirty="0" sz="3950" spc="3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5">
                <a:solidFill>
                  <a:srgbClr val="0E0E0E"/>
                </a:solidFill>
                <a:latin typeface="Trebuchet MS"/>
                <a:cs typeface="Trebuchet MS"/>
              </a:rPr>
              <a:t>usage </a:t>
            </a:r>
            <a:r>
              <a:rPr dirty="0" sz="3950" spc="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0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2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legal</a:t>
            </a:r>
            <a:r>
              <a:rPr dirty="0" sz="3950" spc="20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40">
                <a:solidFill>
                  <a:srgbClr val="0E0E0E"/>
                </a:solidFill>
                <a:latin typeface="Trebuchet MS"/>
                <a:cs typeface="Trebuchet MS"/>
              </a:rPr>
              <a:t>compliance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are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essential</a:t>
            </a:r>
            <a:r>
              <a:rPr dirty="0" sz="3950" spc="2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5">
                <a:solidFill>
                  <a:srgbClr val="0E0E0E"/>
                </a:solidFill>
                <a:latin typeface="Trebuchet MS"/>
                <a:cs typeface="Trebuchet MS"/>
              </a:rPr>
              <a:t>considerations</a:t>
            </a:r>
            <a:r>
              <a:rPr dirty="0" sz="3950" spc="3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3950" spc="2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0E0E0E"/>
                </a:solidFill>
                <a:latin typeface="Trebuchet MS"/>
                <a:cs typeface="Trebuchet MS"/>
              </a:rPr>
              <a:t>deploying</a:t>
            </a:r>
            <a:r>
              <a:rPr dirty="0" sz="3950" spc="3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0">
                <a:solidFill>
                  <a:srgbClr val="0E0E0E"/>
                </a:solidFill>
                <a:latin typeface="Trebuchet MS"/>
                <a:cs typeface="Trebuchet MS"/>
              </a:rPr>
              <a:t>keylogging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solutions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859" y="709790"/>
            <a:ext cx="6800850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79140" algn="l"/>
              </a:tabLst>
            </a:pPr>
            <a:r>
              <a:rPr dirty="0" sz="6500" spc="500">
                <a:solidFill>
                  <a:srgbClr val="1BACE3"/>
                </a:solidFill>
              </a:rPr>
              <a:t>S</a:t>
            </a:r>
            <a:r>
              <a:rPr dirty="0" sz="6500" spc="250">
                <a:solidFill>
                  <a:srgbClr val="1BACE3"/>
                </a:solidFill>
              </a:rPr>
              <a:t>y</a:t>
            </a:r>
            <a:r>
              <a:rPr dirty="0" sz="6500" spc="495">
                <a:solidFill>
                  <a:srgbClr val="1BACE3"/>
                </a:solidFill>
              </a:rPr>
              <a:t>s</a:t>
            </a:r>
            <a:r>
              <a:rPr dirty="0" sz="6500" spc="140">
                <a:solidFill>
                  <a:srgbClr val="1BACE3"/>
                </a:solidFill>
              </a:rPr>
              <a:t>t</a:t>
            </a:r>
            <a:r>
              <a:rPr dirty="0" sz="6500" spc="-420">
                <a:solidFill>
                  <a:srgbClr val="1BACE3"/>
                </a:solidFill>
              </a:rPr>
              <a:t>e</a:t>
            </a:r>
            <a:r>
              <a:rPr dirty="0" sz="6500" spc="-430">
                <a:solidFill>
                  <a:srgbClr val="1BACE3"/>
                </a:solidFill>
              </a:rPr>
              <a:t>m</a:t>
            </a:r>
            <a:r>
              <a:rPr dirty="0" sz="6500">
                <a:solidFill>
                  <a:srgbClr val="1BACE3"/>
                </a:solidFill>
              </a:rPr>
              <a:t>	</a:t>
            </a:r>
            <a:r>
              <a:rPr dirty="0" sz="6500" spc="445">
                <a:solidFill>
                  <a:srgbClr val="1BACE3"/>
                </a:solidFill>
              </a:rPr>
              <a:t>A</a:t>
            </a:r>
            <a:r>
              <a:rPr dirty="0" sz="6500" spc="-165">
                <a:solidFill>
                  <a:srgbClr val="1BACE3"/>
                </a:solidFill>
              </a:rPr>
              <a:t>p</a:t>
            </a:r>
            <a:r>
              <a:rPr dirty="0" sz="6500" spc="-245">
                <a:solidFill>
                  <a:srgbClr val="1BACE3"/>
                </a:solidFill>
              </a:rPr>
              <a:t>p</a:t>
            </a:r>
            <a:r>
              <a:rPr dirty="0" sz="6500" spc="605">
                <a:solidFill>
                  <a:srgbClr val="1BACE3"/>
                </a:solidFill>
              </a:rPr>
              <a:t>r</a:t>
            </a:r>
            <a:r>
              <a:rPr dirty="0" sz="6500" spc="-110">
                <a:solidFill>
                  <a:srgbClr val="1BACE3"/>
                </a:solidFill>
              </a:rPr>
              <a:t>o</a:t>
            </a:r>
            <a:r>
              <a:rPr dirty="0" sz="6500" spc="-40">
                <a:solidFill>
                  <a:srgbClr val="1BACE3"/>
                </a:solidFill>
              </a:rPr>
              <a:t>a</a:t>
            </a:r>
            <a:r>
              <a:rPr dirty="0" sz="6500" spc="-95">
                <a:solidFill>
                  <a:srgbClr val="1BACE3"/>
                </a:solidFill>
              </a:rPr>
              <a:t>c</a:t>
            </a:r>
            <a:r>
              <a:rPr dirty="0" sz="6500" spc="-90">
                <a:solidFill>
                  <a:srgbClr val="1BACE3"/>
                </a:solidFill>
              </a:rPr>
              <a:t>h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1044859" y="3051931"/>
            <a:ext cx="17102455" cy="637857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3050" spc="15">
                <a:solidFill>
                  <a:srgbClr val="0E0E0E"/>
                </a:solidFill>
                <a:latin typeface="Trebuchet MS"/>
                <a:cs typeface="Trebuchet MS"/>
              </a:rPr>
              <a:t>System</a:t>
            </a:r>
            <a:r>
              <a:rPr dirty="0" sz="305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050" spc="-80">
                <a:solidFill>
                  <a:srgbClr val="0E0E0E"/>
                </a:solidFill>
                <a:latin typeface="Trebuchet MS"/>
                <a:cs typeface="Trebuchet MS"/>
              </a:rPr>
              <a:t>Requirements:</a:t>
            </a:r>
            <a:endParaRPr sz="305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41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-10">
                <a:solidFill>
                  <a:srgbClr val="0E0E0E"/>
                </a:solidFill>
                <a:latin typeface="Trebuchet MS"/>
                <a:cs typeface="Trebuchet MS"/>
              </a:rPr>
              <a:t>Key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0E0E0E"/>
                </a:solidFill>
                <a:latin typeface="Trebuchet MS"/>
                <a:cs typeface="Trebuchet MS"/>
              </a:rPr>
              <a:t>Logging:</a:t>
            </a:r>
            <a:r>
              <a:rPr dirty="0" sz="260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Capture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600" spc="1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0E0E0E"/>
                </a:solidFill>
                <a:latin typeface="Trebuchet MS"/>
                <a:cs typeface="Trebuchet MS"/>
              </a:rPr>
              <a:t>record</a:t>
            </a:r>
            <a:r>
              <a:rPr dirty="0" sz="2600" spc="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0E0E0E"/>
                </a:solidFill>
                <a:latin typeface="Trebuchet MS"/>
                <a:cs typeface="Trebuchet MS"/>
              </a:rPr>
              <a:t>keystrokes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0E0E0E"/>
                </a:solidFill>
                <a:latin typeface="Trebuchet MS"/>
                <a:cs typeface="Trebuchet MS"/>
              </a:rPr>
              <a:t>entered</a:t>
            </a:r>
            <a:r>
              <a:rPr dirty="0" sz="2600" spc="1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on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0E0E0E"/>
                </a:solidFill>
                <a:latin typeface="Trebuchet MS"/>
                <a:cs typeface="Trebuchet MS"/>
              </a:rPr>
              <a:t>target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0E0E0E"/>
                </a:solidFill>
                <a:latin typeface="Trebuchet MS"/>
                <a:cs typeface="Trebuchet MS"/>
              </a:rPr>
              <a:t>device.</a:t>
            </a:r>
            <a:endParaRPr sz="260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34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>
                <a:solidFill>
                  <a:srgbClr val="0E0E0E"/>
                </a:solidFill>
                <a:latin typeface="Trebuchet MS"/>
                <a:cs typeface="Trebuchet MS"/>
              </a:rPr>
              <a:t>Data</a:t>
            </a:r>
            <a:r>
              <a:rPr dirty="0" sz="260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0E0E0E"/>
                </a:solidFill>
                <a:latin typeface="Trebuchet MS"/>
                <a:cs typeface="Trebuchet MS"/>
              </a:rPr>
              <a:t>Handling:</a:t>
            </a:r>
            <a:r>
              <a:rPr dirty="0" sz="260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Store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logged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0E0E0E"/>
                </a:solidFill>
                <a:latin typeface="Trebuchet MS"/>
                <a:cs typeface="Trebuchet MS"/>
              </a:rPr>
              <a:t>keystrokes</a:t>
            </a:r>
            <a:r>
              <a:rPr dirty="0" sz="260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0E0E0E"/>
                </a:solidFill>
                <a:latin typeface="Trebuchet MS"/>
                <a:cs typeface="Trebuchet MS"/>
              </a:rPr>
              <a:t>text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files</a:t>
            </a:r>
            <a:r>
              <a:rPr dirty="0" sz="260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0E0E0E"/>
                </a:solidFill>
                <a:latin typeface="Trebuchet MS"/>
                <a:cs typeface="Trebuchet MS"/>
              </a:rPr>
              <a:t>(key_log.txt,</a:t>
            </a:r>
            <a:r>
              <a:rPr dirty="0" sz="260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0E0E0E"/>
                </a:solidFill>
                <a:latin typeface="Trebuchet MS"/>
                <a:cs typeface="Trebuchet MS"/>
              </a:rPr>
              <a:t>key_log.json)</a:t>
            </a:r>
            <a:r>
              <a:rPr dirty="0" sz="260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further</a:t>
            </a:r>
            <a:r>
              <a:rPr dirty="0" sz="260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0E0E0E"/>
                </a:solidFill>
                <a:latin typeface="Trebuchet MS"/>
                <a:cs typeface="Trebuchet MS"/>
              </a:rPr>
              <a:t>processing.</a:t>
            </a:r>
            <a:endParaRPr sz="2600">
              <a:latin typeface="Trebuchet MS"/>
              <a:cs typeface="Trebuchet MS"/>
            </a:endParaRPr>
          </a:p>
          <a:p>
            <a:pPr marL="577850" marR="509270" indent="-283210">
              <a:lnSpc>
                <a:spcPct val="111000"/>
              </a:lnSpc>
              <a:spcBef>
                <a:spcPts val="80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Interaction:</a:t>
            </a:r>
            <a:r>
              <a:rPr dirty="0" sz="260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0E0E0E"/>
                </a:solidFill>
                <a:latin typeface="Trebuchet MS"/>
                <a:cs typeface="Trebuchet MS"/>
              </a:rPr>
              <a:t>Utilize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0E0E0E"/>
                </a:solidFill>
                <a:latin typeface="Trebuchet MS"/>
                <a:cs typeface="Trebuchet MS"/>
              </a:rPr>
              <a:t>tkinter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0E0E0E"/>
                </a:solidFill>
                <a:latin typeface="Trebuchet MS"/>
                <a:cs typeface="Trebuchet MS"/>
              </a:rPr>
              <a:t>building</a:t>
            </a:r>
            <a:r>
              <a:rPr dirty="0" sz="260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0E0E0E"/>
                </a:solidFill>
                <a:latin typeface="Trebuchet MS"/>
                <a:cs typeface="Trebuchet MS"/>
              </a:rPr>
              <a:t>graphical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260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interface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45">
                <a:solidFill>
                  <a:srgbClr val="0E0E0E"/>
                </a:solidFill>
                <a:latin typeface="Trebuchet MS"/>
                <a:cs typeface="Trebuchet MS"/>
              </a:rPr>
              <a:t>(GUI)</a:t>
            </a:r>
            <a:r>
              <a:rPr dirty="0" sz="260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0E0E0E"/>
                </a:solidFill>
                <a:latin typeface="Trebuchet MS"/>
                <a:cs typeface="Trebuchet MS"/>
              </a:rPr>
              <a:t>starting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stopping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0E0E0E"/>
                </a:solidFill>
                <a:latin typeface="Trebuchet MS"/>
                <a:cs typeface="Trebuchet MS"/>
              </a:rPr>
              <a:t>the </a:t>
            </a:r>
            <a:r>
              <a:rPr dirty="0" sz="2600" spc="-7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0E0E0E"/>
                </a:solidFill>
                <a:latin typeface="Trebuchet MS"/>
                <a:cs typeface="Trebuchet MS"/>
              </a:rPr>
              <a:t>keylogger.</a:t>
            </a:r>
            <a:endParaRPr sz="260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34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-15">
                <a:solidFill>
                  <a:srgbClr val="0E0E0E"/>
                </a:solidFill>
                <a:latin typeface="Trebuchet MS"/>
                <a:cs typeface="Trebuchet MS"/>
              </a:rPr>
              <a:t>Event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0E0E0E"/>
                </a:solidFill>
                <a:latin typeface="Trebuchet MS"/>
                <a:cs typeface="Trebuchet MS"/>
              </a:rPr>
              <a:t>Handling:</a:t>
            </a:r>
            <a:r>
              <a:rPr dirty="0" sz="260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0E0E0E"/>
                </a:solidFill>
                <a:latin typeface="Trebuchet MS"/>
                <a:cs typeface="Trebuchet MS"/>
              </a:rPr>
              <a:t>Implement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functions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30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0E0E0E"/>
                </a:solidFill>
                <a:latin typeface="Trebuchet MS"/>
                <a:cs typeface="Trebuchet MS"/>
              </a:rPr>
              <a:t>handling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key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0E0E0E"/>
                </a:solidFill>
                <a:latin typeface="Trebuchet MS"/>
                <a:cs typeface="Trebuchet MS"/>
              </a:rPr>
              <a:t>press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600" spc="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0E0E0E"/>
                </a:solidFill>
                <a:latin typeface="Trebuchet MS"/>
                <a:cs typeface="Trebuchet MS"/>
              </a:rPr>
              <a:t>release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0E0E0E"/>
                </a:solidFill>
                <a:latin typeface="Trebuchet MS"/>
                <a:cs typeface="Trebuchet MS"/>
              </a:rPr>
              <a:t>events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0E0E0E"/>
                </a:solidFill>
                <a:latin typeface="Trebuchet MS"/>
                <a:cs typeface="Trebuchet MS"/>
              </a:rPr>
              <a:t>using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pynput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library.</a:t>
            </a:r>
            <a:endParaRPr sz="260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340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50">
                <a:solidFill>
                  <a:srgbClr val="0E0E0E"/>
                </a:solidFill>
                <a:latin typeface="Trebuchet MS"/>
                <a:cs typeface="Trebuchet MS"/>
              </a:rPr>
              <a:t>File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0E0E0E"/>
                </a:solidFill>
                <a:latin typeface="Trebuchet MS"/>
                <a:cs typeface="Trebuchet MS"/>
              </a:rPr>
              <a:t>Management:</a:t>
            </a:r>
            <a:r>
              <a:rPr dirty="0" sz="260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Write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logged</a:t>
            </a:r>
            <a:r>
              <a:rPr dirty="0" sz="260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0E0E0E"/>
                </a:solidFill>
                <a:latin typeface="Trebuchet MS"/>
                <a:cs typeface="Trebuchet MS"/>
              </a:rPr>
              <a:t>keystrokes</a:t>
            </a:r>
            <a:r>
              <a:rPr dirty="0" sz="260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to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0E0E0E"/>
                </a:solidFill>
                <a:latin typeface="Trebuchet MS"/>
                <a:cs typeface="Trebuchet MS"/>
              </a:rPr>
              <a:t>text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0E0E0E"/>
                </a:solidFill>
                <a:latin typeface="Trebuchet MS"/>
                <a:cs typeface="Trebuchet MS"/>
              </a:rPr>
              <a:t>files</a:t>
            </a:r>
            <a:r>
              <a:rPr dirty="0" sz="260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real-time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0E0E0E"/>
                </a:solidFill>
                <a:latin typeface="Trebuchet MS"/>
                <a:cs typeface="Trebuchet MS"/>
              </a:rPr>
              <a:t>immediate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0E0E0E"/>
                </a:solidFill>
                <a:latin typeface="Trebuchet MS"/>
                <a:cs typeface="Trebuchet MS"/>
              </a:rPr>
              <a:t>access</a:t>
            </a:r>
            <a:r>
              <a:rPr dirty="0" sz="260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0E0E0E"/>
                </a:solidFill>
                <a:latin typeface="Trebuchet MS"/>
                <a:cs typeface="Trebuchet MS"/>
              </a:rPr>
              <a:t>analysis.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E0E0E"/>
              </a:buClr>
              <a:buFont typeface="Trebuchet MS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50" spc="60">
                <a:solidFill>
                  <a:srgbClr val="0E0E0E"/>
                </a:solidFill>
                <a:latin typeface="Trebuchet MS"/>
                <a:cs typeface="Trebuchet MS"/>
              </a:rPr>
              <a:t>Libraries</a:t>
            </a:r>
            <a:r>
              <a:rPr dirty="0" sz="305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0E0E0E"/>
                </a:solidFill>
                <a:latin typeface="Trebuchet MS"/>
                <a:cs typeface="Trebuchet MS"/>
              </a:rPr>
              <a:t>Required:</a:t>
            </a:r>
            <a:endParaRPr sz="305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41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-25">
                <a:solidFill>
                  <a:srgbClr val="0E0E0E"/>
                </a:solidFill>
                <a:latin typeface="Trebuchet MS"/>
                <a:cs typeface="Trebuchet MS"/>
              </a:rPr>
              <a:t>tkinter:</a:t>
            </a:r>
            <a:r>
              <a:rPr dirty="0" sz="260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0E0E0E"/>
                </a:solidFill>
                <a:latin typeface="Trebuchet MS"/>
                <a:cs typeface="Trebuchet MS"/>
              </a:rPr>
              <a:t>GUI</a:t>
            </a:r>
            <a:r>
              <a:rPr dirty="0" sz="260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0E0E0E"/>
                </a:solidFill>
                <a:latin typeface="Trebuchet MS"/>
                <a:cs typeface="Trebuchet MS"/>
              </a:rPr>
              <a:t>development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interaction.</a:t>
            </a:r>
            <a:endParaRPr sz="260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34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-75">
                <a:solidFill>
                  <a:srgbClr val="0E0E0E"/>
                </a:solidFill>
                <a:latin typeface="Trebuchet MS"/>
                <a:cs typeface="Trebuchet MS"/>
              </a:rPr>
              <a:t>pynput:</a:t>
            </a:r>
            <a:r>
              <a:rPr dirty="0" sz="260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0E0E0E"/>
                </a:solidFill>
                <a:latin typeface="Trebuchet MS"/>
                <a:cs typeface="Trebuchet MS"/>
              </a:rPr>
              <a:t>Event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0E0E0E"/>
                </a:solidFill>
                <a:latin typeface="Trebuchet MS"/>
                <a:cs typeface="Trebuchet MS"/>
              </a:rPr>
              <a:t>handling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 </a:t>
            </a:r>
            <a:r>
              <a:rPr dirty="0" sz="2600">
                <a:solidFill>
                  <a:srgbClr val="0E0E0E"/>
                </a:solidFill>
                <a:latin typeface="Trebuchet MS"/>
                <a:cs typeface="Trebuchet MS"/>
              </a:rPr>
              <a:t>keylogging</a:t>
            </a:r>
            <a:r>
              <a:rPr dirty="0" sz="260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0E0E0E"/>
                </a:solidFill>
                <a:latin typeface="Trebuchet MS"/>
                <a:cs typeface="Trebuchet MS"/>
              </a:rPr>
              <a:t>functionalities.</a:t>
            </a:r>
            <a:endParaRPr sz="2600">
              <a:latin typeface="Trebuchet MS"/>
              <a:cs typeface="Trebuchet MS"/>
            </a:endParaRPr>
          </a:p>
          <a:p>
            <a:pPr marL="577850" indent="-283210">
              <a:lnSpc>
                <a:spcPct val="100000"/>
              </a:lnSpc>
              <a:spcBef>
                <a:spcPts val="42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json:</a:t>
            </a:r>
            <a:r>
              <a:rPr dirty="0" sz="260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Serialization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60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0E0E0E"/>
                </a:solidFill>
                <a:latin typeface="Trebuchet MS"/>
                <a:cs typeface="Trebuchet MS"/>
              </a:rPr>
              <a:t>deserialization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260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0E0E0E"/>
                </a:solidFill>
                <a:latin typeface="Trebuchet MS"/>
                <a:cs typeface="Trebuchet MS"/>
              </a:rPr>
              <a:t>key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logs 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0E0E0E"/>
                </a:solidFill>
                <a:latin typeface="Trebuchet MS"/>
                <a:cs typeface="Trebuchet MS"/>
              </a:rPr>
              <a:t>storage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0E0E0E"/>
                </a:solidFill>
                <a:latin typeface="Trebuchet MS"/>
                <a:cs typeface="Trebuchet MS"/>
              </a:rPr>
              <a:t>in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JSON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format.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1000"/>
              </a:lnSpc>
            </a:pPr>
            <a:r>
              <a:rPr dirty="0" sz="2600" spc="50">
                <a:solidFill>
                  <a:srgbClr val="0E0E0E"/>
                </a:solidFill>
                <a:latin typeface="Trebuchet MS"/>
                <a:cs typeface="Trebuchet MS"/>
              </a:rPr>
              <a:t>By</a:t>
            </a:r>
            <a:r>
              <a:rPr dirty="0" sz="260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0E0E0E"/>
                </a:solidFill>
                <a:latin typeface="Trebuchet MS"/>
                <a:cs typeface="Trebuchet MS"/>
              </a:rPr>
              <a:t>adhering</a:t>
            </a:r>
            <a:r>
              <a:rPr dirty="0" sz="260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to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0E0E0E"/>
                </a:solidFill>
                <a:latin typeface="Trebuchet MS"/>
                <a:cs typeface="Trebuchet MS"/>
              </a:rPr>
              <a:t>these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system</a:t>
            </a:r>
            <a:r>
              <a:rPr dirty="0" sz="260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0E0E0E"/>
                </a:solidFill>
                <a:latin typeface="Trebuchet MS"/>
                <a:cs typeface="Trebuchet MS"/>
              </a:rPr>
              <a:t>requirements</a:t>
            </a:r>
            <a:r>
              <a:rPr dirty="0" sz="260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0E0E0E"/>
                </a:solidFill>
                <a:latin typeface="Trebuchet MS"/>
                <a:cs typeface="Trebuchet MS"/>
              </a:rPr>
              <a:t>utilizing</a:t>
            </a:r>
            <a:r>
              <a:rPr dirty="0" sz="2600" spc="1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60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0E0E0E"/>
                </a:solidFill>
                <a:latin typeface="Trebuchet MS"/>
                <a:cs typeface="Trebuchet MS"/>
              </a:rPr>
              <a:t>specified</a:t>
            </a:r>
            <a:r>
              <a:rPr dirty="0" sz="260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0E0E0E"/>
                </a:solidFill>
                <a:latin typeface="Trebuchet MS"/>
                <a:cs typeface="Trebuchet MS"/>
              </a:rPr>
              <a:t>libraries,</a:t>
            </a:r>
            <a:r>
              <a:rPr dirty="0" sz="260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0E0E0E"/>
                </a:solidFill>
                <a:latin typeface="Trebuchet MS"/>
                <a:cs typeface="Trebuchet MS"/>
              </a:rPr>
              <a:t>we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0E0E0E"/>
                </a:solidFill>
                <a:latin typeface="Trebuchet MS"/>
                <a:cs typeface="Trebuchet MS"/>
              </a:rPr>
              <a:t>can</a:t>
            </a:r>
            <a:r>
              <a:rPr dirty="0" sz="260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systematically</a:t>
            </a:r>
            <a:r>
              <a:rPr dirty="0" sz="2600" spc="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0E0E0E"/>
                </a:solidFill>
                <a:latin typeface="Trebuchet MS"/>
                <a:cs typeface="Trebuchet MS"/>
              </a:rPr>
              <a:t>develop</a:t>
            </a:r>
            <a:r>
              <a:rPr dirty="0" sz="2600" spc="1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2600" spc="-7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0E0E0E"/>
                </a:solidFill>
                <a:latin typeface="Trebuchet MS"/>
                <a:cs typeface="Trebuchet MS"/>
              </a:rPr>
              <a:t>deploy</a:t>
            </a:r>
            <a:r>
              <a:rPr dirty="0" sz="260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260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functional</a:t>
            </a:r>
            <a:r>
              <a:rPr dirty="0" sz="2600" spc="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0E0E0E"/>
                </a:solidFill>
                <a:latin typeface="Trebuchet MS"/>
                <a:cs typeface="Trebuchet MS"/>
              </a:rPr>
              <a:t>keylogger</a:t>
            </a:r>
            <a:r>
              <a:rPr dirty="0" sz="2600" spc="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0E0E0E"/>
                </a:solidFill>
                <a:latin typeface="Trebuchet MS"/>
                <a:cs typeface="Trebuchet MS"/>
              </a:rPr>
              <a:t>system</a:t>
            </a:r>
            <a:r>
              <a:rPr dirty="0" sz="260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0E0E0E"/>
                </a:solidFill>
                <a:latin typeface="Trebuchet MS"/>
                <a:cs typeface="Trebuchet MS"/>
              </a:rPr>
              <a:t>based</a:t>
            </a:r>
            <a:r>
              <a:rPr dirty="0" sz="2600" spc="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on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60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0E0E0E"/>
                </a:solidFill>
                <a:latin typeface="Trebuchet MS"/>
                <a:cs typeface="Trebuchet MS"/>
              </a:rPr>
              <a:t>provided</a:t>
            </a:r>
            <a:r>
              <a:rPr dirty="0" sz="2600" spc="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600" spc="-160">
                <a:solidFill>
                  <a:srgbClr val="0E0E0E"/>
                </a:solidFill>
                <a:latin typeface="Trebuchet MS"/>
                <a:cs typeface="Trebuchet MS"/>
              </a:rPr>
              <a:t>code.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859" y="772616"/>
            <a:ext cx="9206865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120">
                <a:solidFill>
                  <a:srgbClr val="1BACE3"/>
                </a:solidFill>
              </a:rPr>
              <a:t>Algorithm</a:t>
            </a:r>
            <a:r>
              <a:rPr dirty="0" sz="6500" spc="390">
                <a:solidFill>
                  <a:srgbClr val="1BACE3"/>
                </a:solidFill>
              </a:rPr>
              <a:t> </a:t>
            </a:r>
            <a:r>
              <a:rPr dirty="0" sz="6500" spc="60">
                <a:solidFill>
                  <a:srgbClr val="1BACE3"/>
                </a:solidFill>
              </a:rPr>
              <a:t>&amp;</a:t>
            </a:r>
            <a:r>
              <a:rPr dirty="0" sz="6500" spc="215">
                <a:solidFill>
                  <a:srgbClr val="1BACE3"/>
                </a:solidFill>
              </a:rPr>
              <a:t> </a:t>
            </a:r>
            <a:r>
              <a:rPr dirty="0" sz="6500" spc="-135">
                <a:solidFill>
                  <a:srgbClr val="1BACE3"/>
                </a:solidFill>
              </a:rPr>
              <a:t>Deployment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1044859" y="2226419"/>
            <a:ext cx="16881475" cy="6976109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050" spc="-15">
                <a:solidFill>
                  <a:srgbClr val="404040"/>
                </a:solidFill>
                <a:latin typeface="Trebuchet MS"/>
                <a:cs typeface="Trebuchet MS"/>
              </a:rPr>
              <a:t>Algorithm:</a:t>
            </a:r>
            <a:endParaRPr sz="305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400"/>
              </a:spcBef>
              <a:buChar char="•"/>
              <a:tabLst>
                <a:tab pos="505459" algn="l"/>
              </a:tabLst>
            </a:pPr>
            <a:r>
              <a:rPr dirty="0" sz="2700" spc="30">
                <a:solidFill>
                  <a:srgbClr val="404040"/>
                </a:solidFill>
                <a:latin typeface="Trebuchet MS"/>
                <a:cs typeface="Trebuchet MS"/>
              </a:rPr>
              <a:t>Initialize</a:t>
            </a:r>
            <a:r>
              <a:rPr dirty="0" sz="27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404040"/>
                </a:solidFill>
                <a:latin typeface="Trebuchet MS"/>
                <a:cs typeface="Trebuchet MS"/>
              </a:rPr>
              <a:t>global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05">
                <a:solidFill>
                  <a:srgbClr val="404040"/>
                </a:solidFill>
                <a:latin typeface="Trebuchet MS"/>
                <a:cs typeface="Trebuchet MS"/>
              </a:rPr>
              <a:t>flags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27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404040"/>
                </a:solidFill>
                <a:latin typeface="Trebuchet MS"/>
                <a:cs typeface="Trebuchet MS"/>
              </a:rPr>
              <a:t>tracking</a:t>
            </a:r>
            <a:r>
              <a:rPr dirty="0" sz="27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events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states.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85"/>
              </a:spcBef>
              <a:buChar char="•"/>
              <a:tabLst>
                <a:tab pos="505459" algn="l"/>
              </a:tabLst>
            </a:pP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0">
                <a:solidFill>
                  <a:srgbClr val="404040"/>
                </a:solidFill>
                <a:latin typeface="Trebuchet MS"/>
                <a:cs typeface="Trebuchet MS"/>
              </a:rPr>
              <a:t>capturing</a:t>
            </a:r>
            <a:r>
              <a:rPr dirty="0" sz="27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r>
              <a:rPr dirty="0" sz="27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press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404040"/>
                </a:solidFill>
                <a:latin typeface="Trebuchet MS"/>
                <a:cs typeface="Trebuchet MS"/>
              </a:rPr>
              <a:t>release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events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(on_press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404040"/>
                </a:solidFill>
                <a:latin typeface="Trebuchet MS"/>
                <a:cs typeface="Trebuchet MS"/>
              </a:rPr>
              <a:t>on_release).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90"/>
              </a:spcBef>
              <a:buChar char="•"/>
              <a:tabLst>
                <a:tab pos="505459" algn="l"/>
              </a:tabLst>
            </a:pPr>
            <a:r>
              <a:rPr dirty="0" sz="2700" spc="-60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dirty="0" sz="27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65">
                <a:solidFill>
                  <a:srgbClr val="404040"/>
                </a:solidFill>
                <a:latin typeface="Trebuchet MS"/>
                <a:cs typeface="Trebuchet MS"/>
              </a:rPr>
              <a:t>handle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75">
                <a:solidFill>
                  <a:srgbClr val="404040"/>
                </a:solidFill>
                <a:latin typeface="Trebuchet MS"/>
                <a:cs typeface="Trebuchet MS"/>
              </a:rPr>
              <a:t>starting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0">
                <a:solidFill>
                  <a:srgbClr val="404040"/>
                </a:solidFill>
                <a:latin typeface="Trebuchet MS"/>
                <a:cs typeface="Trebuchet MS"/>
              </a:rPr>
              <a:t>stopping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404040"/>
                </a:solidFill>
                <a:latin typeface="Trebuchet MS"/>
                <a:cs typeface="Trebuchet MS"/>
              </a:rPr>
              <a:t>keylogger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0">
                <a:solidFill>
                  <a:srgbClr val="404040"/>
                </a:solidFill>
                <a:latin typeface="Trebuchet MS"/>
                <a:cs typeface="Trebuchet MS"/>
              </a:rPr>
              <a:t>(start_keylogger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Trebuchet MS"/>
                <a:cs typeface="Trebuchet MS"/>
              </a:rPr>
              <a:t>stop_keylogger).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90"/>
              </a:spcBef>
              <a:buChar char="•"/>
              <a:tabLst>
                <a:tab pos="505459" algn="l"/>
              </a:tabLst>
            </a:pPr>
            <a:r>
              <a:rPr dirty="0" sz="2700">
                <a:solidFill>
                  <a:srgbClr val="404040"/>
                </a:solidFill>
                <a:latin typeface="Trebuchet MS"/>
                <a:cs typeface="Trebuchet MS"/>
              </a:rPr>
              <a:t>Utilize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rebuchet MS"/>
                <a:cs typeface="Trebuchet MS"/>
              </a:rPr>
              <a:t>pynput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95">
                <a:solidFill>
                  <a:srgbClr val="404040"/>
                </a:solidFill>
                <a:latin typeface="Trebuchet MS"/>
                <a:cs typeface="Trebuchet MS"/>
              </a:rPr>
              <a:t>library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keyboard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events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record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404040"/>
                </a:solidFill>
                <a:latin typeface="Trebuchet MS"/>
                <a:cs typeface="Trebuchet MS"/>
              </a:rPr>
              <a:t>keystrokes.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85"/>
              </a:spcBef>
              <a:buChar char="•"/>
              <a:tabLst>
                <a:tab pos="505459" algn="l"/>
              </a:tabLst>
            </a:pPr>
            <a:r>
              <a:rPr dirty="0" sz="2700" spc="65">
                <a:solidFill>
                  <a:srgbClr val="404040"/>
                </a:solidFill>
                <a:latin typeface="Trebuchet MS"/>
                <a:cs typeface="Trebuchet MS"/>
              </a:rPr>
              <a:t>Store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rebuchet MS"/>
                <a:cs typeface="Trebuchet MS"/>
              </a:rPr>
              <a:t>captured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404040"/>
                </a:solidFill>
                <a:latin typeface="Trebuchet MS"/>
                <a:cs typeface="Trebuchet MS"/>
              </a:rPr>
              <a:t>keystrokes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dirty="0" sz="2700" spc="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404040"/>
                </a:solidFill>
                <a:latin typeface="Trebuchet MS"/>
                <a:cs typeface="Trebuchet MS"/>
              </a:rPr>
              <a:t>(key_log.txt,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404040"/>
                </a:solidFill>
                <a:latin typeface="Trebuchet MS"/>
                <a:cs typeface="Trebuchet MS"/>
              </a:rPr>
              <a:t>key_log.json)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65">
                <a:solidFill>
                  <a:srgbClr val="404040"/>
                </a:solidFill>
                <a:latin typeface="Trebuchet MS"/>
                <a:cs typeface="Trebuchet MS"/>
              </a:rPr>
              <a:t>further</a:t>
            </a:r>
            <a:r>
              <a:rPr dirty="0" sz="27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04040"/>
              </a:buClr>
              <a:buFont typeface="Trebuchet MS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50" spc="-120">
                <a:solidFill>
                  <a:srgbClr val="404040"/>
                </a:solidFill>
                <a:latin typeface="Trebuchet MS"/>
                <a:cs typeface="Trebuchet MS"/>
              </a:rPr>
              <a:t>Deployment:</a:t>
            </a:r>
            <a:endParaRPr sz="305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400"/>
              </a:spcBef>
              <a:buChar char="•"/>
              <a:tabLst>
                <a:tab pos="505459" algn="l"/>
              </a:tabLst>
            </a:pPr>
            <a:r>
              <a:rPr dirty="0" sz="2700" spc="5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404040"/>
                </a:solidFill>
                <a:latin typeface="Trebuchet MS"/>
                <a:cs typeface="Trebuchet MS"/>
              </a:rPr>
              <a:t>necessary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65">
                <a:solidFill>
                  <a:srgbClr val="404040"/>
                </a:solidFill>
                <a:latin typeface="Trebuchet MS"/>
                <a:cs typeface="Trebuchet MS"/>
              </a:rPr>
              <a:t>libraries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(tkinter,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404040"/>
                </a:solidFill>
                <a:latin typeface="Trebuchet MS"/>
                <a:cs typeface="Trebuchet MS"/>
              </a:rPr>
              <a:t>pynput,</a:t>
            </a:r>
            <a:r>
              <a:rPr dirty="0" sz="27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404040"/>
                </a:solidFill>
                <a:latin typeface="Trebuchet MS"/>
                <a:cs typeface="Trebuchet MS"/>
              </a:rPr>
              <a:t>json)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5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Trebuchet MS"/>
                <a:cs typeface="Trebuchet MS"/>
              </a:rPr>
              <a:t>installed.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90"/>
              </a:spcBef>
              <a:buChar char="•"/>
              <a:tabLst>
                <a:tab pos="505459" algn="l"/>
              </a:tabLst>
            </a:pPr>
            <a:r>
              <a:rPr dirty="0" sz="2700" spc="-20">
                <a:solidFill>
                  <a:srgbClr val="404040"/>
                </a:solidFill>
                <a:latin typeface="Trebuchet MS"/>
                <a:cs typeface="Trebuchet MS"/>
              </a:rPr>
              <a:t>Run</a:t>
            </a:r>
            <a:r>
              <a:rPr dirty="0" sz="27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script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404040"/>
                </a:solidFill>
                <a:latin typeface="Trebuchet MS"/>
                <a:cs typeface="Trebuchet MS"/>
              </a:rPr>
              <a:t>containing</a:t>
            </a:r>
            <a:r>
              <a:rPr dirty="0" sz="27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404040"/>
                </a:solidFill>
                <a:latin typeface="Trebuchet MS"/>
                <a:cs typeface="Trebuchet MS"/>
              </a:rPr>
              <a:t>keylogger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5">
                <a:solidFill>
                  <a:srgbClr val="404040"/>
                </a:solidFill>
                <a:latin typeface="Trebuchet MS"/>
                <a:cs typeface="Trebuchet MS"/>
              </a:rPr>
              <a:t>target</a:t>
            </a:r>
            <a:r>
              <a:rPr dirty="0" sz="27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30">
                <a:solidFill>
                  <a:srgbClr val="404040"/>
                </a:solidFill>
                <a:latin typeface="Trebuchet MS"/>
                <a:cs typeface="Trebuchet MS"/>
              </a:rPr>
              <a:t>device.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85"/>
              </a:spcBef>
              <a:buChar char="•"/>
              <a:tabLst>
                <a:tab pos="505459" algn="l"/>
              </a:tabLst>
            </a:pPr>
            <a:r>
              <a:rPr dirty="0" sz="2700" spc="-80">
                <a:solidFill>
                  <a:srgbClr val="404040"/>
                </a:solidFill>
                <a:latin typeface="Trebuchet MS"/>
                <a:cs typeface="Trebuchet MS"/>
              </a:rPr>
              <a:t>Upon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404040"/>
                </a:solidFill>
                <a:latin typeface="Trebuchet MS"/>
                <a:cs typeface="Trebuchet MS"/>
              </a:rPr>
              <a:t>execution,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700" spc="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GUI</a:t>
            </a:r>
            <a:r>
              <a:rPr dirty="0" sz="27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404040"/>
                </a:solidFill>
                <a:latin typeface="Trebuchet MS"/>
                <a:cs typeface="Trebuchet MS"/>
              </a:rPr>
              <a:t>window</a:t>
            </a:r>
            <a:r>
              <a:rPr dirty="0" sz="2700" spc="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rebuchet MS"/>
                <a:cs typeface="Trebuchet MS"/>
              </a:rPr>
              <a:t>appear</a:t>
            </a:r>
            <a:r>
              <a:rPr dirty="0" sz="27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2700" spc="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0">
                <a:solidFill>
                  <a:srgbClr val="404040"/>
                </a:solidFill>
                <a:latin typeface="Trebuchet MS"/>
                <a:cs typeface="Trebuchet MS"/>
              </a:rPr>
              <a:t>options</a:t>
            </a:r>
            <a:r>
              <a:rPr dirty="0" sz="27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25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5">
                <a:solidFill>
                  <a:srgbClr val="404040"/>
                </a:solidFill>
                <a:latin typeface="Trebuchet MS"/>
                <a:cs typeface="Trebuchet MS"/>
              </a:rPr>
              <a:t>stop</a:t>
            </a:r>
            <a:r>
              <a:rPr dirty="0" sz="27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Trebuchet MS"/>
                <a:cs typeface="Trebuchet MS"/>
              </a:rPr>
              <a:t>keylogger.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90"/>
              </a:spcBef>
              <a:buChar char="•"/>
              <a:tabLst>
                <a:tab pos="505459" algn="l"/>
              </a:tabLst>
            </a:pPr>
            <a:r>
              <a:rPr dirty="0" sz="2700">
                <a:solidFill>
                  <a:srgbClr val="404040"/>
                </a:solidFill>
                <a:latin typeface="Trebuchet MS"/>
                <a:cs typeface="Trebuchet MS"/>
              </a:rPr>
              <a:t>Click</a:t>
            </a:r>
            <a:r>
              <a:rPr dirty="0" sz="2700" spc="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85">
                <a:solidFill>
                  <a:srgbClr val="404040"/>
                </a:solidFill>
                <a:latin typeface="Trebuchet MS"/>
                <a:cs typeface="Trebuchet MS"/>
              </a:rPr>
              <a:t>"Start"</a:t>
            </a:r>
            <a:r>
              <a:rPr dirty="0" sz="2700" spc="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0">
                <a:solidFill>
                  <a:srgbClr val="404040"/>
                </a:solidFill>
                <a:latin typeface="Trebuchet MS"/>
                <a:cs typeface="Trebuchet MS"/>
              </a:rPr>
              <a:t>initiate</a:t>
            </a:r>
            <a:r>
              <a:rPr dirty="0" sz="2700" spc="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404040"/>
                </a:solidFill>
                <a:latin typeface="Trebuchet MS"/>
                <a:cs typeface="Trebuchet MS"/>
              </a:rPr>
              <a:t>keylogging</a:t>
            </a:r>
            <a:r>
              <a:rPr dirty="0" sz="2700" spc="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85"/>
              </a:spcBef>
              <a:buChar char="•"/>
              <a:tabLst>
                <a:tab pos="505459" algn="l"/>
              </a:tabLst>
            </a:pPr>
            <a:r>
              <a:rPr dirty="0" sz="2700" spc="125">
                <a:solidFill>
                  <a:srgbClr val="404040"/>
                </a:solidFill>
                <a:latin typeface="Trebuchet MS"/>
                <a:cs typeface="Trebuchet MS"/>
              </a:rPr>
              <a:t>Press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keys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keyboard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404040"/>
                </a:solidFill>
                <a:latin typeface="Trebuchet MS"/>
                <a:cs typeface="Trebuchet MS"/>
              </a:rPr>
              <a:t>capture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45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404040"/>
                </a:solidFill>
                <a:latin typeface="Trebuchet MS"/>
                <a:cs typeface="Trebuchet MS"/>
              </a:rPr>
              <a:t>keystrokes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404040"/>
                </a:solidFill>
                <a:latin typeface="Trebuchet MS"/>
                <a:cs typeface="Trebuchet MS"/>
              </a:rPr>
              <a:t>real-time.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90"/>
              </a:spcBef>
              <a:buChar char="•"/>
              <a:tabLst>
                <a:tab pos="505459" algn="l"/>
              </a:tabLst>
            </a:pPr>
            <a:r>
              <a:rPr dirty="0" sz="2700">
                <a:solidFill>
                  <a:srgbClr val="404040"/>
                </a:solidFill>
                <a:latin typeface="Trebuchet MS"/>
                <a:cs typeface="Trebuchet MS"/>
              </a:rPr>
              <a:t>Click</a:t>
            </a:r>
            <a:r>
              <a:rPr dirty="0" sz="2700" spc="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404040"/>
                </a:solidFill>
                <a:latin typeface="Trebuchet MS"/>
                <a:cs typeface="Trebuchet MS"/>
              </a:rPr>
              <a:t>"Stop"</a:t>
            </a:r>
            <a:r>
              <a:rPr dirty="0" sz="2700" spc="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404040"/>
                </a:solidFill>
                <a:latin typeface="Trebuchet MS"/>
                <a:cs typeface="Trebuchet MS"/>
              </a:rPr>
              <a:t>terminate</a:t>
            </a:r>
            <a:r>
              <a:rPr dirty="0" sz="2700" spc="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404040"/>
                </a:solidFill>
                <a:latin typeface="Trebuchet MS"/>
                <a:cs typeface="Trebuchet MS"/>
              </a:rPr>
              <a:t>keylogger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0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dirty="0" sz="27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25">
                <a:solidFill>
                  <a:srgbClr val="404040"/>
                </a:solidFill>
                <a:latin typeface="Trebuchet MS"/>
                <a:cs typeface="Trebuchet MS"/>
              </a:rPr>
              <a:t>logging</a:t>
            </a:r>
            <a:r>
              <a:rPr dirty="0" sz="2700" spc="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2700">
              <a:latin typeface="Trebuchet MS"/>
              <a:cs typeface="Trebuchet MS"/>
            </a:endParaRPr>
          </a:p>
          <a:p>
            <a:pPr marL="504825" indent="-241935">
              <a:lnSpc>
                <a:spcPct val="100000"/>
              </a:lnSpc>
              <a:spcBef>
                <a:spcPts val="385"/>
              </a:spcBef>
              <a:buChar char="•"/>
              <a:tabLst>
                <a:tab pos="505459" algn="l"/>
              </a:tabLst>
            </a:pPr>
            <a:r>
              <a:rPr dirty="0" sz="2700" spc="65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dirty="0" sz="27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404040"/>
                </a:solidFill>
                <a:latin typeface="Trebuchet MS"/>
                <a:cs typeface="Trebuchet MS"/>
              </a:rPr>
              <a:t>generated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dirty="0" sz="2700" spc="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95">
                <a:solidFill>
                  <a:srgbClr val="404040"/>
                </a:solidFill>
                <a:latin typeface="Trebuchet MS"/>
                <a:cs typeface="Trebuchet MS"/>
              </a:rPr>
              <a:t>files </a:t>
            </a:r>
            <a:r>
              <a:rPr dirty="0" sz="2700" spc="-90">
                <a:solidFill>
                  <a:srgbClr val="404040"/>
                </a:solidFill>
                <a:latin typeface="Trebuchet MS"/>
                <a:cs typeface="Trebuchet MS"/>
              </a:rPr>
              <a:t>(key_log.txt,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404040"/>
                </a:solidFill>
                <a:latin typeface="Trebuchet MS"/>
                <a:cs typeface="Trebuchet MS"/>
              </a:rPr>
              <a:t>key_log.json)</a:t>
            </a:r>
            <a:r>
              <a:rPr dirty="0" sz="2700" spc="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2700" spc="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dirty="0" sz="2700" spc="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7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Trebuchet MS"/>
                <a:cs typeface="Trebuchet MS"/>
              </a:rPr>
              <a:t>recorded</a:t>
            </a:r>
            <a:r>
              <a:rPr dirty="0" sz="27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404040"/>
                </a:solidFill>
                <a:latin typeface="Trebuchet MS"/>
                <a:cs typeface="Trebuchet MS"/>
              </a:rPr>
              <a:t>keystrokes.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859" y="772616"/>
            <a:ext cx="2348230" cy="1018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40">
                <a:solidFill>
                  <a:srgbClr val="1BACE3"/>
                </a:solidFill>
                <a:latin typeface="Trebuchet MS"/>
                <a:cs typeface="Trebuchet MS"/>
              </a:rPr>
              <a:t>Result</a:t>
            </a:r>
            <a:endParaRPr sz="6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261" y="1903471"/>
            <a:ext cx="17662525" cy="989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90"/>
              </a:spcBef>
            </a:pPr>
            <a:r>
              <a:rPr dirty="0" sz="2850" spc="-20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850" spc="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70">
                <a:solidFill>
                  <a:srgbClr val="0E0E0E"/>
                </a:solidFill>
                <a:latin typeface="Trebuchet MS"/>
                <a:cs typeface="Trebuchet MS"/>
              </a:rPr>
              <a:t>implementation</a:t>
            </a:r>
            <a:r>
              <a:rPr dirty="0" sz="285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130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28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6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850" spc="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5">
                <a:solidFill>
                  <a:srgbClr val="0E0E0E"/>
                </a:solidFill>
                <a:latin typeface="Trebuchet MS"/>
                <a:cs typeface="Trebuchet MS"/>
              </a:rPr>
              <a:t>keylogger</a:t>
            </a:r>
            <a:r>
              <a:rPr dirty="0" sz="2850" spc="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15">
                <a:solidFill>
                  <a:srgbClr val="0E0E0E"/>
                </a:solidFill>
                <a:latin typeface="Trebuchet MS"/>
                <a:cs typeface="Trebuchet MS"/>
              </a:rPr>
              <a:t>system</a:t>
            </a:r>
            <a:r>
              <a:rPr dirty="0" sz="28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25">
                <a:solidFill>
                  <a:srgbClr val="0E0E0E"/>
                </a:solidFill>
                <a:latin typeface="Trebuchet MS"/>
                <a:cs typeface="Trebuchet MS"/>
              </a:rPr>
              <a:t>allows</a:t>
            </a:r>
            <a:r>
              <a:rPr dirty="0" sz="2850" spc="1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145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285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6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850" spc="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5">
                <a:solidFill>
                  <a:srgbClr val="0E0E0E"/>
                </a:solidFill>
                <a:latin typeface="Trebuchet MS"/>
                <a:cs typeface="Trebuchet MS"/>
              </a:rPr>
              <a:t>discreet</a:t>
            </a:r>
            <a:r>
              <a:rPr dirty="0" sz="285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30">
                <a:solidFill>
                  <a:srgbClr val="0E0E0E"/>
                </a:solidFill>
                <a:latin typeface="Trebuchet MS"/>
                <a:cs typeface="Trebuchet MS"/>
              </a:rPr>
              <a:t>capture</a:t>
            </a:r>
            <a:r>
              <a:rPr dirty="0" sz="285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8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8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10">
                <a:solidFill>
                  <a:srgbClr val="0E0E0E"/>
                </a:solidFill>
                <a:latin typeface="Trebuchet MS"/>
                <a:cs typeface="Trebuchet MS"/>
              </a:rPr>
              <a:t>recording</a:t>
            </a:r>
            <a:r>
              <a:rPr dirty="0" sz="28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130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28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25">
                <a:solidFill>
                  <a:srgbClr val="0E0E0E"/>
                </a:solidFill>
                <a:latin typeface="Trebuchet MS"/>
                <a:cs typeface="Trebuchet MS"/>
              </a:rPr>
              <a:t>keystrokes</a:t>
            </a:r>
            <a:r>
              <a:rPr dirty="0" sz="2850" spc="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50">
                <a:solidFill>
                  <a:srgbClr val="0E0E0E"/>
                </a:solidFill>
                <a:latin typeface="Trebuchet MS"/>
                <a:cs typeface="Trebuchet MS"/>
              </a:rPr>
              <a:t>on </a:t>
            </a:r>
            <a:r>
              <a:rPr dirty="0" sz="2850" spc="-84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6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2850" spc="11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20">
                <a:solidFill>
                  <a:srgbClr val="0E0E0E"/>
                </a:solidFill>
                <a:latin typeface="Trebuchet MS"/>
                <a:cs typeface="Trebuchet MS"/>
              </a:rPr>
              <a:t>target</a:t>
            </a:r>
            <a:r>
              <a:rPr dirty="0" sz="2850" spc="1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145">
                <a:solidFill>
                  <a:srgbClr val="0E0E0E"/>
                </a:solidFill>
                <a:latin typeface="Trebuchet MS"/>
                <a:cs typeface="Trebuchet MS"/>
              </a:rPr>
              <a:t>device,</a:t>
            </a:r>
            <a:r>
              <a:rPr dirty="0" sz="285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35">
                <a:solidFill>
                  <a:srgbClr val="0E0E0E"/>
                </a:solidFill>
                <a:latin typeface="Trebuchet MS"/>
                <a:cs typeface="Trebuchet MS"/>
              </a:rPr>
              <a:t>facilitating</a:t>
            </a:r>
            <a:r>
              <a:rPr dirty="0" sz="28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55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2850" spc="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25">
                <a:solidFill>
                  <a:srgbClr val="0E0E0E"/>
                </a:solidFill>
                <a:latin typeface="Trebuchet MS"/>
                <a:cs typeface="Trebuchet MS"/>
              </a:rPr>
              <a:t>activity</a:t>
            </a:r>
            <a:r>
              <a:rPr dirty="0" sz="285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10">
                <a:solidFill>
                  <a:srgbClr val="0E0E0E"/>
                </a:solidFill>
                <a:latin typeface="Trebuchet MS"/>
                <a:cs typeface="Trebuchet MS"/>
              </a:rPr>
              <a:t>monitoring</a:t>
            </a:r>
            <a:r>
              <a:rPr dirty="0" sz="28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5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2850" spc="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2850" spc="-5">
                <a:solidFill>
                  <a:srgbClr val="0E0E0E"/>
                </a:solidFill>
                <a:latin typeface="Trebuchet MS"/>
                <a:cs typeface="Trebuchet MS"/>
              </a:rPr>
              <a:t>analysis.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02" y="3225032"/>
            <a:ext cx="6785133" cy="7957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4576" y="3193620"/>
            <a:ext cx="10188171" cy="2104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859" y="772616"/>
            <a:ext cx="3977640" cy="1018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-270">
                <a:solidFill>
                  <a:srgbClr val="1BACE3"/>
                </a:solidFill>
              </a:rPr>
              <a:t>C</a:t>
            </a:r>
            <a:r>
              <a:rPr dirty="0" sz="6500" spc="-30">
                <a:solidFill>
                  <a:srgbClr val="1BACE3"/>
                </a:solidFill>
              </a:rPr>
              <a:t>o</a:t>
            </a:r>
            <a:r>
              <a:rPr dirty="0" sz="6500" spc="-175">
                <a:solidFill>
                  <a:srgbClr val="1BACE3"/>
                </a:solidFill>
              </a:rPr>
              <a:t>n</a:t>
            </a:r>
            <a:r>
              <a:rPr dirty="0" sz="6500" spc="-95">
                <a:solidFill>
                  <a:srgbClr val="1BACE3"/>
                </a:solidFill>
              </a:rPr>
              <a:t>c</a:t>
            </a:r>
            <a:r>
              <a:rPr dirty="0" sz="6500" spc="140">
                <a:solidFill>
                  <a:srgbClr val="1BACE3"/>
                </a:solidFill>
              </a:rPr>
              <a:t>l</a:t>
            </a:r>
            <a:r>
              <a:rPr dirty="0" sz="6500" spc="-175">
                <a:solidFill>
                  <a:srgbClr val="1BACE3"/>
                </a:solidFill>
              </a:rPr>
              <a:t>u</a:t>
            </a:r>
            <a:r>
              <a:rPr dirty="0" sz="6500" spc="495">
                <a:solidFill>
                  <a:srgbClr val="1BACE3"/>
                </a:solidFill>
              </a:rPr>
              <a:t>s</a:t>
            </a:r>
            <a:r>
              <a:rPr dirty="0" sz="6500" spc="285">
                <a:solidFill>
                  <a:srgbClr val="1BACE3"/>
                </a:solidFill>
              </a:rPr>
              <a:t>i</a:t>
            </a:r>
            <a:r>
              <a:rPr dirty="0" sz="6500" spc="-110">
                <a:solidFill>
                  <a:srgbClr val="1BACE3"/>
                </a:solidFill>
              </a:rPr>
              <a:t>o</a:t>
            </a:r>
            <a:r>
              <a:rPr dirty="0" sz="6500" spc="-140">
                <a:solidFill>
                  <a:srgbClr val="1BACE3"/>
                </a:solidFill>
              </a:rPr>
              <a:t>n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1044859" y="2967313"/>
            <a:ext cx="17923510" cy="5994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70"/>
              </a:spcBef>
            </a:pPr>
            <a:r>
              <a:rPr dirty="0" sz="3950" spc="-4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5">
                <a:solidFill>
                  <a:srgbClr val="0E0E0E"/>
                </a:solidFill>
                <a:latin typeface="Trebuchet MS"/>
                <a:cs typeface="Trebuchet MS"/>
              </a:rPr>
              <a:t>implemented</a:t>
            </a:r>
            <a:r>
              <a:rPr dirty="0" sz="3950" spc="1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keylogger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system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0">
                <a:solidFill>
                  <a:srgbClr val="0E0E0E"/>
                </a:solidFill>
                <a:latin typeface="Trebuchet MS"/>
                <a:cs typeface="Trebuchet MS"/>
              </a:rPr>
              <a:t>offers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5">
                <a:solidFill>
                  <a:srgbClr val="0E0E0E"/>
                </a:solidFill>
                <a:latin typeface="Trebuchet MS"/>
                <a:cs typeface="Trebuchet MS"/>
              </a:rPr>
              <a:t>a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0">
                <a:solidFill>
                  <a:srgbClr val="0E0E0E"/>
                </a:solidFill>
                <a:latin typeface="Trebuchet MS"/>
                <a:cs typeface="Trebuchet MS"/>
              </a:rPr>
              <a:t>covert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0E0E0E"/>
                </a:solidFill>
                <a:latin typeface="Trebuchet MS"/>
                <a:cs typeface="Trebuchet MS"/>
              </a:rPr>
              <a:t>means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950" spc="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">
                <a:solidFill>
                  <a:srgbClr val="0E0E0E"/>
                </a:solidFill>
                <a:latin typeface="Trebuchet MS"/>
                <a:cs typeface="Trebuchet MS"/>
              </a:rPr>
              <a:t>capturing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3950" spc="-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5">
                <a:solidFill>
                  <a:srgbClr val="0E0E0E"/>
                </a:solidFill>
                <a:latin typeface="Trebuchet MS"/>
                <a:cs typeface="Trebuchet MS"/>
              </a:rPr>
              <a:t>recording</a:t>
            </a:r>
            <a:r>
              <a:rPr dirty="0" sz="3950" spc="1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keystrokes,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0E0E0E"/>
                </a:solidFill>
                <a:latin typeface="Trebuchet MS"/>
                <a:cs typeface="Trebuchet MS"/>
              </a:rPr>
              <a:t>providing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70">
                <a:solidFill>
                  <a:srgbClr val="0E0E0E"/>
                </a:solidFill>
                <a:latin typeface="Trebuchet MS"/>
                <a:cs typeface="Trebuchet MS"/>
              </a:rPr>
              <a:t>valuable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insights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into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40">
                <a:solidFill>
                  <a:srgbClr val="0E0E0E"/>
                </a:solidFill>
                <a:latin typeface="Trebuchet MS"/>
                <a:cs typeface="Trebuchet MS"/>
              </a:rPr>
              <a:t>activities.</a:t>
            </a:r>
            <a:r>
              <a:rPr dirty="0" sz="395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While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effective</a:t>
            </a:r>
            <a:r>
              <a:rPr dirty="0" sz="3950" spc="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monitoring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5">
                <a:solidFill>
                  <a:srgbClr val="0E0E0E"/>
                </a:solidFill>
                <a:latin typeface="Trebuchet MS"/>
                <a:cs typeface="Trebuchet MS"/>
              </a:rPr>
              <a:t>purposes,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challenges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such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55">
                <a:solidFill>
                  <a:srgbClr val="0E0E0E"/>
                </a:solidFill>
                <a:latin typeface="Trebuchet MS"/>
                <a:cs typeface="Trebuchet MS"/>
              </a:rPr>
              <a:t>as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">
                <a:solidFill>
                  <a:srgbClr val="0E0E0E"/>
                </a:solidFill>
                <a:latin typeface="Trebuchet MS"/>
                <a:cs typeface="Trebuchet MS"/>
              </a:rPr>
              <a:t>privacy</a:t>
            </a:r>
            <a:r>
              <a:rPr dirty="0" sz="3950" spc="20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concerns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 </a:t>
            </a:r>
            <a:r>
              <a:rPr dirty="0" sz="3950" spc="-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ethical</a:t>
            </a:r>
            <a:r>
              <a:rPr dirty="0" sz="395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considerations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0">
                <a:solidFill>
                  <a:srgbClr val="0E0E0E"/>
                </a:solidFill>
                <a:latin typeface="Trebuchet MS"/>
                <a:cs typeface="Trebuchet MS"/>
              </a:rPr>
              <a:t>arise,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necessitating</a:t>
            </a:r>
            <a:r>
              <a:rPr dirty="0" sz="3950" spc="1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responsible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0">
                <a:solidFill>
                  <a:srgbClr val="0E0E0E"/>
                </a:solidFill>
                <a:latin typeface="Trebuchet MS"/>
                <a:cs typeface="Trebuchet MS"/>
              </a:rPr>
              <a:t>usage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0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0E0E0E"/>
                </a:solidFill>
                <a:latin typeface="Trebuchet MS"/>
                <a:cs typeface="Trebuchet MS"/>
              </a:rPr>
              <a:t>legal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60">
                <a:solidFill>
                  <a:srgbClr val="0E0E0E"/>
                </a:solidFill>
                <a:latin typeface="Trebuchet MS"/>
                <a:cs typeface="Trebuchet MS"/>
              </a:rPr>
              <a:t>compliance.</a:t>
            </a:r>
            <a:r>
              <a:rPr dirty="0" sz="3950" spc="-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0E0E0E"/>
                </a:solidFill>
                <a:latin typeface="Trebuchet MS"/>
                <a:cs typeface="Trebuchet MS"/>
              </a:rPr>
              <a:t>Potential </a:t>
            </a:r>
            <a:r>
              <a:rPr dirty="0" sz="3950" spc="-65">
                <a:solidFill>
                  <a:srgbClr val="0E0E0E"/>
                </a:solidFill>
                <a:latin typeface="Trebuchet MS"/>
                <a:cs typeface="Trebuchet MS"/>
              </a:rPr>
              <a:t>improvements </a:t>
            </a:r>
            <a:r>
              <a:rPr dirty="0" sz="3950" spc="-90">
                <a:solidFill>
                  <a:srgbClr val="0E0E0E"/>
                </a:solidFill>
                <a:latin typeface="Trebuchet MS"/>
                <a:cs typeface="Trebuchet MS"/>
              </a:rPr>
              <a:t>include</a:t>
            </a:r>
            <a:r>
              <a:rPr dirty="0" sz="3950" spc="10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5">
                <a:solidFill>
                  <a:srgbClr val="0E0E0E"/>
                </a:solidFill>
                <a:latin typeface="Trebuchet MS"/>
                <a:cs typeface="Trebuchet MS"/>
              </a:rPr>
              <a:t>enhancing</a:t>
            </a:r>
            <a:r>
              <a:rPr dirty="0" sz="3950" spc="1019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0">
                <a:solidFill>
                  <a:srgbClr val="0E0E0E"/>
                </a:solidFill>
                <a:latin typeface="Trebuchet MS"/>
                <a:cs typeface="Trebuchet MS"/>
              </a:rPr>
              <a:t>data </a:t>
            </a:r>
            <a:r>
              <a:rPr dirty="0" sz="3950" spc="50">
                <a:solidFill>
                  <a:srgbClr val="0E0E0E"/>
                </a:solidFill>
                <a:latin typeface="Trebuchet MS"/>
                <a:cs typeface="Trebuchet MS"/>
              </a:rPr>
              <a:t>storage </a:t>
            </a:r>
            <a:r>
              <a:rPr dirty="0" sz="3950" spc="-90">
                <a:solidFill>
                  <a:srgbClr val="0E0E0E"/>
                </a:solidFill>
                <a:latin typeface="Trebuchet MS"/>
                <a:cs typeface="Trebuchet MS"/>
              </a:rPr>
              <a:t>methods </a:t>
            </a:r>
            <a:r>
              <a:rPr dirty="0" sz="3950" spc="-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3950" spc="2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0">
                <a:solidFill>
                  <a:srgbClr val="0E0E0E"/>
                </a:solidFill>
                <a:latin typeface="Trebuchet MS"/>
                <a:cs typeface="Trebuchet MS"/>
              </a:rPr>
              <a:t>improved</a:t>
            </a:r>
            <a:r>
              <a:rPr dirty="0" sz="395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security</a:t>
            </a:r>
            <a:r>
              <a:rPr dirty="0" sz="3950" spc="254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0E0E0E"/>
                </a:solidFill>
                <a:latin typeface="Trebuchet MS"/>
                <a:cs typeface="Trebuchet MS"/>
              </a:rPr>
              <a:t>exploring</a:t>
            </a:r>
            <a:r>
              <a:rPr dirty="0" sz="395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additional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0">
                <a:solidFill>
                  <a:srgbClr val="0E0E0E"/>
                </a:solidFill>
                <a:latin typeface="Trebuchet MS"/>
                <a:cs typeface="Trebuchet MS"/>
              </a:rPr>
              <a:t>features</a:t>
            </a:r>
            <a:r>
              <a:rPr dirty="0" sz="3950" spc="14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29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3950" spc="13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0E0E0E"/>
                </a:solidFill>
                <a:latin typeface="Trebuchet MS"/>
                <a:cs typeface="Trebuchet MS"/>
              </a:rPr>
              <a:t>comprehensive </a:t>
            </a:r>
            <a:r>
              <a:rPr dirty="0" sz="3950" spc="-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0">
                <a:solidFill>
                  <a:srgbClr val="0E0E0E"/>
                </a:solidFill>
                <a:latin typeface="Trebuchet MS"/>
                <a:cs typeface="Trebuchet MS"/>
              </a:rPr>
              <a:t>user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35">
                <a:solidFill>
                  <a:srgbClr val="0E0E0E"/>
                </a:solidFill>
                <a:latin typeface="Trebuchet MS"/>
                <a:cs typeface="Trebuchet MS"/>
              </a:rPr>
              <a:t>activity</a:t>
            </a:r>
            <a:r>
              <a:rPr dirty="0" sz="3950" spc="12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45">
                <a:solidFill>
                  <a:srgbClr val="0E0E0E"/>
                </a:solidFill>
                <a:latin typeface="Trebuchet MS"/>
                <a:cs typeface="Trebuchet MS"/>
              </a:rPr>
              <a:t>tracking.</a:t>
            </a:r>
            <a:r>
              <a:rPr dirty="0" sz="3950" spc="14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0">
                <a:solidFill>
                  <a:srgbClr val="0E0E0E"/>
                </a:solidFill>
                <a:latin typeface="Trebuchet MS"/>
                <a:cs typeface="Trebuchet MS"/>
              </a:rPr>
              <a:t>Despite</a:t>
            </a:r>
            <a:r>
              <a:rPr dirty="0" sz="3950" spc="8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challenges,</a:t>
            </a:r>
            <a:r>
              <a:rPr dirty="0" sz="3950" spc="16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0">
                <a:solidFill>
                  <a:srgbClr val="0E0E0E"/>
                </a:solidFill>
                <a:latin typeface="Trebuchet MS"/>
                <a:cs typeface="Trebuchet MS"/>
              </a:rPr>
              <a:t>importance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35">
                <a:solidFill>
                  <a:srgbClr val="0E0E0E"/>
                </a:solidFill>
                <a:latin typeface="Trebuchet MS"/>
                <a:cs typeface="Trebuchet MS"/>
              </a:rPr>
              <a:t>of</a:t>
            </a:r>
            <a:r>
              <a:rPr dirty="0" sz="3950" spc="15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5">
                <a:solidFill>
                  <a:srgbClr val="0E0E0E"/>
                </a:solidFill>
                <a:latin typeface="Trebuchet MS"/>
                <a:cs typeface="Trebuchet MS"/>
              </a:rPr>
              <a:t>such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65">
                <a:solidFill>
                  <a:srgbClr val="0E0E0E"/>
                </a:solidFill>
                <a:latin typeface="Trebuchet MS"/>
                <a:cs typeface="Trebuchet MS"/>
              </a:rPr>
              <a:t>systems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10">
                <a:solidFill>
                  <a:srgbClr val="0E0E0E"/>
                </a:solidFill>
                <a:latin typeface="Trebuchet MS"/>
                <a:cs typeface="Trebuchet MS"/>
              </a:rPr>
              <a:t>in </a:t>
            </a:r>
            <a:r>
              <a:rPr dirty="0" sz="3950" spc="1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45">
                <a:solidFill>
                  <a:srgbClr val="0E0E0E"/>
                </a:solidFill>
                <a:latin typeface="Trebuchet MS"/>
                <a:cs typeface="Trebuchet MS"/>
              </a:rPr>
              <a:t>security</a:t>
            </a:r>
            <a:r>
              <a:rPr dirty="0" sz="3950" spc="1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80">
                <a:solidFill>
                  <a:srgbClr val="0E0E0E"/>
                </a:solidFill>
                <a:latin typeface="Trebuchet MS"/>
                <a:cs typeface="Trebuchet MS"/>
              </a:rPr>
              <a:t>enforcement</a:t>
            </a:r>
            <a:r>
              <a:rPr dirty="0" sz="3950" spc="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11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0E0E0E"/>
                </a:solidFill>
                <a:latin typeface="Trebuchet MS"/>
                <a:cs typeface="Trebuchet MS"/>
              </a:rPr>
              <a:t>behavior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75">
                <a:solidFill>
                  <a:srgbClr val="0E0E0E"/>
                </a:solidFill>
                <a:latin typeface="Trebuchet MS"/>
                <a:cs typeface="Trebuchet MS"/>
              </a:rPr>
              <a:t>analysis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5">
                <a:solidFill>
                  <a:srgbClr val="0E0E0E"/>
                </a:solidFill>
                <a:latin typeface="Trebuchet MS"/>
                <a:cs typeface="Trebuchet MS"/>
              </a:rPr>
              <a:t>cannot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80">
                <a:solidFill>
                  <a:srgbClr val="0E0E0E"/>
                </a:solidFill>
                <a:latin typeface="Trebuchet MS"/>
                <a:cs typeface="Trebuchet MS"/>
              </a:rPr>
              <a:t>be</a:t>
            </a:r>
            <a:r>
              <a:rPr dirty="0" sz="3950" spc="9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0E0E0E"/>
                </a:solidFill>
                <a:latin typeface="Trebuchet MS"/>
                <a:cs typeface="Trebuchet MS"/>
              </a:rPr>
              <a:t>understated,</a:t>
            </a:r>
            <a:r>
              <a:rPr dirty="0" sz="3950" spc="17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0">
                <a:solidFill>
                  <a:srgbClr val="0E0E0E"/>
                </a:solidFill>
                <a:latin typeface="Trebuchet MS"/>
                <a:cs typeface="Trebuchet MS"/>
              </a:rPr>
              <a:t>emphasizing </a:t>
            </a:r>
            <a:r>
              <a:rPr dirty="0" sz="3950" spc="-117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the</a:t>
            </a:r>
            <a:r>
              <a:rPr dirty="0" sz="3950" spc="15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04">
                <a:solidFill>
                  <a:srgbClr val="0E0E0E"/>
                </a:solidFill>
                <a:latin typeface="Trebuchet MS"/>
                <a:cs typeface="Trebuchet MS"/>
              </a:rPr>
              <a:t>need</a:t>
            </a:r>
            <a:r>
              <a:rPr dirty="0" sz="3950" spc="10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200">
                <a:solidFill>
                  <a:srgbClr val="0E0E0E"/>
                </a:solidFill>
                <a:latin typeface="Trebuchet MS"/>
                <a:cs typeface="Trebuchet MS"/>
              </a:rPr>
              <a:t>for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0E0E0E"/>
                </a:solidFill>
                <a:latin typeface="Trebuchet MS"/>
                <a:cs typeface="Trebuchet MS"/>
              </a:rPr>
              <a:t>continued</a:t>
            </a:r>
            <a:r>
              <a:rPr dirty="0" sz="3950" spc="18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60">
                <a:solidFill>
                  <a:srgbClr val="0E0E0E"/>
                </a:solidFill>
                <a:latin typeface="Trebuchet MS"/>
                <a:cs typeface="Trebuchet MS"/>
              </a:rPr>
              <a:t>refinement</a:t>
            </a:r>
            <a:r>
              <a:rPr dirty="0" sz="3950" spc="16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0E0E0E"/>
                </a:solidFill>
                <a:latin typeface="Trebuchet MS"/>
                <a:cs typeface="Trebuchet MS"/>
              </a:rPr>
              <a:t>and</a:t>
            </a:r>
            <a:r>
              <a:rPr dirty="0" sz="3950" spc="95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0E0E0E"/>
                </a:solidFill>
                <a:latin typeface="Trebuchet MS"/>
                <a:cs typeface="Trebuchet MS"/>
              </a:rPr>
              <a:t>ethical</a:t>
            </a:r>
            <a:r>
              <a:rPr dirty="0" sz="3950" spc="30">
                <a:solidFill>
                  <a:srgbClr val="0E0E0E"/>
                </a:solidFill>
                <a:latin typeface="Trebuchet MS"/>
                <a:cs typeface="Trebuchet MS"/>
              </a:rPr>
              <a:t> </a:t>
            </a:r>
            <a:r>
              <a:rPr dirty="0" sz="3950" spc="-114">
                <a:solidFill>
                  <a:srgbClr val="0E0E0E"/>
                </a:solidFill>
                <a:latin typeface="Trebuchet MS"/>
                <a:cs typeface="Trebuchet MS"/>
              </a:rPr>
              <a:t>deployment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9597" y="10616006"/>
            <a:ext cx="1856433" cy="6020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00869" y="3484575"/>
            <a:ext cx="15859760" cy="4444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3300" spc="-85">
                <a:latin typeface="Trebuchet MS"/>
                <a:cs typeface="Trebuchet MS"/>
              </a:rPr>
              <a:t>1.Enhanced</a:t>
            </a:r>
            <a:r>
              <a:rPr dirty="0" sz="3300" spc="75">
                <a:latin typeface="Trebuchet MS"/>
                <a:cs typeface="Trebuchet MS"/>
              </a:rPr>
              <a:t> </a:t>
            </a:r>
            <a:r>
              <a:rPr dirty="0" sz="3300" spc="-65">
                <a:latin typeface="Trebuchet MS"/>
                <a:cs typeface="Trebuchet MS"/>
              </a:rPr>
              <a:t>Logging:</a:t>
            </a:r>
            <a:r>
              <a:rPr dirty="0" sz="3300" spc="165">
                <a:latin typeface="Trebuchet MS"/>
                <a:cs typeface="Trebuchet MS"/>
              </a:rPr>
              <a:t> </a:t>
            </a:r>
            <a:r>
              <a:rPr dirty="0" sz="3300" spc="-50">
                <a:latin typeface="Trebuchet MS"/>
                <a:cs typeface="Trebuchet MS"/>
              </a:rPr>
              <a:t>Capture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-30">
                <a:latin typeface="Trebuchet MS"/>
                <a:cs typeface="Trebuchet MS"/>
              </a:rPr>
              <a:t>additional</a:t>
            </a:r>
            <a:r>
              <a:rPr dirty="0" sz="3300" spc="130">
                <a:latin typeface="Trebuchet MS"/>
                <a:cs typeface="Trebuchet MS"/>
              </a:rPr>
              <a:t> </a:t>
            </a:r>
            <a:r>
              <a:rPr dirty="0" sz="3300" spc="-40">
                <a:latin typeface="Trebuchet MS"/>
                <a:cs typeface="Trebuchet MS"/>
              </a:rPr>
              <a:t>data</a:t>
            </a:r>
            <a:r>
              <a:rPr dirty="0" sz="3300" spc="125">
                <a:latin typeface="Trebuchet MS"/>
                <a:cs typeface="Trebuchet MS"/>
              </a:rPr>
              <a:t> </a:t>
            </a:r>
            <a:r>
              <a:rPr dirty="0" sz="3300" spc="-35">
                <a:latin typeface="Trebuchet MS"/>
                <a:cs typeface="Trebuchet MS"/>
              </a:rPr>
              <a:t>like</a:t>
            </a:r>
            <a:r>
              <a:rPr dirty="0" sz="3300" spc="114">
                <a:latin typeface="Trebuchet MS"/>
                <a:cs typeface="Trebuchet MS"/>
              </a:rPr>
              <a:t> </a:t>
            </a:r>
            <a:r>
              <a:rPr dirty="0" sz="3300" spc="-85">
                <a:latin typeface="Trebuchet MS"/>
                <a:cs typeface="Trebuchet MS"/>
              </a:rPr>
              <a:t>mouse</a:t>
            </a:r>
            <a:r>
              <a:rPr dirty="0" sz="3300" spc="114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clicks</a:t>
            </a:r>
            <a:r>
              <a:rPr dirty="0" sz="3300" spc="125">
                <a:latin typeface="Trebuchet MS"/>
                <a:cs typeface="Trebuchet MS"/>
              </a:rPr>
              <a:t> </a:t>
            </a:r>
            <a:r>
              <a:rPr dirty="0" sz="3300" spc="-90">
                <a:latin typeface="Trebuchet MS"/>
                <a:cs typeface="Trebuchet MS"/>
              </a:rPr>
              <a:t>and</a:t>
            </a:r>
            <a:r>
              <a:rPr dirty="0" sz="3300" spc="75">
                <a:latin typeface="Trebuchet MS"/>
                <a:cs typeface="Trebuchet MS"/>
              </a:rPr>
              <a:t> </a:t>
            </a:r>
            <a:r>
              <a:rPr dirty="0" sz="3300" spc="-40">
                <a:latin typeface="Trebuchet MS"/>
                <a:cs typeface="Trebuchet MS"/>
              </a:rPr>
              <a:t>application</a:t>
            </a:r>
            <a:r>
              <a:rPr dirty="0" sz="3300" spc="175">
                <a:latin typeface="Trebuchet MS"/>
                <a:cs typeface="Trebuchet MS"/>
              </a:rPr>
              <a:t> </a:t>
            </a:r>
            <a:r>
              <a:rPr dirty="0" sz="3300" spc="-120">
                <a:latin typeface="Trebuchet MS"/>
                <a:cs typeface="Trebuchet MS"/>
              </a:rPr>
              <a:t>usage.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-114">
                <a:latin typeface="Trebuchet MS"/>
                <a:cs typeface="Trebuchet MS"/>
              </a:rPr>
              <a:t>2.Remote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10">
                <a:latin typeface="Trebuchet MS"/>
                <a:cs typeface="Trebuchet MS"/>
              </a:rPr>
              <a:t>Monitoring:</a:t>
            </a:r>
            <a:r>
              <a:rPr dirty="0" sz="3300" spc="80">
                <a:latin typeface="Trebuchet MS"/>
                <a:cs typeface="Trebuchet MS"/>
              </a:rPr>
              <a:t> </a:t>
            </a:r>
            <a:r>
              <a:rPr dirty="0" sz="3300" spc="95">
                <a:latin typeface="Trebuchet MS"/>
                <a:cs typeface="Trebuchet MS"/>
              </a:rPr>
              <a:t>Monitor</a:t>
            </a:r>
            <a:r>
              <a:rPr dirty="0" sz="3300" spc="114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user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activity</a:t>
            </a:r>
            <a:r>
              <a:rPr dirty="0" sz="3300" spc="90">
                <a:latin typeface="Trebuchet MS"/>
                <a:cs typeface="Trebuchet MS"/>
              </a:rPr>
              <a:t> </a:t>
            </a:r>
            <a:r>
              <a:rPr dirty="0" sz="3300" spc="95">
                <a:latin typeface="Trebuchet MS"/>
                <a:cs typeface="Trebuchet MS"/>
              </a:rPr>
              <a:t>across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devices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from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a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central</a:t>
            </a:r>
            <a:r>
              <a:rPr dirty="0" sz="3300" spc="40">
                <a:latin typeface="Trebuchet MS"/>
                <a:cs typeface="Trebuchet MS"/>
              </a:rPr>
              <a:t> </a:t>
            </a:r>
            <a:r>
              <a:rPr dirty="0" sz="3300" spc="-80">
                <a:latin typeface="Trebuchet MS"/>
                <a:cs typeface="Trebuchet MS"/>
              </a:rPr>
              <a:t>location.</a:t>
            </a:r>
            <a:endParaRPr sz="3300">
              <a:latin typeface="Trebuchet MS"/>
              <a:cs typeface="Trebuchet MS"/>
            </a:endParaRPr>
          </a:p>
          <a:p>
            <a:pPr marL="12700" marR="2433955">
              <a:lnSpc>
                <a:spcPts val="4370"/>
              </a:lnSpc>
              <a:spcBef>
                <a:spcPts val="130"/>
              </a:spcBef>
            </a:pPr>
            <a:r>
              <a:rPr dirty="0" sz="3300" spc="-75">
                <a:latin typeface="Trebuchet MS"/>
                <a:cs typeface="Trebuchet MS"/>
              </a:rPr>
              <a:t>3.Anonymization:</a:t>
            </a:r>
            <a:r>
              <a:rPr dirty="0" sz="3300" spc="170">
                <a:latin typeface="Trebuchet MS"/>
                <a:cs typeface="Trebuchet MS"/>
              </a:rPr>
              <a:t> </a:t>
            </a:r>
            <a:r>
              <a:rPr dirty="0" sz="3300" spc="10">
                <a:latin typeface="Trebuchet MS"/>
                <a:cs typeface="Trebuchet MS"/>
              </a:rPr>
              <a:t>Protect</a:t>
            </a:r>
            <a:r>
              <a:rPr dirty="0" sz="3300" spc="170">
                <a:latin typeface="Trebuchet MS"/>
                <a:cs typeface="Trebuchet MS"/>
              </a:rPr>
              <a:t> </a:t>
            </a:r>
            <a:r>
              <a:rPr dirty="0" sz="3300" spc="10">
                <a:latin typeface="Trebuchet MS"/>
                <a:cs typeface="Trebuchet MS"/>
              </a:rPr>
              <a:t>privacy</a:t>
            </a:r>
            <a:r>
              <a:rPr dirty="0" sz="3300" spc="100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by</a:t>
            </a:r>
            <a:r>
              <a:rPr dirty="0" sz="3300" spc="105">
                <a:latin typeface="Trebuchet MS"/>
                <a:cs typeface="Trebuchet MS"/>
              </a:rPr>
              <a:t> </a:t>
            </a:r>
            <a:r>
              <a:rPr dirty="0" sz="3300" spc="-50">
                <a:latin typeface="Trebuchet MS"/>
                <a:cs typeface="Trebuchet MS"/>
              </a:rPr>
              <a:t>anonymizing</a:t>
            </a:r>
            <a:r>
              <a:rPr dirty="0" sz="3300" spc="85">
                <a:latin typeface="Trebuchet MS"/>
                <a:cs typeface="Trebuchet MS"/>
              </a:rPr>
              <a:t> </a:t>
            </a:r>
            <a:r>
              <a:rPr dirty="0" sz="3300" spc="-50">
                <a:latin typeface="Trebuchet MS"/>
                <a:cs typeface="Trebuchet MS"/>
              </a:rPr>
              <a:t>captured</a:t>
            </a:r>
            <a:r>
              <a:rPr dirty="0" sz="3300" spc="80">
                <a:latin typeface="Trebuchet MS"/>
                <a:cs typeface="Trebuchet MS"/>
              </a:rPr>
              <a:t> </a:t>
            </a:r>
            <a:r>
              <a:rPr dirty="0" sz="3300" spc="-40">
                <a:latin typeface="Trebuchet MS"/>
                <a:cs typeface="Trebuchet MS"/>
              </a:rPr>
              <a:t>information.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-35">
                <a:latin typeface="Trebuchet MS"/>
                <a:cs typeface="Trebuchet MS"/>
              </a:rPr>
              <a:t>4.Behavior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Analysis:</a:t>
            </a:r>
            <a:r>
              <a:rPr dirty="0" sz="3300" spc="155">
                <a:latin typeface="Trebuchet MS"/>
                <a:cs typeface="Trebuchet MS"/>
              </a:rPr>
              <a:t> </a:t>
            </a:r>
            <a:r>
              <a:rPr dirty="0" sz="3300" spc="-70">
                <a:latin typeface="Trebuchet MS"/>
                <a:cs typeface="Trebuchet MS"/>
              </a:rPr>
              <a:t>Use</a:t>
            </a:r>
            <a:r>
              <a:rPr dirty="0" sz="3300" spc="105">
                <a:latin typeface="Trebuchet MS"/>
                <a:cs typeface="Trebuchet MS"/>
              </a:rPr>
              <a:t> </a:t>
            </a:r>
            <a:r>
              <a:rPr dirty="0" sz="3300" spc="225">
                <a:latin typeface="Trebuchet MS"/>
                <a:cs typeface="Trebuchet MS"/>
              </a:rPr>
              <a:t>AI</a:t>
            </a:r>
            <a:r>
              <a:rPr dirty="0" sz="3300" spc="55">
                <a:latin typeface="Trebuchet MS"/>
                <a:cs typeface="Trebuchet MS"/>
              </a:rPr>
              <a:t> </a:t>
            </a:r>
            <a:r>
              <a:rPr dirty="0" sz="3300" spc="25">
                <a:latin typeface="Trebuchet MS"/>
                <a:cs typeface="Trebuchet MS"/>
              </a:rPr>
              <a:t>to</a:t>
            </a:r>
            <a:r>
              <a:rPr dirty="0" sz="3300" spc="160">
                <a:latin typeface="Trebuchet MS"/>
                <a:cs typeface="Trebuchet MS"/>
              </a:rPr>
              <a:t> </a:t>
            </a:r>
            <a:r>
              <a:rPr dirty="0" sz="3300" spc="-105">
                <a:latin typeface="Trebuchet MS"/>
                <a:cs typeface="Trebuchet MS"/>
              </a:rPr>
              <a:t>detect</a:t>
            </a:r>
            <a:r>
              <a:rPr dirty="0" sz="3300" spc="150">
                <a:latin typeface="Trebuchet MS"/>
                <a:cs typeface="Trebuchet MS"/>
              </a:rPr>
              <a:t> </a:t>
            </a:r>
            <a:r>
              <a:rPr dirty="0" sz="3300" spc="-90">
                <a:latin typeface="Trebuchet MS"/>
                <a:cs typeface="Trebuchet MS"/>
              </a:rPr>
              <a:t>and</a:t>
            </a:r>
            <a:r>
              <a:rPr dirty="0" sz="3300" spc="70">
                <a:latin typeface="Trebuchet MS"/>
                <a:cs typeface="Trebuchet MS"/>
              </a:rPr>
              <a:t> </a:t>
            </a:r>
            <a:r>
              <a:rPr dirty="0" sz="3300" spc="-60">
                <a:latin typeface="Trebuchet MS"/>
                <a:cs typeface="Trebuchet MS"/>
              </a:rPr>
              <a:t>prevent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suspicious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-100">
                <a:latin typeface="Trebuchet MS"/>
                <a:cs typeface="Trebuchet MS"/>
              </a:rPr>
              <a:t>behavior.</a:t>
            </a:r>
            <a:endParaRPr sz="3300">
              <a:latin typeface="Trebuchet MS"/>
              <a:cs typeface="Trebuchet MS"/>
            </a:endParaRPr>
          </a:p>
          <a:p>
            <a:pPr marL="370840" indent="-358775">
              <a:lnSpc>
                <a:spcPct val="100000"/>
              </a:lnSpc>
              <a:spcBef>
                <a:spcPts val="200"/>
              </a:spcBef>
              <a:buSzPct val="96969"/>
              <a:buAutoNum type="arabicPeriod" startAt="5"/>
              <a:tabLst>
                <a:tab pos="371475" algn="l"/>
              </a:tabLst>
            </a:pPr>
            <a:r>
              <a:rPr dirty="0" sz="3300" spc="-100">
                <a:latin typeface="Trebuchet MS"/>
                <a:cs typeface="Trebuchet MS"/>
              </a:rPr>
              <a:t>Real-time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Alerts:</a:t>
            </a:r>
            <a:r>
              <a:rPr dirty="0" sz="3300" spc="165">
                <a:latin typeface="Trebuchet MS"/>
                <a:cs typeface="Trebuchet MS"/>
              </a:rPr>
              <a:t> </a:t>
            </a:r>
            <a:r>
              <a:rPr dirty="0" sz="3300" spc="-110">
                <a:latin typeface="Trebuchet MS"/>
                <a:cs typeface="Trebuchet MS"/>
              </a:rPr>
              <a:t>Receive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alerts</a:t>
            </a:r>
            <a:r>
              <a:rPr dirty="0" sz="3300" spc="120">
                <a:latin typeface="Trebuchet MS"/>
                <a:cs typeface="Trebuchet MS"/>
              </a:rPr>
              <a:t> </a:t>
            </a:r>
            <a:r>
              <a:rPr dirty="0" sz="3300" spc="155">
                <a:latin typeface="Trebuchet MS"/>
                <a:cs typeface="Trebuchet MS"/>
              </a:rPr>
              <a:t>for</a:t>
            </a:r>
            <a:r>
              <a:rPr dirty="0" sz="3300" spc="114">
                <a:latin typeface="Trebuchet MS"/>
                <a:cs typeface="Trebuchet MS"/>
              </a:rPr>
              <a:t> </a:t>
            </a:r>
            <a:r>
              <a:rPr dirty="0" sz="3300" spc="-60">
                <a:latin typeface="Trebuchet MS"/>
                <a:cs typeface="Trebuchet MS"/>
              </a:rPr>
              <a:t>unauthorized</a:t>
            </a:r>
            <a:r>
              <a:rPr dirty="0" sz="3300" spc="160">
                <a:latin typeface="Trebuchet MS"/>
                <a:cs typeface="Trebuchet MS"/>
              </a:rPr>
              <a:t> </a:t>
            </a:r>
            <a:r>
              <a:rPr dirty="0" sz="3300" spc="-40">
                <a:latin typeface="Trebuchet MS"/>
                <a:cs typeface="Trebuchet MS"/>
              </a:rPr>
              <a:t>activities.</a:t>
            </a:r>
            <a:endParaRPr sz="3300">
              <a:latin typeface="Trebuchet MS"/>
              <a:cs typeface="Trebuchet MS"/>
            </a:endParaRPr>
          </a:p>
          <a:p>
            <a:pPr marL="12700" marR="1805939">
              <a:lnSpc>
                <a:spcPct val="110300"/>
              </a:lnSpc>
              <a:buSzPct val="96969"/>
              <a:buAutoNum type="arabicPeriod" startAt="5"/>
              <a:tabLst>
                <a:tab pos="371475" algn="l"/>
              </a:tabLst>
            </a:pPr>
            <a:r>
              <a:rPr dirty="0" sz="3300" spc="15">
                <a:latin typeface="Trebuchet MS"/>
                <a:cs typeface="Trebuchet MS"/>
              </a:rPr>
              <a:t>Cross-platform</a:t>
            </a:r>
            <a:r>
              <a:rPr dirty="0" sz="3300" spc="195">
                <a:latin typeface="Trebuchet MS"/>
                <a:cs typeface="Trebuchet MS"/>
              </a:rPr>
              <a:t> </a:t>
            </a:r>
            <a:r>
              <a:rPr dirty="0" sz="3300" spc="-60">
                <a:latin typeface="Trebuchet MS"/>
                <a:cs typeface="Trebuchet MS"/>
              </a:rPr>
              <a:t>Support:</a:t>
            </a:r>
            <a:r>
              <a:rPr dirty="0" sz="3300" spc="155">
                <a:latin typeface="Trebuchet MS"/>
                <a:cs typeface="Trebuchet MS"/>
              </a:rPr>
              <a:t> </a:t>
            </a:r>
            <a:r>
              <a:rPr dirty="0" sz="3300" spc="-60">
                <a:latin typeface="Trebuchet MS"/>
                <a:cs typeface="Trebuchet MS"/>
              </a:rPr>
              <a:t>Extend</a:t>
            </a:r>
            <a:r>
              <a:rPr dirty="0" sz="3300" spc="70">
                <a:latin typeface="Trebuchet MS"/>
                <a:cs typeface="Trebuchet MS"/>
              </a:rPr>
              <a:t> </a:t>
            </a:r>
            <a:r>
              <a:rPr dirty="0" sz="3300" spc="-15">
                <a:latin typeface="Trebuchet MS"/>
                <a:cs typeface="Trebuchet MS"/>
              </a:rPr>
              <a:t>keylogging</a:t>
            </a:r>
            <a:r>
              <a:rPr dirty="0" sz="3300" spc="150">
                <a:latin typeface="Trebuchet MS"/>
                <a:cs typeface="Trebuchet MS"/>
              </a:rPr>
              <a:t> </a:t>
            </a:r>
            <a:r>
              <a:rPr dirty="0" sz="3300" spc="-20">
                <a:latin typeface="Trebuchet MS"/>
                <a:cs typeface="Trebuchet MS"/>
              </a:rPr>
              <a:t>to</a:t>
            </a:r>
            <a:r>
              <a:rPr dirty="0" sz="3300" spc="160">
                <a:latin typeface="Trebuchet MS"/>
                <a:cs typeface="Trebuchet MS"/>
              </a:rPr>
              <a:t> </a:t>
            </a:r>
            <a:r>
              <a:rPr dirty="0" sz="3300" spc="50">
                <a:latin typeface="Trebuchet MS"/>
                <a:cs typeface="Trebuchet MS"/>
              </a:rPr>
              <a:t>various</a:t>
            </a:r>
            <a:r>
              <a:rPr dirty="0" sz="3300" spc="114">
                <a:latin typeface="Trebuchet MS"/>
                <a:cs typeface="Trebuchet MS"/>
              </a:rPr>
              <a:t> </a:t>
            </a:r>
            <a:r>
              <a:rPr dirty="0" sz="3300" spc="-25">
                <a:latin typeface="Trebuchet MS"/>
                <a:cs typeface="Trebuchet MS"/>
              </a:rPr>
              <a:t>operating</a:t>
            </a:r>
            <a:r>
              <a:rPr dirty="0" sz="3300" spc="150">
                <a:latin typeface="Trebuchet MS"/>
                <a:cs typeface="Trebuchet MS"/>
              </a:rPr>
              <a:t> </a:t>
            </a:r>
            <a:r>
              <a:rPr dirty="0" sz="3300" spc="-45">
                <a:latin typeface="Trebuchet MS"/>
                <a:cs typeface="Trebuchet MS"/>
              </a:rPr>
              <a:t>systems.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-15">
                <a:latin typeface="Trebuchet MS"/>
                <a:cs typeface="Trebuchet MS"/>
              </a:rPr>
              <a:t>7.User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Authentication:</a:t>
            </a:r>
            <a:r>
              <a:rPr dirty="0" sz="3300" spc="70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Restrict</a:t>
            </a:r>
            <a:r>
              <a:rPr dirty="0" sz="3300" spc="150">
                <a:latin typeface="Trebuchet MS"/>
                <a:cs typeface="Trebuchet MS"/>
              </a:rPr>
              <a:t> </a:t>
            </a:r>
            <a:r>
              <a:rPr dirty="0" sz="3300" spc="-15">
                <a:latin typeface="Trebuchet MS"/>
                <a:cs typeface="Trebuchet MS"/>
              </a:rPr>
              <a:t>keylogging</a:t>
            </a:r>
            <a:r>
              <a:rPr dirty="0" sz="3300" spc="70">
                <a:latin typeface="Trebuchet MS"/>
                <a:cs typeface="Trebuchet MS"/>
              </a:rPr>
              <a:t> </a:t>
            </a:r>
            <a:r>
              <a:rPr dirty="0" sz="3300" spc="25">
                <a:latin typeface="Trebuchet MS"/>
                <a:cs typeface="Trebuchet MS"/>
              </a:rPr>
              <a:t>to</a:t>
            </a:r>
            <a:r>
              <a:rPr dirty="0" sz="3300" spc="160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authorized</a:t>
            </a:r>
            <a:r>
              <a:rPr dirty="0" sz="3300" spc="150">
                <a:latin typeface="Trebuchet MS"/>
                <a:cs typeface="Trebuchet MS"/>
              </a:rPr>
              <a:t> </a:t>
            </a:r>
            <a:r>
              <a:rPr dirty="0" sz="3300" spc="-35">
                <a:latin typeface="Trebuchet MS"/>
                <a:cs typeface="Trebuchet MS"/>
              </a:rPr>
              <a:t>users.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3300" spc="-65">
                <a:latin typeface="Trebuchet MS"/>
                <a:cs typeface="Trebuchet MS"/>
              </a:rPr>
              <a:t>8.Reporting:</a:t>
            </a:r>
            <a:r>
              <a:rPr dirty="0" sz="3300" spc="70">
                <a:latin typeface="Trebuchet MS"/>
                <a:cs typeface="Trebuchet MS"/>
              </a:rPr>
              <a:t> </a:t>
            </a:r>
            <a:r>
              <a:rPr dirty="0" sz="3300" spc="-110">
                <a:latin typeface="Trebuchet MS"/>
                <a:cs typeface="Trebuchet MS"/>
              </a:rPr>
              <a:t>Generate</a:t>
            </a:r>
            <a:r>
              <a:rPr dirty="0" sz="3300" spc="105">
                <a:latin typeface="Trebuchet MS"/>
                <a:cs typeface="Trebuchet MS"/>
              </a:rPr>
              <a:t> </a:t>
            </a:r>
            <a:r>
              <a:rPr dirty="0" sz="3300" spc="-80">
                <a:latin typeface="Trebuchet MS"/>
                <a:cs typeface="Trebuchet MS"/>
              </a:rPr>
              <a:t>detailed</a:t>
            </a:r>
            <a:r>
              <a:rPr dirty="0" sz="3300" spc="155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insights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180">
                <a:latin typeface="Trebuchet MS"/>
                <a:cs typeface="Trebuchet MS"/>
              </a:rPr>
              <a:t>for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-85">
                <a:latin typeface="Trebuchet MS"/>
                <a:cs typeface="Trebuchet MS"/>
              </a:rPr>
              <a:t>compliance</a:t>
            </a:r>
            <a:r>
              <a:rPr dirty="0" sz="3300" spc="110">
                <a:latin typeface="Trebuchet MS"/>
                <a:cs typeface="Trebuchet MS"/>
              </a:rPr>
              <a:t> </a:t>
            </a:r>
            <a:r>
              <a:rPr dirty="0" sz="3300" spc="-90">
                <a:latin typeface="Trebuchet MS"/>
                <a:cs typeface="Trebuchet MS"/>
              </a:rPr>
              <a:t>and</a:t>
            </a:r>
            <a:r>
              <a:rPr dirty="0" sz="3300" spc="65">
                <a:latin typeface="Trebuchet MS"/>
                <a:cs typeface="Trebuchet MS"/>
              </a:rPr>
              <a:t> </a:t>
            </a:r>
            <a:r>
              <a:rPr dirty="0" sz="3300" spc="-80">
                <a:latin typeface="Trebuchet MS"/>
                <a:cs typeface="Trebuchet MS"/>
              </a:rPr>
              <a:t>auditing.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1092" y="1191451"/>
            <a:ext cx="4071620" cy="8547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450" spc="45">
                <a:solidFill>
                  <a:srgbClr val="1BACE3"/>
                </a:solidFill>
              </a:rPr>
              <a:t>Future</a:t>
            </a:r>
            <a:r>
              <a:rPr dirty="0" sz="5450" spc="225">
                <a:solidFill>
                  <a:srgbClr val="1BACE3"/>
                </a:solidFill>
              </a:rPr>
              <a:t> </a:t>
            </a:r>
            <a:r>
              <a:rPr dirty="0" sz="5450" spc="-60">
                <a:solidFill>
                  <a:srgbClr val="1BACE3"/>
                </a:solidFill>
              </a:rPr>
              <a:t>scope</a:t>
            </a:r>
            <a:endParaRPr sz="5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2024-04-05T09:04:28Z</dcterms:created>
  <dcterms:modified xsi:type="dcterms:W3CDTF">2024-04-05T09:04:28Z</dcterms:modified>
</cp:coreProperties>
</file>