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6B295-CC13-4607-83B8-F02874F1581F}" v="10" dt="2024-11-17T09:32:3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C516B295-CC13-4607-83B8-F02874F1581F}"/>
    <pc:docChg chg="undo custSel addSld delSld modSld">
      <pc:chgData name="s suriya" userId="d5b93ab706f65821" providerId="LiveId" clId="{C516B295-CC13-4607-83B8-F02874F1581F}" dt="2024-11-17T09:34:20.844" v="265" actId="207"/>
      <pc:docMkLst>
        <pc:docMk/>
      </pc:docMkLst>
      <pc:sldChg chg="del">
        <pc:chgData name="s suriya" userId="d5b93ab706f65821" providerId="LiveId" clId="{C516B295-CC13-4607-83B8-F02874F1581F}" dt="2024-11-16T08:52:15.116" v="166" actId="47"/>
        <pc:sldMkLst>
          <pc:docMk/>
          <pc:sldMk cId="349994252" sldId="256"/>
        </pc:sldMkLst>
      </pc:sldChg>
      <pc:sldChg chg="addSp delSp modSp new mod setBg">
        <pc:chgData name="s suriya" userId="d5b93ab706f65821" providerId="LiveId" clId="{C516B295-CC13-4607-83B8-F02874F1581F}" dt="2024-11-17T08:05:12.732" v="194" actId="478"/>
        <pc:sldMkLst>
          <pc:docMk/>
          <pc:sldMk cId="3789983965" sldId="257"/>
        </pc:sldMkLst>
        <pc:spChg chg="del mod">
          <ac:chgData name="s suriya" userId="d5b93ab706f65821" providerId="LiveId" clId="{C516B295-CC13-4607-83B8-F02874F1581F}" dt="2024-11-17T08:05:12.732" v="194" actId="478"/>
          <ac:spMkLst>
            <pc:docMk/>
            <pc:sldMk cId="3789983965" sldId="257"/>
            <ac:spMk id="2" creationId="{1F2547BA-6346-0878-490C-4CF4E15B898E}"/>
          </ac:spMkLst>
        </pc:spChg>
        <pc:spChg chg="del">
          <ac:chgData name="s suriya" userId="d5b93ab706f65821" providerId="LiveId" clId="{C516B295-CC13-4607-83B8-F02874F1581F}" dt="2024-11-16T08:42:48.132" v="6"/>
          <ac:spMkLst>
            <pc:docMk/>
            <pc:sldMk cId="3789983965" sldId="257"/>
            <ac:spMk id="3" creationId="{F14470BA-3F9C-912E-358D-322CF9F1E3EB}"/>
          </ac:spMkLst>
        </pc:spChg>
        <pc:spChg chg="add del mod">
          <ac:chgData name="s suriya" userId="d5b93ab706f65821" providerId="LiveId" clId="{C516B295-CC13-4607-83B8-F02874F1581F}" dt="2024-11-16T08:52:36.237" v="168" actId="26606"/>
          <ac:spMkLst>
            <pc:docMk/>
            <pc:sldMk cId="3789983965" sldId="257"/>
            <ac:spMk id="4" creationId="{8A0E80FA-DA33-F11B-58AF-295B7B2D201D}"/>
          </ac:spMkLst>
        </pc:spChg>
        <pc:spChg chg="add">
          <ac:chgData name="s suriya" userId="d5b93ab706f65821" providerId="LiveId" clId="{C516B295-CC13-4607-83B8-F02874F1581F}" dt="2024-11-16T08:52:36.237" v="168" actId="26606"/>
          <ac:spMkLst>
            <pc:docMk/>
            <pc:sldMk cId="3789983965" sldId="257"/>
            <ac:spMk id="10" creationId="{A7AE9375-4664-4DB2-922D-2782A6E439AC}"/>
          </ac:spMkLst>
        </pc:spChg>
        <pc:graphicFrameChg chg="add">
          <ac:chgData name="s suriya" userId="d5b93ab706f65821" providerId="LiveId" clId="{C516B295-CC13-4607-83B8-F02874F1581F}" dt="2024-11-16T08:52:36.237" v="168" actId="26606"/>
          <ac:graphicFrameMkLst>
            <pc:docMk/>
            <pc:sldMk cId="3789983965" sldId="257"/>
            <ac:graphicFrameMk id="6" creationId="{0B820FEC-1955-27B1-ACD2-C05918DF7032}"/>
          </ac:graphicFrameMkLst>
        </pc:graphicFrameChg>
        <pc:cxnChg chg="add">
          <ac:chgData name="s suriya" userId="d5b93ab706f65821" providerId="LiveId" clId="{C516B295-CC13-4607-83B8-F02874F1581F}" dt="2024-11-16T08:52:36.237" v="168" actId="26606"/>
          <ac:cxnSpMkLst>
            <pc:docMk/>
            <pc:sldMk cId="3789983965" sldId="257"/>
            <ac:cxnSpMk id="12" creationId="{EE504C98-6397-41C1-A8D8-2D9C4ED307E0}"/>
          </ac:cxnSpMkLst>
        </pc:cxnChg>
        <pc:cxnChg chg="add">
          <ac:chgData name="s suriya" userId="d5b93ab706f65821" providerId="LiveId" clId="{C516B295-CC13-4607-83B8-F02874F1581F}" dt="2024-11-16T08:52:36.237" v="168" actId="26606"/>
          <ac:cxnSpMkLst>
            <pc:docMk/>
            <pc:sldMk cId="3789983965" sldId="257"/>
            <ac:cxnSpMk id="14" creationId="{17C2F6CE-0CF2-4DDD-85F5-96799A328F15}"/>
          </ac:cxnSpMkLst>
        </pc:cxnChg>
      </pc:sldChg>
      <pc:sldChg chg="addSp delSp modSp new mod setBg setClrOvrMap">
        <pc:chgData name="s suriya" userId="d5b93ab706f65821" providerId="LiveId" clId="{C516B295-CC13-4607-83B8-F02874F1581F}" dt="2024-11-16T08:52:48.402" v="169" actId="26606"/>
        <pc:sldMkLst>
          <pc:docMk/>
          <pc:sldMk cId="1010223363" sldId="258"/>
        </pc:sldMkLst>
        <pc:spChg chg="mod">
          <ac:chgData name="s suriya" userId="d5b93ab706f65821" providerId="LiveId" clId="{C516B295-CC13-4607-83B8-F02874F1581F}" dt="2024-11-16T08:52:48.402" v="169" actId="26606"/>
          <ac:spMkLst>
            <pc:docMk/>
            <pc:sldMk cId="1010223363" sldId="258"/>
            <ac:spMk id="2" creationId="{2EF9393C-EE99-767C-049E-868663EA83EA}"/>
          </ac:spMkLst>
        </pc:spChg>
        <pc:spChg chg="del mod">
          <ac:chgData name="s suriya" userId="d5b93ab706f65821" providerId="LiveId" clId="{C516B295-CC13-4607-83B8-F02874F1581F}" dt="2024-11-16T08:52:48.402" v="169" actId="26606"/>
          <ac:spMkLst>
            <pc:docMk/>
            <pc:sldMk cId="1010223363" sldId="258"/>
            <ac:spMk id="3" creationId="{521EC4B7-17EC-9B7E-5357-B9A36326EE67}"/>
          </ac:spMkLst>
        </pc:spChg>
        <pc:spChg chg="add">
          <ac:chgData name="s suriya" userId="d5b93ab706f65821" providerId="LiveId" clId="{C516B295-CC13-4607-83B8-F02874F1581F}" dt="2024-11-16T08:52:48.402" v="169" actId="26606"/>
          <ac:spMkLst>
            <pc:docMk/>
            <pc:sldMk cId="1010223363" sldId="258"/>
            <ac:spMk id="10" creationId="{9228552E-C8B1-4A80-8448-0787CE0FC704}"/>
          </ac:spMkLst>
        </pc:spChg>
        <pc:graphicFrameChg chg="add">
          <ac:chgData name="s suriya" userId="d5b93ab706f65821" providerId="LiveId" clId="{C516B295-CC13-4607-83B8-F02874F1581F}" dt="2024-11-16T08:52:48.402" v="169" actId="26606"/>
          <ac:graphicFrameMkLst>
            <pc:docMk/>
            <pc:sldMk cId="1010223363" sldId="258"/>
            <ac:graphicFrameMk id="5" creationId="{2679A4F5-37A6-663C-E315-41E9A2CAE963}"/>
          </ac:graphicFrameMkLst>
        </pc:graphicFrameChg>
        <pc:picChg chg="add">
          <ac:chgData name="s suriya" userId="d5b93ab706f65821" providerId="LiveId" clId="{C516B295-CC13-4607-83B8-F02874F1581F}" dt="2024-11-16T08:52:48.402" v="169" actId="26606"/>
          <ac:picMkLst>
            <pc:docMk/>
            <pc:sldMk cId="1010223363" sldId="258"/>
            <ac:picMk id="6" creationId="{DDD260F3-5154-5CD4-BF90-ADE126BF8FBF}"/>
          </ac:picMkLst>
        </pc:picChg>
      </pc:sldChg>
      <pc:sldChg chg="addSp delSp modSp new mod setBg">
        <pc:chgData name="s suriya" userId="d5b93ab706f65821" providerId="LiveId" clId="{C516B295-CC13-4607-83B8-F02874F1581F}" dt="2024-11-16T08:53:00.413" v="170" actId="26606"/>
        <pc:sldMkLst>
          <pc:docMk/>
          <pc:sldMk cId="1461079856" sldId="259"/>
        </pc:sldMkLst>
        <pc:spChg chg="mod">
          <ac:chgData name="s suriya" userId="d5b93ab706f65821" providerId="LiveId" clId="{C516B295-CC13-4607-83B8-F02874F1581F}" dt="2024-11-16T08:53:00.413" v="170" actId="26606"/>
          <ac:spMkLst>
            <pc:docMk/>
            <pc:sldMk cId="1461079856" sldId="259"/>
            <ac:spMk id="2" creationId="{F9950AF3-032E-7048-8B58-EB81C1DDF0F7}"/>
          </ac:spMkLst>
        </pc:spChg>
        <pc:spChg chg="del mod">
          <ac:chgData name="s suriya" userId="d5b93ab706f65821" providerId="LiveId" clId="{C516B295-CC13-4607-83B8-F02874F1581F}" dt="2024-11-16T08:53:00.413" v="170" actId="26606"/>
          <ac:spMkLst>
            <pc:docMk/>
            <pc:sldMk cId="1461079856" sldId="259"/>
            <ac:spMk id="3" creationId="{25869FE5-C407-7FD8-DD31-9FBD25E4C5E5}"/>
          </ac:spMkLst>
        </pc:spChg>
        <pc:spChg chg="add">
          <ac:chgData name="s suriya" userId="d5b93ab706f65821" providerId="LiveId" clId="{C516B295-CC13-4607-83B8-F02874F1581F}" dt="2024-11-16T08:53:00.413" v="170" actId="26606"/>
          <ac:spMkLst>
            <pc:docMk/>
            <pc:sldMk cId="1461079856" sldId="259"/>
            <ac:spMk id="10" creationId="{4F7EBAE4-9945-4473-9E34-B2C66EA0F03D}"/>
          </ac:spMkLst>
        </pc:spChg>
        <pc:spChg chg="add">
          <ac:chgData name="s suriya" userId="d5b93ab706f65821" providerId="LiveId" clId="{C516B295-CC13-4607-83B8-F02874F1581F}" dt="2024-11-16T08:53:00.413" v="170" actId="26606"/>
          <ac:spMkLst>
            <pc:docMk/>
            <pc:sldMk cId="1461079856" sldId="259"/>
            <ac:spMk id="12" creationId="{70BEB1E7-2F88-40BC-B73D-42E5B6F80BFC}"/>
          </ac:spMkLst>
        </pc:spChg>
        <pc:spChg chg="add">
          <ac:chgData name="s suriya" userId="d5b93ab706f65821" providerId="LiveId" clId="{C516B295-CC13-4607-83B8-F02874F1581F}" dt="2024-11-16T08:53:00.413" v="170" actId="26606"/>
          <ac:spMkLst>
            <pc:docMk/>
            <pc:sldMk cId="1461079856" sldId="259"/>
            <ac:spMk id="14" creationId="{A7B99495-F43F-4D80-A44F-2CB4764EB90B}"/>
          </ac:spMkLst>
        </pc:spChg>
        <pc:graphicFrameChg chg="add">
          <ac:chgData name="s suriya" userId="d5b93ab706f65821" providerId="LiveId" clId="{C516B295-CC13-4607-83B8-F02874F1581F}" dt="2024-11-16T08:53:00.413" v="170" actId="26606"/>
          <ac:graphicFrameMkLst>
            <pc:docMk/>
            <pc:sldMk cId="1461079856" sldId="259"/>
            <ac:graphicFrameMk id="5" creationId="{C3B5F7F0-86E5-41DE-8FB8-CF549FDD2F88}"/>
          </ac:graphicFrameMkLst>
        </pc:graphicFrameChg>
        <pc:picChg chg="add">
          <ac:chgData name="s suriya" userId="d5b93ab706f65821" providerId="LiveId" clId="{C516B295-CC13-4607-83B8-F02874F1581F}" dt="2024-11-16T08:53:00.413" v="170" actId="26606"/>
          <ac:picMkLst>
            <pc:docMk/>
            <pc:sldMk cId="1461079856" sldId="259"/>
            <ac:picMk id="6" creationId="{B2912F17-C369-BF07-787B-F720A5F15ECA}"/>
          </ac:picMkLst>
        </pc:picChg>
      </pc:sldChg>
      <pc:sldChg chg="addSp delSp modSp new mod setBg setClrOvrMap">
        <pc:chgData name="s suriya" userId="d5b93ab706f65821" providerId="LiveId" clId="{C516B295-CC13-4607-83B8-F02874F1581F}" dt="2024-11-16T08:53:35.632" v="183" actId="26606"/>
        <pc:sldMkLst>
          <pc:docMk/>
          <pc:sldMk cId="2741363004" sldId="260"/>
        </pc:sldMkLst>
        <pc:spChg chg="mod">
          <ac:chgData name="s suriya" userId="d5b93ab706f65821" providerId="LiveId" clId="{C516B295-CC13-4607-83B8-F02874F1581F}" dt="2024-11-16T08:53:35.632" v="183" actId="26606"/>
          <ac:spMkLst>
            <pc:docMk/>
            <pc:sldMk cId="2741363004" sldId="260"/>
            <ac:spMk id="2" creationId="{1448C5C7-F423-2313-B01E-33CA56F32C6D}"/>
          </ac:spMkLst>
        </pc:spChg>
        <pc:spChg chg="add del mod">
          <ac:chgData name="s suriya" userId="d5b93ab706f65821" providerId="LiveId" clId="{C516B295-CC13-4607-83B8-F02874F1581F}" dt="2024-11-16T08:53:35.632" v="183" actId="26606"/>
          <ac:spMkLst>
            <pc:docMk/>
            <pc:sldMk cId="2741363004" sldId="260"/>
            <ac:spMk id="3" creationId="{32F90297-92E3-C4EB-89CD-66185E1B51B6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8" creationId="{327D73B4-9F5C-4A64-A179-51B9500CB8B5}"/>
          </ac:spMkLst>
        </pc:spChg>
        <pc:spChg chg="add del">
          <ac:chgData name="s suriya" userId="d5b93ab706f65821" providerId="LiveId" clId="{C516B295-CC13-4607-83B8-F02874F1581F}" dt="2024-11-16T08:53:12.639" v="172" actId="26606"/>
          <ac:spMkLst>
            <pc:docMk/>
            <pc:sldMk cId="2741363004" sldId="260"/>
            <ac:spMk id="10" creationId="{D1D34770-47A8-402C-AF23-2B653F2D88C1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12" creationId="{6CB927A4-E432-4310-9CD5-E89FF5063179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13" creationId="{C1F06963-6374-4B48-844F-071A9BAAAE02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14" creationId="{1453BF6C-B012-48B7-B4E8-6D7AC7C27D02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15" creationId="{32F90297-92E3-C4EB-89CD-66185E1B51B6}"/>
          </ac:spMkLst>
        </pc:spChg>
        <pc:spChg chg="add del">
          <ac:chgData name="s suriya" userId="d5b93ab706f65821" providerId="LiveId" clId="{C516B295-CC13-4607-83B8-F02874F1581F}" dt="2024-11-16T08:53:17.083" v="174" actId="26606"/>
          <ac:spMkLst>
            <pc:docMk/>
            <pc:sldMk cId="2741363004" sldId="260"/>
            <ac:spMk id="16" creationId="{E3020543-B24B-4EC4-8FFC-8DD88EEA91A8}"/>
          </ac:spMkLst>
        </pc:spChg>
        <pc:spChg chg="add del">
          <ac:chgData name="s suriya" userId="d5b93ab706f65821" providerId="LiveId" clId="{C516B295-CC13-4607-83B8-F02874F1581F}" dt="2024-11-16T08:53:32.566" v="180" actId="26606"/>
          <ac:spMkLst>
            <pc:docMk/>
            <pc:sldMk cId="2741363004" sldId="260"/>
            <ac:spMk id="24" creationId="{815925C2-A704-4D47-B1C1-3FCA52512EC1}"/>
          </ac:spMkLst>
        </pc:spChg>
        <pc:spChg chg="add del">
          <ac:chgData name="s suriya" userId="d5b93ab706f65821" providerId="LiveId" clId="{C516B295-CC13-4607-83B8-F02874F1581F}" dt="2024-11-16T08:53:32.566" v="180" actId="26606"/>
          <ac:spMkLst>
            <pc:docMk/>
            <pc:sldMk cId="2741363004" sldId="260"/>
            <ac:spMk id="25" creationId="{01D4315C-C23C-4FD3-98DF-08C29E2292A8}"/>
          </ac:spMkLst>
        </pc:spChg>
        <pc:spChg chg="add del">
          <ac:chgData name="s suriya" userId="d5b93ab706f65821" providerId="LiveId" clId="{C516B295-CC13-4607-83B8-F02874F1581F}" dt="2024-11-16T08:53:32.566" v="180" actId="26606"/>
          <ac:spMkLst>
            <pc:docMk/>
            <pc:sldMk cId="2741363004" sldId="260"/>
            <ac:spMk id="33" creationId="{32F90297-92E3-C4EB-89CD-66185E1B51B6}"/>
          </ac:spMkLst>
        </pc:spChg>
        <pc:spChg chg="add del">
          <ac:chgData name="s suriya" userId="d5b93ab706f65821" providerId="LiveId" clId="{C516B295-CC13-4607-83B8-F02874F1581F}" dt="2024-11-16T08:53:35.448" v="182" actId="26606"/>
          <ac:spMkLst>
            <pc:docMk/>
            <pc:sldMk cId="2741363004" sldId="260"/>
            <ac:spMk id="35" creationId="{B95B9BA8-1D69-4796-85F5-B6D0BD52354B}"/>
          </ac:spMkLst>
        </pc:spChg>
        <pc:spChg chg="add del">
          <ac:chgData name="s suriya" userId="d5b93ab706f65821" providerId="LiveId" clId="{C516B295-CC13-4607-83B8-F02874F1581F}" dt="2024-11-16T08:53:35.448" v="182" actId="26606"/>
          <ac:spMkLst>
            <pc:docMk/>
            <pc:sldMk cId="2741363004" sldId="260"/>
            <ac:spMk id="46" creationId="{32F90297-92E3-C4EB-89CD-66185E1B51B6}"/>
          </ac:spMkLst>
        </pc:spChg>
        <pc:spChg chg="add">
          <ac:chgData name="s suriya" userId="d5b93ab706f65821" providerId="LiveId" clId="{C516B295-CC13-4607-83B8-F02874F1581F}" dt="2024-11-16T08:53:35.632" v="183" actId="26606"/>
          <ac:spMkLst>
            <pc:docMk/>
            <pc:sldMk cId="2741363004" sldId="260"/>
            <ac:spMk id="48" creationId="{815925C2-A704-4D47-B1C1-3FCA52512EC1}"/>
          </ac:spMkLst>
        </pc:spChg>
        <pc:spChg chg="add">
          <ac:chgData name="s suriya" userId="d5b93ab706f65821" providerId="LiveId" clId="{C516B295-CC13-4607-83B8-F02874F1581F}" dt="2024-11-16T08:53:35.632" v="183" actId="26606"/>
          <ac:spMkLst>
            <pc:docMk/>
            <pc:sldMk cId="2741363004" sldId="260"/>
            <ac:spMk id="49" creationId="{01D4315C-C23C-4FD3-98DF-08C29E2292A8}"/>
          </ac:spMkLst>
        </pc:spChg>
        <pc:spChg chg="add">
          <ac:chgData name="s suriya" userId="d5b93ab706f65821" providerId="LiveId" clId="{C516B295-CC13-4607-83B8-F02874F1581F}" dt="2024-11-16T08:53:35.632" v="183" actId="26606"/>
          <ac:spMkLst>
            <pc:docMk/>
            <pc:sldMk cId="2741363004" sldId="260"/>
            <ac:spMk id="57" creationId="{32F90297-92E3-C4EB-89CD-66185E1B51B6}"/>
          </ac:spMkLst>
        </pc:spChg>
        <pc:grpChg chg="add del">
          <ac:chgData name="s suriya" userId="d5b93ab706f65821" providerId="LiveId" clId="{C516B295-CC13-4607-83B8-F02874F1581F}" dt="2024-11-16T08:53:32.566" v="180" actId="26606"/>
          <ac:grpSpMkLst>
            <pc:docMk/>
            <pc:sldMk cId="2741363004" sldId="260"/>
            <ac:grpSpMk id="26" creationId="{5E6B47BC-43FD-4C91-8BFF-B41B99A8A39E}"/>
          </ac:grpSpMkLst>
        </pc:grpChg>
        <pc:grpChg chg="add del">
          <ac:chgData name="s suriya" userId="d5b93ab706f65821" providerId="LiveId" clId="{C516B295-CC13-4607-83B8-F02874F1581F}" dt="2024-11-16T08:53:32.566" v="180" actId="26606"/>
          <ac:grpSpMkLst>
            <pc:docMk/>
            <pc:sldMk cId="2741363004" sldId="260"/>
            <ac:grpSpMk id="29" creationId="{43F5E015-E085-4624-B431-B42414448684}"/>
          </ac:grpSpMkLst>
        </pc:grpChg>
        <pc:grpChg chg="add del">
          <ac:chgData name="s suriya" userId="d5b93ab706f65821" providerId="LiveId" clId="{C516B295-CC13-4607-83B8-F02874F1581F}" dt="2024-11-16T08:53:35.448" v="182" actId="26606"/>
          <ac:grpSpMkLst>
            <pc:docMk/>
            <pc:sldMk cId="2741363004" sldId="260"/>
            <ac:grpSpMk id="36" creationId="{5F892E19-92E7-4BB2-8C3F-DBDFE8D9D324}"/>
          </ac:grpSpMkLst>
        </pc:grpChg>
        <pc:grpChg chg="add">
          <ac:chgData name="s suriya" userId="d5b93ab706f65821" providerId="LiveId" clId="{C516B295-CC13-4607-83B8-F02874F1581F}" dt="2024-11-16T08:53:35.632" v="183" actId="26606"/>
          <ac:grpSpMkLst>
            <pc:docMk/>
            <pc:sldMk cId="2741363004" sldId="260"/>
            <ac:grpSpMk id="50" creationId="{5E6B47BC-43FD-4C91-8BFF-B41B99A8A39E}"/>
          </ac:grpSpMkLst>
        </pc:grpChg>
        <pc:grpChg chg="add">
          <ac:chgData name="s suriya" userId="d5b93ab706f65821" providerId="LiveId" clId="{C516B295-CC13-4607-83B8-F02874F1581F}" dt="2024-11-16T08:53:35.632" v="183" actId="26606"/>
          <ac:grpSpMkLst>
            <pc:docMk/>
            <pc:sldMk cId="2741363004" sldId="260"/>
            <ac:grpSpMk id="53" creationId="{43F5E015-E085-4624-B431-B42414448684}"/>
          </ac:grpSpMkLst>
        </pc:grpChg>
        <pc:graphicFrameChg chg="add del">
          <ac:chgData name="s suriya" userId="d5b93ab706f65821" providerId="LiveId" clId="{C516B295-CC13-4607-83B8-F02874F1581F}" dt="2024-11-16T08:53:12.639" v="172" actId="26606"/>
          <ac:graphicFrameMkLst>
            <pc:docMk/>
            <pc:sldMk cId="2741363004" sldId="260"/>
            <ac:graphicFrameMk id="5" creationId="{223D2A4C-7C9F-87A1-95AC-BEECAE07AC54}"/>
          </ac:graphicFrameMkLst>
        </pc:graphicFrameChg>
        <pc:graphicFrameChg chg="add del">
          <ac:chgData name="s suriya" userId="d5b93ab706f65821" providerId="LiveId" clId="{C516B295-CC13-4607-83B8-F02874F1581F}" dt="2024-11-16T08:53:21.482" v="176" actId="26606"/>
          <ac:graphicFrameMkLst>
            <pc:docMk/>
            <pc:sldMk cId="2741363004" sldId="260"/>
            <ac:graphicFrameMk id="20" creationId="{7B8756D8-F113-346D-4636-3CE721B776A8}"/>
          </ac:graphicFrameMkLst>
        </pc:graphicFrameChg>
        <pc:graphicFrameChg chg="add del">
          <ac:chgData name="s suriya" userId="d5b93ab706f65821" providerId="LiveId" clId="{C516B295-CC13-4607-83B8-F02874F1581F}" dt="2024-11-16T08:53:31.015" v="178" actId="26606"/>
          <ac:graphicFrameMkLst>
            <pc:docMk/>
            <pc:sldMk cId="2741363004" sldId="260"/>
            <ac:graphicFrameMk id="22" creationId="{FF4F1EE7-BAE9-BDD9-035A-81466DEFEFE1}"/>
          </ac:graphicFrameMkLst>
        </pc:graphicFrameChg>
        <pc:picChg chg="add del">
          <ac:chgData name="s suriya" userId="d5b93ab706f65821" providerId="LiveId" clId="{C516B295-CC13-4607-83B8-F02874F1581F}" dt="2024-11-16T08:53:12.639" v="172" actId="26606"/>
          <ac:picMkLst>
            <pc:docMk/>
            <pc:sldMk cId="2741363004" sldId="260"/>
            <ac:picMk id="6" creationId="{8659D06D-707B-97BB-5AF5-89271F9D6B07}"/>
          </ac:picMkLst>
        </pc:picChg>
        <pc:cxnChg chg="add del">
          <ac:chgData name="s suriya" userId="d5b93ab706f65821" providerId="LiveId" clId="{C516B295-CC13-4607-83B8-F02874F1581F}" dt="2024-11-16T08:53:17.083" v="174" actId="26606"/>
          <ac:cxnSpMkLst>
            <pc:docMk/>
            <pc:sldMk cId="2741363004" sldId="260"/>
            <ac:cxnSpMk id="18" creationId="{C49DA8F6-BCC1-4447-B54C-57856834B94B}"/>
          </ac:cxnSpMkLst>
        </pc:cxnChg>
      </pc:sldChg>
      <pc:sldChg chg="addSp delSp modSp new mod setBg">
        <pc:chgData name="s suriya" userId="d5b93ab706f65821" providerId="LiveId" clId="{C516B295-CC13-4607-83B8-F02874F1581F}" dt="2024-11-16T08:53:45.480" v="184" actId="26606"/>
        <pc:sldMkLst>
          <pc:docMk/>
          <pc:sldMk cId="2764828106" sldId="261"/>
        </pc:sldMkLst>
        <pc:spChg chg="mod">
          <ac:chgData name="s suriya" userId="d5b93ab706f65821" providerId="LiveId" clId="{C516B295-CC13-4607-83B8-F02874F1581F}" dt="2024-11-16T08:53:45.480" v="184" actId="26606"/>
          <ac:spMkLst>
            <pc:docMk/>
            <pc:sldMk cId="2764828106" sldId="261"/>
            <ac:spMk id="2" creationId="{640DB9E0-F64C-5C33-168E-9DB3EC0E40C9}"/>
          </ac:spMkLst>
        </pc:spChg>
        <pc:spChg chg="del">
          <ac:chgData name="s suriya" userId="d5b93ab706f65821" providerId="LiveId" clId="{C516B295-CC13-4607-83B8-F02874F1581F}" dt="2024-11-16T08:45:39.983" v="111"/>
          <ac:spMkLst>
            <pc:docMk/>
            <pc:sldMk cId="2764828106" sldId="261"/>
            <ac:spMk id="3" creationId="{58B1F320-0EC2-D80A-43D7-BF37AC8BA807}"/>
          </ac:spMkLst>
        </pc:spChg>
        <pc:spChg chg="add del mod">
          <ac:chgData name="s suriya" userId="d5b93ab706f65821" providerId="LiveId" clId="{C516B295-CC13-4607-83B8-F02874F1581F}" dt="2024-11-16T08:53:45.480" v="184" actId="26606"/>
          <ac:spMkLst>
            <pc:docMk/>
            <pc:sldMk cId="2764828106" sldId="261"/>
            <ac:spMk id="4" creationId="{86AE985C-F0D5-3390-C12E-858BED2129B3}"/>
          </ac:spMkLst>
        </pc:spChg>
        <pc:spChg chg="add">
          <ac:chgData name="s suriya" userId="d5b93ab706f65821" providerId="LiveId" clId="{C516B295-CC13-4607-83B8-F02874F1581F}" dt="2024-11-16T08:53:45.480" v="184" actId="26606"/>
          <ac:spMkLst>
            <pc:docMk/>
            <pc:sldMk cId="2764828106" sldId="261"/>
            <ac:spMk id="10" creationId="{2659FDB4-FCBE-4A89-B46D-43D4FA54464D}"/>
          </ac:spMkLst>
        </pc:spChg>
        <pc:graphicFrameChg chg="add">
          <ac:chgData name="s suriya" userId="d5b93ab706f65821" providerId="LiveId" clId="{C516B295-CC13-4607-83B8-F02874F1581F}" dt="2024-11-16T08:53:45.480" v="184" actId="26606"/>
          <ac:graphicFrameMkLst>
            <pc:docMk/>
            <pc:sldMk cId="2764828106" sldId="261"/>
            <ac:graphicFrameMk id="6" creationId="{BABD544D-E5DB-B634-CA90-1FC15394A969}"/>
          </ac:graphicFrameMkLst>
        </pc:graphicFrameChg>
        <pc:cxnChg chg="add">
          <ac:chgData name="s suriya" userId="d5b93ab706f65821" providerId="LiveId" clId="{C516B295-CC13-4607-83B8-F02874F1581F}" dt="2024-11-16T08:53:45.480" v="184" actId="26606"/>
          <ac:cxnSpMkLst>
            <pc:docMk/>
            <pc:sldMk cId="2764828106" sldId="261"/>
            <ac:cxnSpMk id="12" creationId="{C8F51B3F-8331-4E4A-AE96-D47B1006EEAD}"/>
          </ac:cxnSpMkLst>
        </pc:cxnChg>
      </pc:sldChg>
      <pc:sldChg chg="addSp delSp modSp new mod setBg">
        <pc:chgData name="s suriya" userId="d5b93ab706f65821" providerId="LiveId" clId="{C516B295-CC13-4607-83B8-F02874F1581F}" dt="2024-11-16T08:53:55.725" v="189" actId="26606"/>
        <pc:sldMkLst>
          <pc:docMk/>
          <pc:sldMk cId="2565699564" sldId="262"/>
        </pc:sldMkLst>
        <pc:spChg chg="mod">
          <ac:chgData name="s suriya" userId="d5b93ab706f65821" providerId="LiveId" clId="{C516B295-CC13-4607-83B8-F02874F1581F}" dt="2024-11-16T08:53:55.725" v="189" actId="26606"/>
          <ac:spMkLst>
            <pc:docMk/>
            <pc:sldMk cId="2565699564" sldId="262"/>
            <ac:spMk id="2" creationId="{9318F013-523E-F775-C208-79EA61E3BA27}"/>
          </ac:spMkLst>
        </pc:spChg>
        <pc:spChg chg="del">
          <ac:chgData name="s suriya" userId="d5b93ab706f65821" providerId="LiveId" clId="{C516B295-CC13-4607-83B8-F02874F1581F}" dt="2024-11-16T08:46:30.514" v="118"/>
          <ac:spMkLst>
            <pc:docMk/>
            <pc:sldMk cId="2565699564" sldId="262"/>
            <ac:spMk id="3" creationId="{CF762273-0DC6-CD7F-3A23-D6F991A63FEA}"/>
          </ac:spMkLst>
        </pc:spChg>
        <pc:spChg chg="add del mod">
          <ac:chgData name="s suriya" userId="d5b93ab706f65821" providerId="LiveId" clId="{C516B295-CC13-4607-83B8-F02874F1581F}" dt="2024-11-16T08:53:55.725" v="189" actId="26606"/>
          <ac:spMkLst>
            <pc:docMk/>
            <pc:sldMk cId="2565699564" sldId="262"/>
            <ac:spMk id="4" creationId="{5FEA5F5B-0FBA-B572-78B0-5BB70C98ECB6}"/>
          </ac:spMkLst>
        </pc:spChg>
        <pc:spChg chg="add del">
          <ac:chgData name="s suriya" userId="d5b93ab706f65821" providerId="LiveId" clId="{C516B295-CC13-4607-83B8-F02874F1581F}" dt="2024-11-16T08:53:53.400" v="186" actId="26606"/>
          <ac:spMkLst>
            <pc:docMk/>
            <pc:sldMk cId="2565699564" sldId="262"/>
            <ac:spMk id="10" creationId="{BACC6370-2D7E-4714-9D71-7542949D7D5D}"/>
          </ac:spMkLst>
        </pc:spChg>
        <pc:spChg chg="add del">
          <ac:chgData name="s suriya" userId="d5b93ab706f65821" providerId="LiveId" clId="{C516B295-CC13-4607-83B8-F02874F1581F}" dt="2024-11-16T08:53:53.400" v="186" actId="26606"/>
          <ac:spMkLst>
            <pc:docMk/>
            <pc:sldMk cId="2565699564" sldId="262"/>
            <ac:spMk id="12" creationId="{F68B3F68-107C-434F-AA38-110D5EA91B85}"/>
          </ac:spMkLst>
        </pc:spChg>
        <pc:spChg chg="add del">
          <ac:chgData name="s suriya" userId="d5b93ab706f65821" providerId="LiveId" clId="{C516B295-CC13-4607-83B8-F02874F1581F}" dt="2024-11-16T08:53:53.400" v="186" actId="26606"/>
          <ac:spMkLst>
            <pc:docMk/>
            <pc:sldMk cId="2565699564" sldId="262"/>
            <ac:spMk id="14" creationId="{AAD0DBB9-1A4B-4391-81D4-CB19F9AB918A}"/>
          </ac:spMkLst>
        </pc:spChg>
        <pc:spChg chg="add del">
          <ac:chgData name="s suriya" userId="d5b93ab706f65821" providerId="LiveId" clId="{C516B295-CC13-4607-83B8-F02874F1581F}" dt="2024-11-16T08:53:53.400" v="186" actId="26606"/>
          <ac:spMkLst>
            <pc:docMk/>
            <pc:sldMk cId="2565699564" sldId="262"/>
            <ac:spMk id="16" creationId="{063BBA22-50EA-4C4D-BE05-F1CE4E63AA56}"/>
          </ac:spMkLst>
        </pc:spChg>
        <pc:spChg chg="add del">
          <ac:chgData name="s suriya" userId="d5b93ab706f65821" providerId="LiveId" clId="{C516B295-CC13-4607-83B8-F02874F1581F}" dt="2024-11-16T08:53:55.682" v="188" actId="26606"/>
          <ac:spMkLst>
            <pc:docMk/>
            <pc:sldMk cId="2565699564" sldId="262"/>
            <ac:spMk id="18" creationId="{2659FDB4-FCBE-4A89-B46D-43D4FA54464D}"/>
          </ac:spMkLst>
        </pc:spChg>
        <pc:spChg chg="add">
          <ac:chgData name="s suriya" userId="d5b93ab706f65821" providerId="LiveId" clId="{C516B295-CC13-4607-83B8-F02874F1581F}" dt="2024-11-16T08:53:55.725" v="189" actId="26606"/>
          <ac:spMkLst>
            <pc:docMk/>
            <pc:sldMk cId="2565699564" sldId="262"/>
            <ac:spMk id="22" creationId="{35DB3719-6FDC-4E5D-891D-FF40B7300F64}"/>
          </ac:spMkLst>
        </pc:spChg>
        <pc:spChg chg="add">
          <ac:chgData name="s suriya" userId="d5b93ab706f65821" providerId="LiveId" clId="{C516B295-CC13-4607-83B8-F02874F1581F}" dt="2024-11-16T08:53:55.725" v="189" actId="26606"/>
          <ac:spMkLst>
            <pc:docMk/>
            <pc:sldMk cId="2565699564" sldId="262"/>
            <ac:spMk id="23" creationId="{E0CBAC23-2E3F-4A90-BA59-F8299F6A5439}"/>
          </ac:spMkLst>
        </pc:spChg>
        <pc:graphicFrameChg chg="add del">
          <ac:chgData name="s suriya" userId="d5b93ab706f65821" providerId="LiveId" clId="{C516B295-CC13-4607-83B8-F02874F1581F}" dt="2024-11-16T08:53:53.400" v="186" actId="26606"/>
          <ac:graphicFrameMkLst>
            <pc:docMk/>
            <pc:sldMk cId="2565699564" sldId="262"/>
            <ac:graphicFrameMk id="6" creationId="{401CCAB7-947A-0021-E619-68C777752D5C}"/>
          </ac:graphicFrameMkLst>
        </pc:graphicFrameChg>
        <pc:graphicFrameChg chg="add del">
          <ac:chgData name="s suriya" userId="d5b93ab706f65821" providerId="LiveId" clId="{C516B295-CC13-4607-83B8-F02874F1581F}" dt="2024-11-16T08:53:55.682" v="188" actId="26606"/>
          <ac:graphicFrameMkLst>
            <pc:docMk/>
            <pc:sldMk cId="2565699564" sldId="262"/>
            <ac:graphicFrameMk id="20" creationId="{6102963B-D721-C489-4649-59D5B1F693B9}"/>
          </ac:graphicFrameMkLst>
        </pc:graphicFrameChg>
        <pc:graphicFrameChg chg="add">
          <ac:chgData name="s suriya" userId="d5b93ab706f65821" providerId="LiveId" clId="{C516B295-CC13-4607-83B8-F02874F1581F}" dt="2024-11-16T08:53:55.725" v="189" actId="26606"/>
          <ac:graphicFrameMkLst>
            <pc:docMk/>
            <pc:sldMk cId="2565699564" sldId="262"/>
            <ac:graphicFrameMk id="24" creationId="{821808AA-B297-BE2E-3F6B-69DB0D41A616}"/>
          </ac:graphicFrameMkLst>
        </pc:graphicFrameChg>
        <pc:cxnChg chg="add del">
          <ac:chgData name="s suriya" userId="d5b93ab706f65821" providerId="LiveId" clId="{C516B295-CC13-4607-83B8-F02874F1581F}" dt="2024-11-16T08:53:55.682" v="188" actId="26606"/>
          <ac:cxnSpMkLst>
            <pc:docMk/>
            <pc:sldMk cId="2565699564" sldId="262"/>
            <ac:cxnSpMk id="19" creationId="{C8F51B3F-8331-4E4A-AE96-D47B1006EEAD}"/>
          </ac:cxnSpMkLst>
        </pc:cxnChg>
      </pc:sldChg>
      <pc:sldChg chg="addSp delSp modSp new add del mod setBg">
        <pc:chgData name="s suriya" userId="d5b93ab706f65821" providerId="LiveId" clId="{C516B295-CC13-4607-83B8-F02874F1581F}" dt="2024-11-16T08:54:31.977" v="193" actId="26606"/>
        <pc:sldMkLst>
          <pc:docMk/>
          <pc:sldMk cId="2811947067" sldId="263"/>
        </pc:sldMkLst>
        <pc:spChg chg="del">
          <ac:chgData name="s suriya" userId="d5b93ab706f65821" providerId="LiveId" clId="{C516B295-CC13-4607-83B8-F02874F1581F}" dt="2024-11-16T08:47:02.242" v="124" actId="478"/>
          <ac:spMkLst>
            <pc:docMk/>
            <pc:sldMk cId="2811947067" sldId="263"/>
            <ac:spMk id="2" creationId="{64C9499A-098F-A846-FC08-44A33770C848}"/>
          </ac:spMkLst>
        </pc:spChg>
        <pc:spChg chg="mod ord">
          <ac:chgData name="s suriya" userId="d5b93ab706f65821" providerId="LiveId" clId="{C516B295-CC13-4607-83B8-F02874F1581F}" dt="2024-11-16T08:54:31.977" v="193" actId="26606"/>
          <ac:spMkLst>
            <pc:docMk/>
            <pc:sldMk cId="2811947067" sldId="263"/>
            <ac:spMk id="3" creationId="{05374EA9-49A1-0BC3-8161-E013ACCCF186}"/>
          </ac:spMkLst>
        </pc:spChg>
        <pc:spChg chg="add del">
          <ac:chgData name="s suriya" userId="d5b93ab706f65821" providerId="LiveId" clId="{C516B295-CC13-4607-83B8-F02874F1581F}" dt="2024-11-16T08:54:31.977" v="193" actId="26606"/>
          <ac:spMkLst>
            <pc:docMk/>
            <pc:sldMk cId="2811947067" sldId="263"/>
            <ac:spMk id="10" creationId="{EDDBB197-D710-4A4F-A9CA-FD2177498BE8}"/>
          </ac:spMkLst>
        </pc:spChg>
        <pc:spChg chg="add del">
          <ac:chgData name="s suriya" userId="d5b93ab706f65821" providerId="LiveId" clId="{C516B295-CC13-4607-83B8-F02874F1581F}" dt="2024-11-16T08:54:31.977" v="193" actId="26606"/>
          <ac:spMkLst>
            <pc:docMk/>
            <pc:sldMk cId="2811947067" sldId="263"/>
            <ac:spMk id="12" creationId="{975D1CFA-2CDB-4B64-BD9F-85744E8DA12F}"/>
          </ac:spMkLst>
        </pc:spChg>
        <pc:spChg chg="add del">
          <ac:chgData name="s suriya" userId="d5b93ab706f65821" providerId="LiveId" clId="{C516B295-CC13-4607-83B8-F02874F1581F}" dt="2024-11-16T08:54:31.955" v="192" actId="26606"/>
          <ac:spMkLst>
            <pc:docMk/>
            <pc:sldMk cId="2811947067" sldId="263"/>
            <ac:spMk id="23" creationId="{FCCDD320-F060-4CF7-AE20-8592F7C9571D}"/>
          </ac:spMkLst>
        </pc:spChg>
        <pc:spChg chg="add del">
          <ac:chgData name="s suriya" userId="d5b93ab706f65821" providerId="LiveId" clId="{C516B295-CC13-4607-83B8-F02874F1581F}" dt="2024-11-16T08:54:31.955" v="192" actId="26606"/>
          <ac:spMkLst>
            <pc:docMk/>
            <pc:sldMk cId="2811947067" sldId="263"/>
            <ac:spMk id="25" creationId="{4B49AD00-D954-4DA1-88A1-FFCD8F596D2D}"/>
          </ac:spMkLst>
        </pc:spChg>
        <pc:spChg chg="add">
          <ac:chgData name="s suriya" userId="d5b93ab706f65821" providerId="LiveId" clId="{C516B295-CC13-4607-83B8-F02874F1581F}" dt="2024-11-16T08:54:31.977" v="193" actId="26606"/>
          <ac:spMkLst>
            <pc:docMk/>
            <pc:sldMk cId="2811947067" sldId="263"/>
            <ac:spMk id="28" creationId="{E8A8EAB8-D2FF-444D-B34B-7D32F106AD0E}"/>
          </ac:spMkLst>
        </pc:spChg>
        <pc:grpChg chg="add del">
          <ac:chgData name="s suriya" userId="d5b93ab706f65821" providerId="LiveId" clId="{C516B295-CC13-4607-83B8-F02874F1581F}" dt="2024-11-16T08:54:31.977" v="193" actId="26606"/>
          <ac:grpSpMkLst>
            <pc:docMk/>
            <pc:sldMk cId="2811947067" sldId="263"/>
            <ac:grpSpMk id="14" creationId="{25EE5136-01F1-466C-962D-BA9B4C6757AA}"/>
          </ac:grpSpMkLst>
        </pc:grpChg>
        <pc:picChg chg="add mod">
          <ac:chgData name="s suriya" userId="d5b93ab706f65821" providerId="LiveId" clId="{C516B295-CC13-4607-83B8-F02874F1581F}" dt="2024-11-16T08:54:31.977" v="193" actId="26606"/>
          <ac:picMkLst>
            <pc:docMk/>
            <pc:sldMk cId="2811947067" sldId="263"/>
            <ac:picMk id="7" creationId="{8A586289-4A63-5D33-AB7C-FCA502E84BC8}"/>
          </ac:picMkLst>
        </pc:picChg>
        <pc:cxnChg chg="add">
          <ac:chgData name="s suriya" userId="d5b93ab706f65821" providerId="LiveId" clId="{C516B295-CC13-4607-83B8-F02874F1581F}" dt="2024-11-16T08:54:31.977" v="193" actId="26606"/>
          <ac:cxnSpMkLst>
            <pc:docMk/>
            <pc:sldMk cId="2811947067" sldId="263"/>
            <ac:cxnSpMk id="27" creationId="{F11AD06B-AB20-4097-8606-5DA00DBACE88}"/>
          </ac:cxnSpMkLst>
        </pc:cxnChg>
        <pc:cxnChg chg="add">
          <ac:chgData name="s suriya" userId="d5b93ab706f65821" providerId="LiveId" clId="{C516B295-CC13-4607-83B8-F02874F1581F}" dt="2024-11-16T08:54:31.977" v="193" actId="26606"/>
          <ac:cxnSpMkLst>
            <pc:docMk/>
            <pc:sldMk cId="2811947067" sldId="263"/>
            <ac:cxnSpMk id="29" creationId="{EEA38897-7BA3-4408-8083-3235339C4A60}"/>
          </ac:cxnSpMkLst>
        </pc:cxnChg>
      </pc:sldChg>
      <pc:sldChg chg="addSp delSp modSp new mod setBg">
        <pc:chgData name="s suriya" userId="d5b93ab706f65821" providerId="LiveId" clId="{C516B295-CC13-4607-83B8-F02874F1581F}" dt="2024-11-17T09:34:20.844" v="265" actId="207"/>
        <pc:sldMkLst>
          <pc:docMk/>
          <pc:sldMk cId="755412829" sldId="264"/>
        </pc:sldMkLst>
        <pc:spChg chg="del mod">
          <ac:chgData name="s suriya" userId="d5b93ab706f65821" providerId="LiveId" clId="{C516B295-CC13-4607-83B8-F02874F1581F}" dt="2024-11-17T09:26:20.624" v="196" actId="478"/>
          <ac:spMkLst>
            <pc:docMk/>
            <pc:sldMk cId="755412829" sldId="264"/>
            <ac:spMk id="2" creationId="{535282CA-A4D8-2448-C8E2-5997257E3E10}"/>
          </ac:spMkLst>
        </pc:spChg>
        <pc:spChg chg="del mod">
          <ac:chgData name="s suriya" userId="d5b93ab706f65821" providerId="LiveId" clId="{C516B295-CC13-4607-83B8-F02874F1581F}" dt="2024-11-17T09:26:41.563" v="198" actId="478"/>
          <ac:spMkLst>
            <pc:docMk/>
            <pc:sldMk cId="755412829" sldId="264"/>
            <ac:spMk id="3" creationId="{14D9960E-D68B-C294-67BB-23D4659ACF3B}"/>
          </ac:spMkLst>
        </pc:spChg>
        <pc:spChg chg="add mod">
          <ac:chgData name="s suriya" userId="d5b93ab706f65821" providerId="LiveId" clId="{C516B295-CC13-4607-83B8-F02874F1581F}" dt="2024-11-17T09:29:03.166" v="204" actId="207"/>
          <ac:spMkLst>
            <pc:docMk/>
            <pc:sldMk cId="755412829" sldId="264"/>
            <ac:spMk id="6" creationId="{C7B757E2-D0DB-92E2-F682-ABF922EE9B84}"/>
          </ac:spMkLst>
        </pc:spChg>
        <pc:spChg chg="add">
          <ac:chgData name="s suriya" userId="d5b93ab706f65821" providerId="LiveId" clId="{C516B295-CC13-4607-83B8-F02874F1581F}" dt="2024-11-16T08:52:30.927" v="167" actId="26606"/>
          <ac:spMkLst>
            <pc:docMk/>
            <pc:sldMk cId="755412829" sldId="264"/>
            <ac:spMk id="8" creationId="{A7AE9375-4664-4DB2-922D-2782A6E439AC}"/>
          </ac:spMkLst>
        </pc:spChg>
        <pc:spChg chg="add mod">
          <ac:chgData name="s suriya" userId="d5b93ab706f65821" providerId="LiveId" clId="{C516B295-CC13-4607-83B8-F02874F1581F}" dt="2024-11-17T09:31:40.751" v="247" actId="1076"/>
          <ac:spMkLst>
            <pc:docMk/>
            <pc:sldMk cId="755412829" sldId="264"/>
            <ac:spMk id="9" creationId="{663E036D-F1BB-C9D3-3E83-836C758885BE}"/>
          </ac:spMkLst>
        </pc:spChg>
        <pc:spChg chg="add">
          <ac:chgData name="s suriya" userId="d5b93ab706f65821" providerId="LiveId" clId="{C516B295-CC13-4607-83B8-F02874F1581F}" dt="2024-11-16T08:52:30.927" v="167" actId="26606"/>
          <ac:spMkLst>
            <pc:docMk/>
            <pc:sldMk cId="755412829" sldId="264"/>
            <ac:spMk id="12" creationId="{9DD005C1-8C51-42D6-9BEE-B9B83849743D}"/>
          </ac:spMkLst>
        </pc:spChg>
        <pc:spChg chg="add mod">
          <ac:chgData name="s suriya" userId="d5b93ab706f65821" providerId="LiveId" clId="{C516B295-CC13-4607-83B8-F02874F1581F}" dt="2024-11-17T09:34:20.844" v="265" actId="207"/>
          <ac:spMkLst>
            <pc:docMk/>
            <pc:sldMk cId="755412829" sldId="264"/>
            <ac:spMk id="13" creationId="{81F5FF3A-3294-9960-AC21-89F4DE45E726}"/>
          </ac:spMkLst>
        </pc:spChg>
        <pc:picChg chg="add mod">
          <ac:chgData name="s suriya" userId="d5b93ab706f65821" providerId="LiveId" clId="{C516B295-CC13-4607-83B8-F02874F1581F}" dt="2024-11-17T09:26:28.811" v="197" actId="1076"/>
          <ac:picMkLst>
            <pc:docMk/>
            <pc:sldMk cId="755412829" sldId="264"/>
            <ac:picMk id="4" creationId="{E49F0FD4-1EF2-9DE0-72D7-C4AC994C8AF2}"/>
          </ac:picMkLst>
        </pc:picChg>
        <pc:cxnChg chg="add">
          <ac:chgData name="s suriya" userId="d5b93ab706f65821" providerId="LiveId" clId="{C516B295-CC13-4607-83B8-F02874F1581F}" dt="2024-11-16T08:52:30.927" v="167" actId="26606"/>
          <ac:cxnSpMkLst>
            <pc:docMk/>
            <pc:sldMk cId="755412829" sldId="264"/>
            <ac:cxnSpMk id="10" creationId="{EE504C98-6397-41C1-A8D8-2D9C4ED307E0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D20CB-1D39-452B-9830-CAC2B1D7AF2C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67CD23-AE21-4D78-86A5-DD1D140B57AC}">
      <dgm:prSet/>
      <dgm:spPr/>
      <dgm:t>
        <a:bodyPr/>
        <a:lstStyle/>
        <a:p>
          <a:r>
            <a:rPr lang="en-US" b="0" i="0" baseline="0"/>
            <a:t>Here's a basic example of a BMI Calculator with </a:t>
          </a:r>
          <a:r>
            <a:rPr lang="en-US" b="1" i="0" baseline="0"/>
            <a:t>frontend development code</a:t>
          </a:r>
          <a:endParaRPr lang="en-US"/>
        </a:p>
      </dgm:t>
    </dgm:pt>
    <dgm:pt modelId="{900D249B-C1B2-4F5C-927D-F97419E3E25B}" type="parTrans" cxnId="{5F27DD55-782F-41AB-B7D7-08B56E7216A8}">
      <dgm:prSet/>
      <dgm:spPr/>
      <dgm:t>
        <a:bodyPr/>
        <a:lstStyle/>
        <a:p>
          <a:endParaRPr lang="en-US"/>
        </a:p>
      </dgm:t>
    </dgm:pt>
    <dgm:pt modelId="{F62926A4-3509-49B4-92CD-0FEA55B4ADC8}" type="sibTrans" cxnId="{5F27DD55-782F-41AB-B7D7-08B56E7216A8}">
      <dgm:prSet/>
      <dgm:spPr/>
      <dgm:t>
        <a:bodyPr/>
        <a:lstStyle/>
        <a:p>
          <a:endParaRPr lang="en-US"/>
        </a:p>
      </dgm:t>
    </dgm:pt>
    <dgm:pt modelId="{9B21B116-DE55-4259-940B-80A25FA20F64}">
      <dgm:prSet/>
      <dgm:spPr/>
      <dgm:t>
        <a:bodyPr/>
        <a:lstStyle/>
        <a:p>
          <a:r>
            <a:rPr lang="en-US" b="0" i="0" baseline="0"/>
            <a:t>that includes</a:t>
          </a:r>
          <a:endParaRPr lang="en-US"/>
        </a:p>
      </dgm:t>
    </dgm:pt>
    <dgm:pt modelId="{C1232E8A-3B65-4F99-B17F-E59DDCC22900}" type="parTrans" cxnId="{07CFECA4-BCB5-4A5E-9B21-561AD85698E6}">
      <dgm:prSet/>
      <dgm:spPr/>
      <dgm:t>
        <a:bodyPr/>
        <a:lstStyle/>
        <a:p>
          <a:endParaRPr lang="en-US"/>
        </a:p>
      </dgm:t>
    </dgm:pt>
    <dgm:pt modelId="{EA1BEBB6-687B-4564-9BAC-9B92D16492AC}" type="sibTrans" cxnId="{07CFECA4-BCB5-4A5E-9B21-561AD85698E6}">
      <dgm:prSet/>
      <dgm:spPr/>
      <dgm:t>
        <a:bodyPr/>
        <a:lstStyle/>
        <a:p>
          <a:endParaRPr lang="en-US"/>
        </a:p>
      </dgm:t>
    </dgm:pt>
    <dgm:pt modelId="{C4358AAE-1000-4EB4-9DB8-09696B208D29}">
      <dgm:prSet/>
      <dgm:spPr/>
      <dgm:t>
        <a:bodyPr/>
        <a:lstStyle/>
        <a:p>
          <a:r>
            <a:rPr lang="en-US" b="0" i="0" baseline="0"/>
            <a:t>index.html, style.css, and script.js all written as one compact solution for easy use: </a:t>
          </a:r>
          <a:endParaRPr lang="en-US"/>
        </a:p>
      </dgm:t>
    </dgm:pt>
    <dgm:pt modelId="{78A0F650-80F9-4A99-BA2E-798500FEB3B3}" type="parTrans" cxnId="{01695082-16A0-445F-8FC2-4B5DB29BC6FE}">
      <dgm:prSet/>
      <dgm:spPr/>
      <dgm:t>
        <a:bodyPr/>
        <a:lstStyle/>
        <a:p>
          <a:endParaRPr lang="en-US"/>
        </a:p>
      </dgm:t>
    </dgm:pt>
    <dgm:pt modelId="{CBFFCD5B-15E7-4CF7-BBC5-3DD9504F3E52}" type="sibTrans" cxnId="{01695082-16A0-445F-8FC2-4B5DB29BC6FE}">
      <dgm:prSet/>
      <dgm:spPr/>
      <dgm:t>
        <a:bodyPr/>
        <a:lstStyle/>
        <a:p>
          <a:endParaRPr lang="en-US"/>
        </a:p>
      </dgm:t>
    </dgm:pt>
    <dgm:pt modelId="{FDF88987-393E-4666-8F87-D7BCEE8ED56D}" type="pres">
      <dgm:prSet presAssocID="{C87D20CB-1D39-452B-9830-CAC2B1D7AF2C}" presName="diagram" presStyleCnt="0">
        <dgm:presLayoutVars>
          <dgm:dir/>
          <dgm:resizeHandles val="exact"/>
        </dgm:presLayoutVars>
      </dgm:prSet>
      <dgm:spPr/>
    </dgm:pt>
    <dgm:pt modelId="{152D2906-80A4-4E07-B1C2-1FEE9D39A5A6}" type="pres">
      <dgm:prSet presAssocID="{1167CD23-AE21-4D78-86A5-DD1D140B57AC}" presName="node" presStyleLbl="node1" presStyleIdx="0" presStyleCnt="3">
        <dgm:presLayoutVars>
          <dgm:bulletEnabled val="1"/>
        </dgm:presLayoutVars>
      </dgm:prSet>
      <dgm:spPr/>
    </dgm:pt>
    <dgm:pt modelId="{64BA5046-B1C6-4A22-A6BC-D6C7C2072BB9}" type="pres">
      <dgm:prSet presAssocID="{F62926A4-3509-49B4-92CD-0FEA55B4ADC8}" presName="sibTrans" presStyleLbl="sibTrans2D1" presStyleIdx="0" presStyleCnt="2"/>
      <dgm:spPr/>
    </dgm:pt>
    <dgm:pt modelId="{6A7AF5E9-0BBD-421B-AA04-83B5AC916548}" type="pres">
      <dgm:prSet presAssocID="{F62926A4-3509-49B4-92CD-0FEA55B4ADC8}" presName="connectorText" presStyleLbl="sibTrans2D1" presStyleIdx="0" presStyleCnt="2"/>
      <dgm:spPr/>
    </dgm:pt>
    <dgm:pt modelId="{9F72FCAA-7172-4349-9FE8-2EEB7E155338}" type="pres">
      <dgm:prSet presAssocID="{9B21B116-DE55-4259-940B-80A25FA20F64}" presName="node" presStyleLbl="node1" presStyleIdx="1" presStyleCnt="3">
        <dgm:presLayoutVars>
          <dgm:bulletEnabled val="1"/>
        </dgm:presLayoutVars>
      </dgm:prSet>
      <dgm:spPr/>
    </dgm:pt>
    <dgm:pt modelId="{41574535-9FBF-4EC5-888E-79D76ECDAB15}" type="pres">
      <dgm:prSet presAssocID="{EA1BEBB6-687B-4564-9BAC-9B92D16492AC}" presName="sibTrans" presStyleLbl="sibTrans2D1" presStyleIdx="1" presStyleCnt="2"/>
      <dgm:spPr/>
    </dgm:pt>
    <dgm:pt modelId="{105BE960-DDF0-45F8-AA42-EF22D7F779A5}" type="pres">
      <dgm:prSet presAssocID="{EA1BEBB6-687B-4564-9BAC-9B92D16492AC}" presName="connectorText" presStyleLbl="sibTrans2D1" presStyleIdx="1" presStyleCnt="2"/>
      <dgm:spPr/>
    </dgm:pt>
    <dgm:pt modelId="{B8F07D50-47DE-47DE-AED1-97184D235E77}" type="pres">
      <dgm:prSet presAssocID="{C4358AAE-1000-4EB4-9DB8-09696B208D29}" presName="node" presStyleLbl="node1" presStyleIdx="2" presStyleCnt="3">
        <dgm:presLayoutVars>
          <dgm:bulletEnabled val="1"/>
        </dgm:presLayoutVars>
      </dgm:prSet>
      <dgm:spPr/>
    </dgm:pt>
  </dgm:ptLst>
  <dgm:cxnLst>
    <dgm:cxn modelId="{4B69B218-4618-4976-B807-79D3E5C7C098}" type="presOf" srcId="{9B21B116-DE55-4259-940B-80A25FA20F64}" destId="{9F72FCAA-7172-4349-9FE8-2EEB7E155338}" srcOrd="0" destOrd="0" presId="urn:microsoft.com/office/officeart/2005/8/layout/process5"/>
    <dgm:cxn modelId="{B02CF51F-9887-4ACE-BE30-A3A0D5260D5B}" type="presOf" srcId="{EA1BEBB6-687B-4564-9BAC-9B92D16492AC}" destId="{105BE960-DDF0-45F8-AA42-EF22D7F779A5}" srcOrd="1" destOrd="0" presId="urn:microsoft.com/office/officeart/2005/8/layout/process5"/>
    <dgm:cxn modelId="{6E38323E-68DD-42F5-97DB-AAE3154BCADA}" type="presOf" srcId="{C87D20CB-1D39-452B-9830-CAC2B1D7AF2C}" destId="{FDF88987-393E-4666-8F87-D7BCEE8ED56D}" srcOrd="0" destOrd="0" presId="urn:microsoft.com/office/officeart/2005/8/layout/process5"/>
    <dgm:cxn modelId="{D13DFB62-2569-4325-9637-7DA846930BB7}" type="presOf" srcId="{EA1BEBB6-687B-4564-9BAC-9B92D16492AC}" destId="{41574535-9FBF-4EC5-888E-79D76ECDAB15}" srcOrd="0" destOrd="0" presId="urn:microsoft.com/office/officeart/2005/8/layout/process5"/>
    <dgm:cxn modelId="{5F27DD55-782F-41AB-B7D7-08B56E7216A8}" srcId="{C87D20CB-1D39-452B-9830-CAC2B1D7AF2C}" destId="{1167CD23-AE21-4D78-86A5-DD1D140B57AC}" srcOrd="0" destOrd="0" parTransId="{900D249B-C1B2-4F5C-927D-F97419E3E25B}" sibTransId="{F62926A4-3509-49B4-92CD-0FEA55B4ADC8}"/>
    <dgm:cxn modelId="{7CBE3777-3580-4FC4-A07B-512E7F0420C5}" type="presOf" srcId="{C4358AAE-1000-4EB4-9DB8-09696B208D29}" destId="{B8F07D50-47DE-47DE-AED1-97184D235E77}" srcOrd="0" destOrd="0" presId="urn:microsoft.com/office/officeart/2005/8/layout/process5"/>
    <dgm:cxn modelId="{ABA78D7F-E6FE-4BE0-85F6-3A9A1928314D}" type="presOf" srcId="{1167CD23-AE21-4D78-86A5-DD1D140B57AC}" destId="{152D2906-80A4-4E07-B1C2-1FEE9D39A5A6}" srcOrd="0" destOrd="0" presId="urn:microsoft.com/office/officeart/2005/8/layout/process5"/>
    <dgm:cxn modelId="{01695082-16A0-445F-8FC2-4B5DB29BC6FE}" srcId="{C87D20CB-1D39-452B-9830-CAC2B1D7AF2C}" destId="{C4358AAE-1000-4EB4-9DB8-09696B208D29}" srcOrd="2" destOrd="0" parTransId="{78A0F650-80F9-4A99-BA2E-798500FEB3B3}" sibTransId="{CBFFCD5B-15E7-4CF7-BBC5-3DD9504F3E52}"/>
    <dgm:cxn modelId="{5E72209C-823F-463A-8A13-2F3994107F78}" type="presOf" srcId="{F62926A4-3509-49B4-92CD-0FEA55B4ADC8}" destId="{6A7AF5E9-0BBD-421B-AA04-83B5AC916548}" srcOrd="1" destOrd="0" presId="urn:microsoft.com/office/officeart/2005/8/layout/process5"/>
    <dgm:cxn modelId="{07CFECA4-BCB5-4A5E-9B21-561AD85698E6}" srcId="{C87D20CB-1D39-452B-9830-CAC2B1D7AF2C}" destId="{9B21B116-DE55-4259-940B-80A25FA20F64}" srcOrd="1" destOrd="0" parTransId="{C1232E8A-3B65-4F99-B17F-E59DDCC22900}" sibTransId="{EA1BEBB6-687B-4564-9BAC-9B92D16492AC}"/>
    <dgm:cxn modelId="{1AF7A7BD-95A9-459C-BCA7-4D0151C4EB7B}" type="presOf" srcId="{F62926A4-3509-49B4-92CD-0FEA55B4ADC8}" destId="{64BA5046-B1C6-4A22-A6BC-D6C7C2072BB9}" srcOrd="0" destOrd="0" presId="urn:microsoft.com/office/officeart/2005/8/layout/process5"/>
    <dgm:cxn modelId="{F1CE63C8-ED6A-4091-A4BF-50A4A6BFE19B}" type="presParOf" srcId="{FDF88987-393E-4666-8F87-D7BCEE8ED56D}" destId="{152D2906-80A4-4E07-B1C2-1FEE9D39A5A6}" srcOrd="0" destOrd="0" presId="urn:microsoft.com/office/officeart/2005/8/layout/process5"/>
    <dgm:cxn modelId="{5C1C6023-1BFF-4E68-A832-4B45F8A0A881}" type="presParOf" srcId="{FDF88987-393E-4666-8F87-D7BCEE8ED56D}" destId="{64BA5046-B1C6-4A22-A6BC-D6C7C2072BB9}" srcOrd="1" destOrd="0" presId="urn:microsoft.com/office/officeart/2005/8/layout/process5"/>
    <dgm:cxn modelId="{8B97E9D7-5F58-49CC-9C53-EF930F7C6C17}" type="presParOf" srcId="{64BA5046-B1C6-4A22-A6BC-D6C7C2072BB9}" destId="{6A7AF5E9-0BBD-421B-AA04-83B5AC916548}" srcOrd="0" destOrd="0" presId="urn:microsoft.com/office/officeart/2005/8/layout/process5"/>
    <dgm:cxn modelId="{12867718-D8E0-4127-860F-BEFF424A9095}" type="presParOf" srcId="{FDF88987-393E-4666-8F87-D7BCEE8ED56D}" destId="{9F72FCAA-7172-4349-9FE8-2EEB7E155338}" srcOrd="2" destOrd="0" presId="urn:microsoft.com/office/officeart/2005/8/layout/process5"/>
    <dgm:cxn modelId="{B66AE9A1-61D3-4A1D-9BD1-1ADB9F1923B5}" type="presParOf" srcId="{FDF88987-393E-4666-8F87-D7BCEE8ED56D}" destId="{41574535-9FBF-4EC5-888E-79D76ECDAB15}" srcOrd="3" destOrd="0" presId="urn:microsoft.com/office/officeart/2005/8/layout/process5"/>
    <dgm:cxn modelId="{A393AD9E-6551-49D8-AC5B-1FD723771F96}" type="presParOf" srcId="{41574535-9FBF-4EC5-888E-79D76ECDAB15}" destId="{105BE960-DDF0-45F8-AA42-EF22D7F779A5}" srcOrd="0" destOrd="0" presId="urn:microsoft.com/office/officeart/2005/8/layout/process5"/>
    <dgm:cxn modelId="{B65B0FE2-2711-47C4-B69B-33C361DD313B}" type="presParOf" srcId="{FDF88987-393E-4666-8F87-D7BCEE8ED56D}" destId="{B8F07D50-47DE-47DE-AED1-97184D235E7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BC853-34EA-402B-A857-5D4116F6D1F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FB3B94-E1CF-4096-B112-CF507FC0DAFB}">
      <dgm:prSet/>
      <dgm:spPr/>
      <dgm:t>
        <a:bodyPr/>
        <a:lstStyle/>
        <a:p>
          <a:r>
            <a:rPr lang="en-US"/>
            <a:t>&lt;!DOCTYPE html&gt;</a:t>
          </a:r>
        </a:p>
      </dgm:t>
    </dgm:pt>
    <dgm:pt modelId="{4BC70E18-5363-4686-A39B-08F0D53D3159}" type="parTrans" cxnId="{9E07E7D4-C179-4993-96DB-4E85F59CDD87}">
      <dgm:prSet/>
      <dgm:spPr/>
      <dgm:t>
        <a:bodyPr/>
        <a:lstStyle/>
        <a:p>
          <a:endParaRPr lang="en-US"/>
        </a:p>
      </dgm:t>
    </dgm:pt>
    <dgm:pt modelId="{DADD0344-B99D-4B4A-9696-9EE770BD4C7D}" type="sibTrans" cxnId="{9E07E7D4-C179-4993-96DB-4E85F59CDD87}">
      <dgm:prSet/>
      <dgm:spPr/>
      <dgm:t>
        <a:bodyPr/>
        <a:lstStyle/>
        <a:p>
          <a:endParaRPr lang="en-US"/>
        </a:p>
      </dgm:t>
    </dgm:pt>
    <dgm:pt modelId="{1101EE20-D85F-4DC3-8304-17D1F1383328}">
      <dgm:prSet/>
      <dgm:spPr/>
      <dgm:t>
        <a:bodyPr/>
        <a:lstStyle/>
        <a:p>
          <a:r>
            <a:rPr lang="en-US"/>
            <a:t>&lt;html lang="en"&gt;</a:t>
          </a:r>
        </a:p>
      </dgm:t>
    </dgm:pt>
    <dgm:pt modelId="{E5FBB736-DB70-4357-B8AE-3A7D6DBD16C1}" type="parTrans" cxnId="{2B43F90C-F9D3-49BD-9555-7D826A6D7800}">
      <dgm:prSet/>
      <dgm:spPr/>
      <dgm:t>
        <a:bodyPr/>
        <a:lstStyle/>
        <a:p>
          <a:endParaRPr lang="en-US"/>
        </a:p>
      </dgm:t>
    </dgm:pt>
    <dgm:pt modelId="{C898ABA3-B6E3-4857-BCAC-8259241FC2FB}" type="sibTrans" cxnId="{2B43F90C-F9D3-49BD-9555-7D826A6D7800}">
      <dgm:prSet/>
      <dgm:spPr/>
      <dgm:t>
        <a:bodyPr/>
        <a:lstStyle/>
        <a:p>
          <a:endParaRPr lang="en-US"/>
        </a:p>
      </dgm:t>
    </dgm:pt>
    <dgm:pt modelId="{E16C1C01-50B9-43DF-B1B6-88A71BAA0DEB}">
      <dgm:prSet/>
      <dgm:spPr/>
      <dgm:t>
        <a:bodyPr/>
        <a:lstStyle/>
        <a:p>
          <a:r>
            <a:rPr lang="en-US"/>
            <a:t>&lt;head&gt;</a:t>
          </a:r>
        </a:p>
      </dgm:t>
    </dgm:pt>
    <dgm:pt modelId="{AA3761CA-C489-4667-AB76-70CE1C1A1D5D}" type="parTrans" cxnId="{37560A3A-F920-4E67-82A7-691EEF4C3381}">
      <dgm:prSet/>
      <dgm:spPr/>
      <dgm:t>
        <a:bodyPr/>
        <a:lstStyle/>
        <a:p>
          <a:endParaRPr lang="en-US"/>
        </a:p>
      </dgm:t>
    </dgm:pt>
    <dgm:pt modelId="{AE215947-1A49-41A2-8439-78E9AA80424E}" type="sibTrans" cxnId="{37560A3A-F920-4E67-82A7-691EEF4C3381}">
      <dgm:prSet/>
      <dgm:spPr/>
      <dgm:t>
        <a:bodyPr/>
        <a:lstStyle/>
        <a:p>
          <a:endParaRPr lang="en-US"/>
        </a:p>
      </dgm:t>
    </dgm:pt>
    <dgm:pt modelId="{F9923414-1CC9-4D1D-8DEB-8C3DDBDE4900}">
      <dgm:prSet/>
      <dgm:spPr/>
      <dgm:t>
        <a:bodyPr/>
        <a:lstStyle/>
        <a:p>
          <a:r>
            <a:rPr lang="en-US"/>
            <a:t>&lt;meta charset="UTF-8"&gt;</a:t>
          </a:r>
        </a:p>
      </dgm:t>
    </dgm:pt>
    <dgm:pt modelId="{5E0F0833-DA96-491B-904A-1D9B9E71E7BF}" type="parTrans" cxnId="{57E76F22-1B21-4992-846C-776F96E001D2}">
      <dgm:prSet/>
      <dgm:spPr/>
      <dgm:t>
        <a:bodyPr/>
        <a:lstStyle/>
        <a:p>
          <a:endParaRPr lang="en-US"/>
        </a:p>
      </dgm:t>
    </dgm:pt>
    <dgm:pt modelId="{5C34AAE1-8C44-4E95-9E16-EECB637A6969}" type="sibTrans" cxnId="{57E76F22-1B21-4992-846C-776F96E001D2}">
      <dgm:prSet/>
      <dgm:spPr/>
      <dgm:t>
        <a:bodyPr/>
        <a:lstStyle/>
        <a:p>
          <a:endParaRPr lang="en-US"/>
        </a:p>
      </dgm:t>
    </dgm:pt>
    <dgm:pt modelId="{75BA4DAE-0EA2-4469-83E1-089DD921E49A}">
      <dgm:prSet/>
      <dgm:spPr/>
      <dgm:t>
        <a:bodyPr/>
        <a:lstStyle/>
        <a:p>
          <a:r>
            <a:rPr lang="en-US"/>
            <a:t>&lt;meta name="viewport" content="width=device-width, initial-scale=1.0"&gt;</a:t>
          </a:r>
        </a:p>
      </dgm:t>
    </dgm:pt>
    <dgm:pt modelId="{9BD4B97B-36F9-4EA1-81B6-7A8883D1EED6}" type="parTrans" cxnId="{BAA859EE-5E24-4C4C-91BE-D52461CE2A46}">
      <dgm:prSet/>
      <dgm:spPr/>
      <dgm:t>
        <a:bodyPr/>
        <a:lstStyle/>
        <a:p>
          <a:endParaRPr lang="en-US"/>
        </a:p>
      </dgm:t>
    </dgm:pt>
    <dgm:pt modelId="{EAE95979-8D3D-46A6-B3C6-80A21D9E09DF}" type="sibTrans" cxnId="{BAA859EE-5E24-4C4C-91BE-D52461CE2A46}">
      <dgm:prSet/>
      <dgm:spPr/>
      <dgm:t>
        <a:bodyPr/>
        <a:lstStyle/>
        <a:p>
          <a:endParaRPr lang="en-US"/>
        </a:p>
      </dgm:t>
    </dgm:pt>
    <dgm:pt modelId="{0E5553E1-8790-475A-8503-0FE085B6A07E}">
      <dgm:prSet/>
      <dgm:spPr/>
      <dgm:t>
        <a:bodyPr/>
        <a:lstStyle/>
        <a:p>
          <a:r>
            <a:rPr lang="en-US"/>
            <a:t>&lt;title&gt;BMI Calculator&lt;/title&gt;</a:t>
          </a:r>
        </a:p>
      </dgm:t>
    </dgm:pt>
    <dgm:pt modelId="{51634548-1ABB-4D3E-A4B2-9ED2655BEC7F}" type="parTrans" cxnId="{0AD43FF5-F8EA-4D43-8FF2-F88C0EC6392D}">
      <dgm:prSet/>
      <dgm:spPr/>
      <dgm:t>
        <a:bodyPr/>
        <a:lstStyle/>
        <a:p>
          <a:endParaRPr lang="en-US"/>
        </a:p>
      </dgm:t>
    </dgm:pt>
    <dgm:pt modelId="{38862276-7466-400B-8B17-D9AC0FCE998A}" type="sibTrans" cxnId="{0AD43FF5-F8EA-4D43-8FF2-F88C0EC6392D}">
      <dgm:prSet/>
      <dgm:spPr/>
      <dgm:t>
        <a:bodyPr/>
        <a:lstStyle/>
        <a:p>
          <a:endParaRPr lang="en-US"/>
        </a:p>
      </dgm:t>
    </dgm:pt>
    <dgm:pt modelId="{80D02B86-E5AA-4D0D-8EC7-B71A5BA2B2CB}">
      <dgm:prSet/>
      <dgm:spPr/>
      <dgm:t>
        <a:bodyPr/>
        <a:lstStyle/>
        <a:p>
          <a:r>
            <a:rPr lang="en-US"/>
            <a:t>&lt;link rel="stylesheet" href="style.css"&gt;</a:t>
          </a:r>
        </a:p>
      </dgm:t>
    </dgm:pt>
    <dgm:pt modelId="{00B56699-0FA4-4C07-8C5A-893ED9D263C2}" type="parTrans" cxnId="{805DA242-F387-4176-8C57-073BE75D04EF}">
      <dgm:prSet/>
      <dgm:spPr/>
      <dgm:t>
        <a:bodyPr/>
        <a:lstStyle/>
        <a:p>
          <a:endParaRPr lang="en-US"/>
        </a:p>
      </dgm:t>
    </dgm:pt>
    <dgm:pt modelId="{E2644E25-A563-4280-9D57-DB7FF65FD510}" type="sibTrans" cxnId="{805DA242-F387-4176-8C57-073BE75D04EF}">
      <dgm:prSet/>
      <dgm:spPr/>
      <dgm:t>
        <a:bodyPr/>
        <a:lstStyle/>
        <a:p>
          <a:endParaRPr lang="en-US"/>
        </a:p>
      </dgm:t>
    </dgm:pt>
    <dgm:pt modelId="{CE145F99-0D16-4116-9AA5-A1B6636FDE5F}">
      <dgm:prSet/>
      <dgm:spPr/>
      <dgm:t>
        <a:bodyPr/>
        <a:lstStyle/>
        <a:p>
          <a:r>
            <a:rPr lang="en-US"/>
            <a:t>&lt;/head&gt;</a:t>
          </a:r>
        </a:p>
      </dgm:t>
    </dgm:pt>
    <dgm:pt modelId="{C49F376E-D959-4B9F-9AE7-7CE31FF65534}" type="parTrans" cxnId="{455104BE-2500-463D-A900-CF1FCFAB5748}">
      <dgm:prSet/>
      <dgm:spPr/>
      <dgm:t>
        <a:bodyPr/>
        <a:lstStyle/>
        <a:p>
          <a:endParaRPr lang="en-US"/>
        </a:p>
      </dgm:t>
    </dgm:pt>
    <dgm:pt modelId="{5981741C-74F9-45FD-AB8E-6C72027AE91B}" type="sibTrans" cxnId="{455104BE-2500-463D-A900-CF1FCFAB5748}">
      <dgm:prSet/>
      <dgm:spPr/>
      <dgm:t>
        <a:bodyPr/>
        <a:lstStyle/>
        <a:p>
          <a:endParaRPr lang="en-US"/>
        </a:p>
      </dgm:t>
    </dgm:pt>
    <dgm:pt modelId="{5F1DB7D4-2112-4B80-922E-A0651BA4EEF7}">
      <dgm:prSet/>
      <dgm:spPr/>
      <dgm:t>
        <a:bodyPr/>
        <a:lstStyle/>
        <a:p>
          <a:r>
            <a:rPr lang="en-US"/>
            <a:t>&lt;body&gt;</a:t>
          </a:r>
        </a:p>
      </dgm:t>
    </dgm:pt>
    <dgm:pt modelId="{DFC7801B-0D04-497E-A8BE-451E8268FDC2}" type="parTrans" cxnId="{3FEDC104-14FF-41D3-BF9D-8AC9F51BBAA2}">
      <dgm:prSet/>
      <dgm:spPr/>
      <dgm:t>
        <a:bodyPr/>
        <a:lstStyle/>
        <a:p>
          <a:endParaRPr lang="en-US"/>
        </a:p>
      </dgm:t>
    </dgm:pt>
    <dgm:pt modelId="{E0CC15E4-D353-4ABA-89ED-58B759597ADF}" type="sibTrans" cxnId="{3FEDC104-14FF-41D3-BF9D-8AC9F51BBAA2}">
      <dgm:prSet/>
      <dgm:spPr/>
      <dgm:t>
        <a:bodyPr/>
        <a:lstStyle/>
        <a:p>
          <a:endParaRPr lang="en-US"/>
        </a:p>
      </dgm:t>
    </dgm:pt>
    <dgm:pt modelId="{2C245A32-14B2-49D1-A869-2E4D0E085DF0}">
      <dgm:prSet/>
      <dgm:spPr/>
      <dgm:t>
        <a:bodyPr/>
        <a:lstStyle/>
        <a:p>
          <a:r>
            <a:rPr lang="en-US"/>
            <a:t>&lt;div class="container"&gt;</a:t>
          </a:r>
        </a:p>
      </dgm:t>
    </dgm:pt>
    <dgm:pt modelId="{4F45B2C7-63FD-4BD7-855F-5144A616E156}" type="parTrans" cxnId="{4E8516E2-6831-475F-A564-F7AD5FF0F157}">
      <dgm:prSet/>
      <dgm:spPr/>
      <dgm:t>
        <a:bodyPr/>
        <a:lstStyle/>
        <a:p>
          <a:endParaRPr lang="en-US"/>
        </a:p>
      </dgm:t>
    </dgm:pt>
    <dgm:pt modelId="{4E4F1784-5FAE-4340-99E1-BF084C65DD78}" type="sibTrans" cxnId="{4E8516E2-6831-475F-A564-F7AD5FF0F157}">
      <dgm:prSet/>
      <dgm:spPr/>
      <dgm:t>
        <a:bodyPr/>
        <a:lstStyle/>
        <a:p>
          <a:endParaRPr lang="en-US"/>
        </a:p>
      </dgm:t>
    </dgm:pt>
    <dgm:pt modelId="{2EE2B744-5352-448F-99F9-5E8E49B8B7A9}">
      <dgm:prSet/>
      <dgm:spPr/>
      <dgm:t>
        <a:bodyPr/>
        <a:lstStyle/>
        <a:p>
          <a:r>
            <a:rPr lang="en-US"/>
            <a:t>&lt;h1&gt;BMI Calculator&lt;/h1&gt;</a:t>
          </a:r>
        </a:p>
      </dgm:t>
    </dgm:pt>
    <dgm:pt modelId="{242798C1-67C3-4BF7-B69D-4EBAF14C3EE6}" type="parTrans" cxnId="{DD9AE774-5B64-45C6-8ADE-34298AA6E29C}">
      <dgm:prSet/>
      <dgm:spPr/>
      <dgm:t>
        <a:bodyPr/>
        <a:lstStyle/>
        <a:p>
          <a:endParaRPr lang="en-US"/>
        </a:p>
      </dgm:t>
    </dgm:pt>
    <dgm:pt modelId="{0FA3AD07-8908-4D7F-8ACC-09FA4226948D}" type="sibTrans" cxnId="{DD9AE774-5B64-45C6-8ADE-34298AA6E29C}">
      <dgm:prSet/>
      <dgm:spPr/>
      <dgm:t>
        <a:bodyPr/>
        <a:lstStyle/>
        <a:p>
          <a:endParaRPr lang="en-US"/>
        </a:p>
      </dgm:t>
    </dgm:pt>
    <dgm:pt modelId="{73B49FE9-22A7-4CB5-91DE-5E35BEDD53FE}">
      <dgm:prSet/>
      <dgm:spPr/>
      <dgm:t>
        <a:bodyPr/>
        <a:lstStyle/>
        <a:p>
          <a:r>
            <a:rPr lang="en-US"/>
            <a:t>&lt;div class="input-group"&gt;</a:t>
          </a:r>
        </a:p>
      </dgm:t>
    </dgm:pt>
    <dgm:pt modelId="{D85BECCD-AF33-4DF8-8252-6B811356F52D}" type="parTrans" cxnId="{DE49AB47-F8C6-4B3D-9697-7D18EFBE7347}">
      <dgm:prSet/>
      <dgm:spPr/>
      <dgm:t>
        <a:bodyPr/>
        <a:lstStyle/>
        <a:p>
          <a:endParaRPr lang="en-US"/>
        </a:p>
      </dgm:t>
    </dgm:pt>
    <dgm:pt modelId="{B5B52603-DC5F-4814-A955-1939A8AABD57}" type="sibTrans" cxnId="{DE49AB47-F8C6-4B3D-9697-7D18EFBE7347}">
      <dgm:prSet/>
      <dgm:spPr/>
      <dgm:t>
        <a:bodyPr/>
        <a:lstStyle/>
        <a:p>
          <a:endParaRPr lang="en-US"/>
        </a:p>
      </dgm:t>
    </dgm:pt>
    <dgm:pt modelId="{329C9751-05F6-4894-B658-C5FEF713680F}">
      <dgm:prSet/>
      <dgm:spPr/>
      <dgm:t>
        <a:bodyPr/>
        <a:lstStyle/>
        <a:p>
          <a:r>
            <a:rPr lang="en-US"/>
            <a:t>&lt;label for="weight"&gt;Weight (kg):&lt;/label&gt;</a:t>
          </a:r>
        </a:p>
      </dgm:t>
    </dgm:pt>
    <dgm:pt modelId="{346C1408-3831-4F89-9D8A-E8F145F02509}" type="parTrans" cxnId="{87010FA2-6F23-45DC-ABA8-02A4B2C288F9}">
      <dgm:prSet/>
      <dgm:spPr/>
      <dgm:t>
        <a:bodyPr/>
        <a:lstStyle/>
        <a:p>
          <a:endParaRPr lang="en-US"/>
        </a:p>
      </dgm:t>
    </dgm:pt>
    <dgm:pt modelId="{E74D43B3-92CF-46A9-861A-D185574F4B01}" type="sibTrans" cxnId="{87010FA2-6F23-45DC-ABA8-02A4B2C288F9}">
      <dgm:prSet/>
      <dgm:spPr/>
      <dgm:t>
        <a:bodyPr/>
        <a:lstStyle/>
        <a:p>
          <a:endParaRPr lang="en-US"/>
        </a:p>
      </dgm:t>
    </dgm:pt>
    <dgm:pt modelId="{42350D80-E522-4174-8C08-7EB1B790E718}">
      <dgm:prSet/>
      <dgm:spPr/>
      <dgm:t>
        <a:bodyPr/>
        <a:lstStyle/>
        <a:p>
          <a:r>
            <a:rPr lang="en-US"/>
            <a:t>&lt;input type="number" id="weight" placeholder="Enter your weight" /&gt;</a:t>
          </a:r>
        </a:p>
      </dgm:t>
    </dgm:pt>
    <dgm:pt modelId="{28404186-D1C4-4D55-896F-862D24D4EA7C}" type="parTrans" cxnId="{DB52DF6F-2A68-4F3D-B980-B6622159B8FF}">
      <dgm:prSet/>
      <dgm:spPr/>
      <dgm:t>
        <a:bodyPr/>
        <a:lstStyle/>
        <a:p>
          <a:endParaRPr lang="en-US"/>
        </a:p>
      </dgm:t>
    </dgm:pt>
    <dgm:pt modelId="{DDDA1FC8-1518-44A9-A826-EF7930A82C09}" type="sibTrans" cxnId="{DB52DF6F-2A68-4F3D-B980-B6622159B8FF}">
      <dgm:prSet/>
      <dgm:spPr/>
      <dgm:t>
        <a:bodyPr/>
        <a:lstStyle/>
        <a:p>
          <a:endParaRPr lang="en-US"/>
        </a:p>
      </dgm:t>
    </dgm:pt>
    <dgm:pt modelId="{10BA832D-66EC-4E64-8A66-2F40977737E0}">
      <dgm:prSet/>
      <dgm:spPr/>
      <dgm:t>
        <a:bodyPr/>
        <a:lstStyle/>
        <a:p>
          <a:r>
            <a:rPr lang="en-US"/>
            <a:t>&lt;/div&gt;</a:t>
          </a:r>
        </a:p>
      </dgm:t>
    </dgm:pt>
    <dgm:pt modelId="{1792B66C-78AD-48D0-B0C8-54735BE0F5E1}" type="parTrans" cxnId="{A59716A4-3A8B-4F9D-BE5F-D55D9C826F2D}">
      <dgm:prSet/>
      <dgm:spPr/>
      <dgm:t>
        <a:bodyPr/>
        <a:lstStyle/>
        <a:p>
          <a:endParaRPr lang="en-US"/>
        </a:p>
      </dgm:t>
    </dgm:pt>
    <dgm:pt modelId="{B6434D7D-4DC7-4735-AF77-1D67ED12BD56}" type="sibTrans" cxnId="{A59716A4-3A8B-4F9D-BE5F-D55D9C826F2D}">
      <dgm:prSet/>
      <dgm:spPr/>
      <dgm:t>
        <a:bodyPr/>
        <a:lstStyle/>
        <a:p>
          <a:endParaRPr lang="en-US"/>
        </a:p>
      </dgm:t>
    </dgm:pt>
    <dgm:pt modelId="{4C400E9B-B776-45D8-9165-262FF53E2E5B}">
      <dgm:prSet/>
      <dgm:spPr/>
      <dgm:t>
        <a:bodyPr/>
        <a:lstStyle/>
        <a:p>
          <a:r>
            <a:rPr lang="en-US"/>
            <a:t>&lt;div class="input-group"&gt;</a:t>
          </a:r>
        </a:p>
      </dgm:t>
    </dgm:pt>
    <dgm:pt modelId="{38065D25-6ECB-40B8-883F-DF1FE2AA117B}" type="parTrans" cxnId="{AC4D4879-7289-466A-A66D-4FF95DE309C8}">
      <dgm:prSet/>
      <dgm:spPr/>
      <dgm:t>
        <a:bodyPr/>
        <a:lstStyle/>
        <a:p>
          <a:endParaRPr lang="en-US"/>
        </a:p>
      </dgm:t>
    </dgm:pt>
    <dgm:pt modelId="{E1F3F587-A1FB-4347-84F3-DE88F56466EF}" type="sibTrans" cxnId="{AC4D4879-7289-466A-A66D-4FF95DE309C8}">
      <dgm:prSet/>
      <dgm:spPr/>
      <dgm:t>
        <a:bodyPr/>
        <a:lstStyle/>
        <a:p>
          <a:endParaRPr lang="en-US"/>
        </a:p>
      </dgm:t>
    </dgm:pt>
    <dgm:pt modelId="{EE8F2EF1-3C95-4F83-A7BF-4D1A2B5A82C5}">
      <dgm:prSet/>
      <dgm:spPr/>
      <dgm:t>
        <a:bodyPr/>
        <a:lstStyle/>
        <a:p>
          <a:r>
            <a:rPr lang="en-US"/>
            <a:t>&lt;label for="height"&gt;Height (m):&lt;/label&gt;</a:t>
          </a:r>
        </a:p>
      </dgm:t>
    </dgm:pt>
    <dgm:pt modelId="{2D9A0CA8-8B7D-48EB-8842-A7566B6B3C5C}" type="parTrans" cxnId="{040B92B5-17C9-4F6B-A857-1AB7B792AEDC}">
      <dgm:prSet/>
      <dgm:spPr/>
      <dgm:t>
        <a:bodyPr/>
        <a:lstStyle/>
        <a:p>
          <a:endParaRPr lang="en-US"/>
        </a:p>
      </dgm:t>
    </dgm:pt>
    <dgm:pt modelId="{FDCBC15A-235C-4F20-8AAE-10ABE312BBB8}" type="sibTrans" cxnId="{040B92B5-17C9-4F6B-A857-1AB7B792AEDC}">
      <dgm:prSet/>
      <dgm:spPr/>
      <dgm:t>
        <a:bodyPr/>
        <a:lstStyle/>
        <a:p>
          <a:endParaRPr lang="en-US"/>
        </a:p>
      </dgm:t>
    </dgm:pt>
    <dgm:pt modelId="{99626B61-817A-4747-A778-51E906E0A139}">
      <dgm:prSet/>
      <dgm:spPr/>
      <dgm:t>
        <a:bodyPr/>
        <a:lstStyle/>
        <a:p>
          <a:r>
            <a:rPr lang="en-US"/>
            <a:t>&lt;input type="number" id="height" placeholder="Enter your height" /&gt;</a:t>
          </a:r>
        </a:p>
      </dgm:t>
    </dgm:pt>
    <dgm:pt modelId="{19905C1C-A3F7-414D-B98E-9D1D8449D44B}" type="parTrans" cxnId="{CC441E13-CA7C-407B-93B6-371D186C7541}">
      <dgm:prSet/>
      <dgm:spPr/>
      <dgm:t>
        <a:bodyPr/>
        <a:lstStyle/>
        <a:p>
          <a:endParaRPr lang="en-US"/>
        </a:p>
      </dgm:t>
    </dgm:pt>
    <dgm:pt modelId="{67BE3F81-316D-42A3-9BFB-E08ACB13C049}" type="sibTrans" cxnId="{CC441E13-CA7C-407B-93B6-371D186C7541}">
      <dgm:prSet/>
      <dgm:spPr/>
      <dgm:t>
        <a:bodyPr/>
        <a:lstStyle/>
        <a:p>
          <a:endParaRPr lang="en-US"/>
        </a:p>
      </dgm:t>
    </dgm:pt>
    <dgm:pt modelId="{9831C931-2E4A-404C-98D9-7229611C8550}">
      <dgm:prSet/>
      <dgm:spPr/>
      <dgm:t>
        <a:bodyPr/>
        <a:lstStyle/>
        <a:p>
          <a:r>
            <a:rPr lang="en-US"/>
            <a:t>&lt;/div&gt;</a:t>
          </a:r>
        </a:p>
      </dgm:t>
    </dgm:pt>
    <dgm:pt modelId="{CBE220D2-3968-442A-8708-D81C84F0D5FD}" type="parTrans" cxnId="{41D9A88A-44F1-4F01-BB24-BD775847935B}">
      <dgm:prSet/>
      <dgm:spPr/>
      <dgm:t>
        <a:bodyPr/>
        <a:lstStyle/>
        <a:p>
          <a:endParaRPr lang="en-US"/>
        </a:p>
      </dgm:t>
    </dgm:pt>
    <dgm:pt modelId="{3FDC977F-0382-44F7-BA72-00ACD7A1F518}" type="sibTrans" cxnId="{41D9A88A-44F1-4F01-BB24-BD775847935B}">
      <dgm:prSet/>
      <dgm:spPr/>
      <dgm:t>
        <a:bodyPr/>
        <a:lstStyle/>
        <a:p>
          <a:endParaRPr lang="en-US"/>
        </a:p>
      </dgm:t>
    </dgm:pt>
    <dgm:pt modelId="{8C216812-30F3-4C34-84D9-BFEF7B3E54D8}">
      <dgm:prSet/>
      <dgm:spPr/>
      <dgm:t>
        <a:bodyPr/>
        <a:lstStyle/>
        <a:p>
          <a:r>
            <a:rPr lang="en-US"/>
            <a:t>&lt;button id="calculateBtn"&gt;Calculate BMI&lt;/button&gt;</a:t>
          </a:r>
        </a:p>
      </dgm:t>
    </dgm:pt>
    <dgm:pt modelId="{A879D30B-851E-4F2A-A959-93AFFD586910}" type="parTrans" cxnId="{D316580A-50FD-4243-8F69-47330404AAAD}">
      <dgm:prSet/>
      <dgm:spPr/>
      <dgm:t>
        <a:bodyPr/>
        <a:lstStyle/>
        <a:p>
          <a:endParaRPr lang="en-US"/>
        </a:p>
      </dgm:t>
    </dgm:pt>
    <dgm:pt modelId="{35CEEA52-E403-4D02-81BC-E3918F8E1562}" type="sibTrans" cxnId="{D316580A-50FD-4243-8F69-47330404AAAD}">
      <dgm:prSet/>
      <dgm:spPr/>
      <dgm:t>
        <a:bodyPr/>
        <a:lstStyle/>
        <a:p>
          <a:endParaRPr lang="en-US"/>
        </a:p>
      </dgm:t>
    </dgm:pt>
    <dgm:pt modelId="{42CF8BA6-FABB-4A00-AA8B-32143A992DBA}">
      <dgm:prSet/>
      <dgm:spPr/>
      <dgm:t>
        <a:bodyPr/>
        <a:lstStyle/>
        <a:p>
          <a:r>
            <a:rPr lang="en-US"/>
            <a:t>}</a:t>
          </a:r>
        </a:p>
      </dgm:t>
    </dgm:pt>
    <dgm:pt modelId="{0D124842-608C-43AB-A494-1161C41CC8DD}" type="parTrans" cxnId="{470F10CB-E62B-435D-B341-832DE154813B}">
      <dgm:prSet/>
      <dgm:spPr/>
      <dgm:t>
        <a:bodyPr/>
        <a:lstStyle/>
        <a:p>
          <a:endParaRPr lang="en-US"/>
        </a:p>
      </dgm:t>
    </dgm:pt>
    <dgm:pt modelId="{F7D42B12-87F6-42F3-8364-6ADC4165AA55}" type="sibTrans" cxnId="{470F10CB-E62B-435D-B341-832DE154813B}">
      <dgm:prSet/>
      <dgm:spPr/>
      <dgm:t>
        <a:bodyPr/>
        <a:lstStyle/>
        <a:p>
          <a:endParaRPr lang="en-US"/>
        </a:p>
      </dgm:t>
    </dgm:pt>
    <dgm:pt modelId="{F85F430B-AD01-440B-B4CA-0B9A421DCFC4}" type="pres">
      <dgm:prSet presAssocID="{F47BC853-34EA-402B-A857-5D4116F6D1F9}" presName="Name0" presStyleCnt="0">
        <dgm:presLayoutVars>
          <dgm:dir/>
          <dgm:resizeHandles val="exact"/>
        </dgm:presLayoutVars>
      </dgm:prSet>
      <dgm:spPr/>
    </dgm:pt>
    <dgm:pt modelId="{1C57C325-8C48-40EC-BE7A-68C174E04119}" type="pres">
      <dgm:prSet presAssocID="{5AFB3B94-E1CF-4096-B112-CF507FC0DAFB}" presName="node" presStyleLbl="node1" presStyleIdx="0" presStyleCnt="21">
        <dgm:presLayoutVars>
          <dgm:bulletEnabled val="1"/>
        </dgm:presLayoutVars>
      </dgm:prSet>
      <dgm:spPr/>
    </dgm:pt>
    <dgm:pt modelId="{1A818BCE-1AC4-4EB5-A5EA-A36AC2CEF7D2}" type="pres">
      <dgm:prSet presAssocID="{DADD0344-B99D-4B4A-9696-9EE770BD4C7D}" presName="sibTrans" presStyleLbl="sibTrans1D1" presStyleIdx="0" presStyleCnt="20"/>
      <dgm:spPr/>
    </dgm:pt>
    <dgm:pt modelId="{54936214-EF9F-4E39-BC9D-5BEC9E57C984}" type="pres">
      <dgm:prSet presAssocID="{DADD0344-B99D-4B4A-9696-9EE770BD4C7D}" presName="connectorText" presStyleLbl="sibTrans1D1" presStyleIdx="0" presStyleCnt="20"/>
      <dgm:spPr/>
    </dgm:pt>
    <dgm:pt modelId="{7A4655D0-5A0B-4914-B841-AFACD4CCAB85}" type="pres">
      <dgm:prSet presAssocID="{1101EE20-D85F-4DC3-8304-17D1F1383328}" presName="node" presStyleLbl="node1" presStyleIdx="1" presStyleCnt="21">
        <dgm:presLayoutVars>
          <dgm:bulletEnabled val="1"/>
        </dgm:presLayoutVars>
      </dgm:prSet>
      <dgm:spPr/>
    </dgm:pt>
    <dgm:pt modelId="{974AB8F7-A9AE-4A9E-A6FB-E897FB09020C}" type="pres">
      <dgm:prSet presAssocID="{C898ABA3-B6E3-4857-BCAC-8259241FC2FB}" presName="sibTrans" presStyleLbl="sibTrans1D1" presStyleIdx="1" presStyleCnt="20"/>
      <dgm:spPr/>
    </dgm:pt>
    <dgm:pt modelId="{49EBE6BF-0F4E-479C-B06F-D918F4C41D21}" type="pres">
      <dgm:prSet presAssocID="{C898ABA3-B6E3-4857-BCAC-8259241FC2FB}" presName="connectorText" presStyleLbl="sibTrans1D1" presStyleIdx="1" presStyleCnt="20"/>
      <dgm:spPr/>
    </dgm:pt>
    <dgm:pt modelId="{727B20CF-DBF0-41D0-B176-EA1B2E1D2195}" type="pres">
      <dgm:prSet presAssocID="{E16C1C01-50B9-43DF-B1B6-88A71BAA0DEB}" presName="node" presStyleLbl="node1" presStyleIdx="2" presStyleCnt="21">
        <dgm:presLayoutVars>
          <dgm:bulletEnabled val="1"/>
        </dgm:presLayoutVars>
      </dgm:prSet>
      <dgm:spPr/>
    </dgm:pt>
    <dgm:pt modelId="{4AF119B8-D8AF-4E72-AC80-F3FD632841B7}" type="pres">
      <dgm:prSet presAssocID="{AE215947-1A49-41A2-8439-78E9AA80424E}" presName="sibTrans" presStyleLbl="sibTrans1D1" presStyleIdx="2" presStyleCnt="20"/>
      <dgm:spPr/>
    </dgm:pt>
    <dgm:pt modelId="{95F47C9A-E16A-40E6-B8D4-879720884B21}" type="pres">
      <dgm:prSet presAssocID="{AE215947-1A49-41A2-8439-78E9AA80424E}" presName="connectorText" presStyleLbl="sibTrans1D1" presStyleIdx="2" presStyleCnt="20"/>
      <dgm:spPr/>
    </dgm:pt>
    <dgm:pt modelId="{78BDDA53-987B-44FD-B955-13E62640D46A}" type="pres">
      <dgm:prSet presAssocID="{F9923414-1CC9-4D1D-8DEB-8C3DDBDE4900}" presName="node" presStyleLbl="node1" presStyleIdx="3" presStyleCnt="21">
        <dgm:presLayoutVars>
          <dgm:bulletEnabled val="1"/>
        </dgm:presLayoutVars>
      </dgm:prSet>
      <dgm:spPr/>
    </dgm:pt>
    <dgm:pt modelId="{28E48C42-52D9-4E64-8D1E-FBC54DBF8A81}" type="pres">
      <dgm:prSet presAssocID="{5C34AAE1-8C44-4E95-9E16-EECB637A6969}" presName="sibTrans" presStyleLbl="sibTrans1D1" presStyleIdx="3" presStyleCnt="20"/>
      <dgm:spPr/>
    </dgm:pt>
    <dgm:pt modelId="{1AA9CD9F-6D15-440B-AD8A-6F04EE762536}" type="pres">
      <dgm:prSet presAssocID="{5C34AAE1-8C44-4E95-9E16-EECB637A6969}" presName="connectorText" presStyleLbl="sibTrans1D1" presStyleIdx="3" presStyleCnt="20"/>
      <dgm:spPr/>
    </dgm:pt>
    <dgm:pt modelId="{2D655471-C1B4-4290-A440-CB8574DDE2B2}" type="pres">
      <dgm:prSet presAssocID="{75BA4DAE-0EA2-4469-83E1-089DD921E49A}" presName="node" presStyleLbl="node1" presStyleIdx="4" presStyleCnt="21">
        <dgm:presLayoutVars>
          <dgm:bulletEnabled val="1"/>
        </dgm:presLayoutVars>
      </dgm:prSet>
      <dgm:spPr/>
    </dgm:pt>
    <dgm:pt modelId="{0C65B1D0-A234-437F-809E-44A5C3F42D7A}" type="pres">
      <dgm:prSet presAssocID="{EAE95979-8D3D-46A6-B3C6-80A21D9E09DF}" presName="sibTrans" presStyleLbl="sibTrans1D1" presStyleIdx="4" presStyleCnt="20"/>
      <dgm:spPr/>
    </dgm:pt>
    <dgm:pt modelId="{43C5218D-D4CD-4E96-B417-1B3415321519}" type="pres">
      <dgm:prSet presAssocID="{EAE95979-8D3D-46A6-B3C6-80A21D9E09DF}" presName="connectorText" presStyleLbl="sibTrans1D1" presStyleIdx="4" presStyleCnt="20"/>
      <dgm:spPr/>
    </dgm:pt>
    <dgm:pt modelId="{B93A92F6-00E7-42B3-95D4-3EE35710AFCD}" type="pres">
      <dgm:prSet presAssocID="{0E5553E1-8790-475A-8503-0FE085B6A07E}" presName="node" presStyleLbl="node1" presStyleIdx="5" presStyleCnt="21">
        <dgm:presLayoutVars>
          <dgm:bulletEnabled val="1"/>
        </dgm:presLayoutVars>
      </dgm:prSet>
      <dgm:spPr/>
    </dgm:pt>
    <dgm:pt modelId="{DEA06944-B4EE-48FD-810D-CD788BAD0B0C}" type="pres">
      <dgm:prSet presAssocID="{38862276-7466-400B-8B17-D9AC0FCE998A}" presName="sibTrans" presStyleLbl="sibTrans1D1" presStyleIdx="5" presStyleCnt="20"/>
      <dgm:spPr/>
    </dgm:pt>
    <dgm:pt modelId="{6831DCF5-A696-46C5-B8D6-CEF644FDFBF9}" type="pres">
      <dgm:prSet presAssocID="{38862276-7466-400B-8B17-D9AC0FCE998A}" presName="connectorText" presStyleLbl="sibTrans1D1" presStyleIdx="5" presStyleCnt="20"/>
      <dgm:spPr/>
    </dgm:pt>
    <dgm:pt modelId="{D1056744-379C-4CBB-B2B6-B0BEE79A75FA}" type="pres">
      <dgm:prSet presAssocID="{80D02B86-E5AA-4D0D-8EC7-B71A5BA2B2CB}" presName="node" presStyleLbl="node1" presStyleIdx="6" presStyleCnt="21">
        <dgm:presLayoutVars>
          <dgm:bulletEnabled val="1"/>
        </dgm:presLayoutVars>
      </dgm:prSet>
      <dgm:spPr/>
    </dgm:pt>
    <dgm:pt modelId="{4E37374E-95D4-430E-932E-1F66D67312B0}" type="pres">
      <dgm:prSet presAssocID="{E2644E25-A563-4280-9D57-DB7FF65FD510}" presName="sibTrans" presStyleLbl="sibTrans1D1" presStyleIdx="6" presStyleCnt="20"/>
      <dgm:spPr/>
    </dgm:pt>
    <dgm:pt modelId="{F7496FB9-7795-4F72-BD6C-82B8EEE87BC8}" type="pres">
      <dgm:prSet presAssocID="{E2644E25-A563-4280-9D57-DB7FF65FD510}" presName="connectorText" presStyleLbl="sibTrans1D1" presStyleIdx="6" presStyleCnt="20"/>
      <dgm:spPr/>
    </dgm:pt>
    <dgm:pt modelId="{1ED0B8EB-9D58-4AAE-83ED-7EBFCC901C4A}" type="pres">
      <dgm:prSet presAssocID="{CE145F99-0D16-4116-9AA5-A1B6636FDE5F}" presName="node" presStyleLbl="node1" presStyleIdx="7" presStyleCnt="21">
        <dgm:presLayoutVars>
          <dgm:bulletEnabled val="1"/>
        </dgm:presLayoutVars>
      </dgm:prSet>
      <dgm:spPr/>
    </dgm:pt>
    <dgm:pt modelId="{748C9072-F010-4BEE-8A81-086124394365}" type="pres">
      <dgm:prSet presAssocID="{5981741C-74F9-45FD-AB8E-6C72027AE91B}" presName="sibTrans" presStyleLbl="sibTrans1D1" presStyleIdx="7" presStyleCnt="20"/>
      <dgm:spPr/>
    </dgm:pt>
    <dgm:pt modelId="{CAF9D998-9E86-41C6-8518-157980F1090A}" type="pres">
      <dgm:prSet presAssocID="{5981741C-74F9-45FD-AB8E-6C72027AE91B}" presName="connectorText" presStyleLbl="sibTrans1D1" presStyleIdx="7" presStyleCnt="20"/>
      <dgm:spPr/>
    </dgm:pt>
    <dgm:pt modelId="{DEFCC55F-E77B-4315-8375-8918782CD745}" type="pres">
      <dgm:prSet presAssocID="{5F1DB7D4-2112-4B80-922E-A0651BA4EEF7}" presName="node" presStyleLbl="node1" presStyleIdx="8" presStyleCnt="21">
        <dgm:presLayoutVars>
          <dgm:bulletEnabled val="1"/>
        </dgm:presLayoutVars>
      </dgm:prSet>
      <dgm:spPr/>
    </dgm:pt>
    <dgm:pt modelId="{DF6BABF7-EC87-43D5-9AC6-C16678AE5C68}" type="pres">
      <dgm:prSet presAssocID="{E0CC15E4-D353-4ABA-89ED-58B759597ADF}" presName="sibTrans" presStyleLbl="sibTrans1D1" presStyleIdx="8" presStyleCnt="20"/>
      <dgm:spPr/>
    </dgm:pt>
    <dgm:pt modelId="{07824221-2727-4BAC-847C-D3551246C086}" type="pres">
      <dgm:prSet presAssocID="{E0CC15E4-D353-4ABA-89ED-58B759597ADF}" presName="connectorText" presStyleLbl="sibTrans1D1" presStyleIdx="8" presStyleCnt="20"/>
      <dgm:spPr/>
    </dgm:pt>
    <dgm:pt modelId="{05F42DD7-36CF-4382-B512-EC63E75619D9}" type="pres">
      <dgm:prSet presAssocID="{2C245A32-14B2-49D1-A869-2E4D0E085DF0}" presName="node" presStyleLbl="node1" presStyleIdx="9" presStyleCnt="21">
        <dgm:presLayoutVars>
          <dgm:bulletEnabled val="1"/>
        </dgm:presLayoutVars>
      </dgm:prSet>
      <dgm:spPr/>
    </dgm:pt>
    <dgm:pt modelId="{89C989E6-E5BB-4054-906D-B81A197DEEFE}" type="pres">
      <dgm:prSet presAssocID="{4E4F1784-5FAE-4340-99E1-BF084C65DD78}" presName="sibTrans" presStyleLbl="sibTrans1D1" presStyleIdx="9" presStyleCnt="20"/>
      <dgm:spPr/>
    </dgm:pt>
    <dgm:pt modelId="{5284475F-1E31-447E-AEC4-F7E18169D999}" type="pres">
      <dgm:prSet presAssocID="{4E4F1784-5FAE-4340-99E1-BF084C65DD78}" presName="connectorText" presStyleLbl="sibTrans1D1" presStyleIdx="9" presStyleCnt="20"/>
      <dgm:spPr/>
    </dgm:pt>
    <dgm:pt modelId="{891E4088-4A25-4723-840E-2611420D8131}" type="pres">
      <dgm:prSet presAssocID="{2EE2B744-5352-448F-99F9-5E8E49B8B7A9}" presName="node" presStyleLbl="node1" presStyleIdx="10" presStyleCnt="21">
        <dgm:presLayoutVars>
          <dgm:bulletEnabled val="1"/>
        </dgm:presLayoutVars>
      </dgm:prSet>
      <dgm:spPr/>
    </dgm:pt>
    <dgm:pt modelId="{8E9C1398-3FCD-4CB3-9C2C-AF6EFB210F3C}" type="pres">
      <dgm:prSet presAssocID="{0FA3AD07-8908-4D7F-8ACC-09FA4226948D}" presName="sibTrans" presStyleLbl="sibTrans1D1" presStyleIdx="10" presStyleCnt="20"/>
      <dgm:spPr/>
    </dgm:pt>
    <dgm:pt modelId="{15D6B7CD-69AC-4D35-864F-5A2F11846E70}" type="pres">
      <dgm:prSet presAssocID="{0FA3AD07-8908-4D7F-8ACC-09FA4226948D}" presName="connectorText" presStyleLbl="sibTrans1D1" presStyleIdx="10" presStyleCnt="20"/>
      <dgm:spPr/>
    </dgm:pt>
    <dgm:pt modelId="{0B561C10-095E-4DE7-B580-A96E4D4B1FEB}" type="pres">
      <dgm:prSet presAssocID="{73B49FE9-22A7-4CB5-91DE-5E35BEDD53FE}" presName="node" presStyleLbl="node1" presStyleIdx="11" presStyleCnt="21">
        <dgm:presLayoutVars>
          <dgm:bulletEnabled val="1"/>
        </dgm:presLayoutVars>
      </dgm:prSet>
      <dgm:spPr/>
    </dgm:pt>
    <dgm:pt modelId="{C9E14598-4765-4152-BF81-59E72ADB1466}" type="pres">
      <dgm:prSet presAssocID="{B5B52603-DC5F-4814-A955-1939A8AABD57}" presName="sibTrans" presStyleLbl="sibTrans1D1" presStyleIdx="11" presStyleCnt="20"/>
      <dgm:spPr/>
    </dgm:pt>
    <dgm:pt modelId="{6C64B721-9080-4901-8403-5EF2BC7D4691}" type="pres">
      <dgm:prSet presAssocID="{B5B52603-DC5F-4814-A955-1939A8AABD57}" presName="connectorText" presStyleLbl="sibTrans1D1" presStyleIdx="11" presStyleCnt="20"/>
      <dgm:spPr/>
    </dgm:pt>
    <dgm:pt modelId="{B94B715C-F86A-460D-AD81-D58EA5D3D83E}" type="pres">
      <dgm:prSet presAssocID="{329C9751-05F6-4894-B658-C5FEF713680F}" presName="node" presStyleLbl="node1" presStyleIdx="12" presStyleCnt="21">
        <dgm:presLayoutVars>
          <dgm:bulletEnabled val="1"/>
        </dgm:presLayoutVars>
      </dgm:prSet>
      <dgm:spPr/>
    </dgm:pt>
    <dgm:pt modelId="{29C737EB-7930-44C2-8693-819DADDCCA87}" type="pres">
      <dgm:prSet presAssocID="{E74D43B3-92CF-46A9-861A-D185574F4B01}" presName="sibTrans" presStyleLbl="sibTrans1D1" presStyleIdx="12" presStyleCnt="20"/>
      <dgm:spPr/>
    </dgm:pt>
    <dgm:pt modelId="{77641F9E-9332-4807-9CF4-7A0D0C30BD0E}" type="pres">
      <dgm:prSet presAssocID="{E74D43B3-92CF-46A9-861A-D185574F4B01}" presName="connectorText" presStyleLbl="sibTrans1D1" presStyleIdx="12" presStyleCnt="20"/>
      <dgm:spPr/>
    </dgm:pt>
    <dgm:pt modelId="{B0EF15CB-D94B-40F0-B146-FC71EE151102}" type="pres">
      <dgm:prSet presAssocID="{42350D80-E522-4174-8C08-7EB1B790E718}" presName="node" presStyleLbl="node1" presStyleIdx="13" presStyleCnt="21">
        <dgm:presLayoutVars>
          <dgm:bulletEnabled val="1"/>
        </dgm:presLayoutVars>
      </dgm:prSet>
      <dgm:spPr/>
    </dgm:pt>
    <dgm:pt modelId="{8412AEFE-4461-4BFD-BD9F-3CFE278C0473}" type="pres">
      <dgm:prSet presAssocID="{DDDA1FC8-1518-44A9-A826-EF7930A82C09}" presName="sibTrans" presStyleLbl="sibTrans1D1" presStyleIdx="13" presStyleCnt="20"/>
      <dgm:spPr/>
    </dgm:pt>
    <dgm:pt modelId="{9E548079-AD6A-4018-B5D4-298EAEF12273}" type="pres">
      <dgm:prSet presAssocID="{DDDA1FC8-1518-44A9-A826-EF7930A82C09}" presName="connectorText" presStyleLbl="sibTrans1D1" presStyleIdx="13" presStyleCnt="20"/>
      <dgm:spPr/>
    </dgm:pt>
    <dgm:pt modelId="{695944FE-51F8-41F1-8836-129F4D3C0DEF}" type="pres">
      <dgm:prSet presAssocID="{10BA832D-66EC-4E64-8A66-2F40977737E0}" presName="node" presStyleLbl="node1" presStyleIdx="14" presStyleCnt="21">
        <dgm:presLayoutVars>
          <dgm:bulletEnabled val="1"/>
        </dgm:presLayoutVars>
      </dgm:prSet>
      <dgm:spPr/>
    </dgm:pt>
    <dgm:pt modelId="{35CF85E0-91C4-4852-B85B-EADBED2AC544}" type="pres">
      <dgm:prSet presAssocID="{B6434D7D-4DC7-4735-AF77-1D67ED12BD56}" presName="sibTrans" presStyleLbl="sibTrans1D1" presStyleIdx="14" presStyleCnt="20"/>
      <dgm:spPr/>
    </dgm:pt>
    <dgm:pt modelId="{A570AFBD-1D4A-409B-BFC5-B9C0DF8F6B40}" type="pres">
      <dgm:prSet presAssocID="{B6434D7D-4DC7-4735-AF77-1D67ED12BD56}" presName="connectorText" presStyleLbl="sibTrans1D1" presStyleIdx="14" presStyleCnt="20"/>
      <dgm:spPr/>
    </dgm:pt>
    <dgm:pt modelId="{5E1ED08C-5931-43A4-B0A3-C97611F07E55}" type="pres">
      <dgm:prSet presAssocID="{4C400E9B-B776-45D8-9165-262FF53E2E5B}" presName="node" presStyleLbl="node1" presStyleIdx="15" presStyleCnt="21">
        <dgm:presLayoutVars>
          <dgm:bulletEnabled val="1"/>
        </dgm:presLayoutVars>
      </dgm:prSet>
      <dgm:spPr/>
    </dgm:pt>
    <dgm:pt modelId="{FD5454F4-3F02-429D-B254-ABF256A51349}" type="pres">
      <dgm:prSet presAssocID="{E1F3F587-A1FB-4347-84F3-DE88F56466EF}" presName="sibTrans" presStyleLbl="sibTrans1D1" presStyleIdx="15" presStyleCnt="20"/>
      <dgm:spPr/>
    </dgm:pt>
    <dgm:pt modelId="{9ACD81CD-C756-49DC-AC85-425BE08A2E28}" type="pres">
      <dgm:prSet presAssocID="{E1F3F587-A1FB-4347-84F3-DE88F56466EF}" presName="connectorText" presStyleLbl="sibTrans1D1" presStyleIdx="15" presStyleCnt="20"/>
      <dgm:spPr/>
    </dgm:pt>
    <dgm:pt modelId="{93A7210A-6249-4F76-8A89-3ECFC1AB09E8}" type="pres">
      <dgm:prSet presAssocID="{EE8F2EF1-3C95-4F83-A7BF-4D1A2B5A82C5}" presName="node" presStyleLbl="node1" presStyleIdx="16" presStyleCnt="21">
        <dgm:presLayoutVars>
          <dgm:bulletEnabled val="1"/>
        </dgm:presLayoutVars>
      </dgm:prSet>
      <dgm:spPr/>
    </dgm:pt>
    <dgm:pt modelId="{AB886CF7-7041-4CFE-86F3-BA51E5E95C75}" type="pres">
      <dgm:prSet presAssocID="{FDCBC15A-235C-4F20-8AAE-10ABE312BBB8}" presName="sibTrans" presStyleLbl="sibTrans1D1" presStyleIdx="16" presStyleCnt="20"/>
      <dgm:spPr/>
    </dgm:pt>
    <dgm:pt modelId="{924A205B-9C08-4EAA-9126-4ED323444CA9}" type="pres">
      <dgm:prSet presAssocID="{FDCBC15A-235C-4F20-8AAE-10ABE312BBB8}" presName="connectorText" presStyleLbl="sibTrans1D1" presStyleIdx="16" presStyleCnt="20"/>
      <dgm:spPr/>
    </dgm:pt>
    <dgm:pt modelId="{7E12B8DA-7DFB-4A0C-98CB-3C57C3666029}" type="pres">
      <dgm:prSet presAssocID="{99626B61-817A-4747-A778-51E906E0A139}" presName="node" presStyleLbl="node1" presStyleIdx="17" presStyleCnt="21">
        <dgm:presLayoutVars>
          <dgm:bulletEnabled val="1"/>
        </dgm:presLayoutVars>
      </dgm:prSet>
      <dgm:spPr/>
    </dgm:pt>
    <dgm:pt modelId="{00FD935B-23F2-4FE6-969D-0E0E7F410D5D}" type="pres">
      <dgm:prSet presAssocID="{67BE3F81-316D-42A3-9BFB-E08ACB13C049}" presName="sibTrans" presStyleLbl="sibTrans1D1" presStyleIdx="17" presStyleCnt="20"/>
      <dgm:spPr/>
    </dgm:pt>
    <dgm:pt modelId="{6AC6B6D8-3318-48A9-BCA6-67C365CEEF30}" type="pres">
      <dgm:prSet presAssocID="{67BE3F81-316D-42A3-9BFB-E08ACB13C049}" presName="connectorText" presStyleLbl="sibTrans1D1" presStyleIdx="17" presStyleCnt="20"/>
      <dgm:spPr/>
    </dgm:pt>
    <dgm:pt modelId="{D6F68E68-B1CF-49C6-AE9C-3053EB97B800}" type="pres">
      <dgm:prSet presAssocID="{9831C931-2E4A-404C-98D9-7229611C8550}" presName="node" presStyleLbl="node1" presStyleIdx="18" presStyleCnt="21">
        <dgm:presLayoutVars>
          <dgm:bulletEnabled val="1"/>
        </dgm:presLayoutVars>
      </dgm:prSet>
      <dgm:spPr/>
    </dgm:pt>
    <dgm:pt modelId="{0A539F8B-5AD8-49D1-BFBB-C9CD93873814}" type="pres">
      <dgm:prSet presAssocID="{3FDC977F-0382-44F7-BA72-00ACD7A1F518}" presName="sibTrans" presStyleLbl="sibTrans1D1" presStyleIdx="18" presStyleCnt="20"/>
      <dgm:spPr/>
    </dgm:pt>
    <dgm:pt modelId="{8BCDD6EA-19F3-4AE7-8A87-87286735F5AC}" type="pres">
      <dgm:prSet presAssocID="{3FDC977F-0382-44F7-BA72-00ACD7A1F518}" presName="connectorText" presStyleLbl="sibTrans1D1" presStyleIdx="18" presStyleCnt="20"/>
      <dgm:spPr/>
    </dgm:pt>
    <dgm:pt modelId="{2FB11997-8A57-4191-8B0A-C899992F6714}" type="pres">
      <dgm:prSet presAssocID="{8C216812-30F3-4C34-84D9-BFEF7B3E54D8}" presName="node" presStyleLbl="node1" presStyleIdx="19" presStyleCnt="21">
        <dgm:presLayoutVars>
          <dgm:bulletEnabled val="1"/>
        </dgm:presLayoutVars>
      </dgm:prSet>
      <dgm:spPr/>
    </dgm:pt>
    <dgm:pt modelId="{2D043467-F409-4B0E-BAF0-F0004ED4E552}" type="pres">
      <dgm:prSet presAssocID="{35CEEA52-E403-4D02-81BC-E3918F8E1562}" presName="sibTrans" presStyleLbl="sibTrans1D1" presStyleIdx="19" presStyleCnt="20"/>
      <dgm:spPr/>
    </dgm:pt>
    <dgm:pt modelId="{8ADA3CF0-1A04-412A-A364-4FDCFB930C9D}" type="pres">
      <dgm:prSet presAssocID="{35CEEA52-E403-4D02-81BC-E3918F8E1562}" presName="connectorText" presStyleLbl="sibTrans1D1" presStyleIdx="19" presStyleCnt="20"/>
      <dgm:spPr/>
    </dgm:pt>
    <dgm:pt modelId="{F84B3965-2049-4F94-995B-7EEABC0B18CB}" type="pres">
      <dgm:prSet presAssocID="{42CF8BA6-FABB-4A00-AA8B-32143A992DBA}" presName="node" presStyleLbl="node1" presStyleIdx="20" presStyleCnt="21">
        <dgm:presLayoutVars>
          <dgm:bulletEnabled val="1"/>
        </dgm:presLayoutVars>
      </dgm:prSet>
      <dgm:spPr/>
    </dgm:pt>
  </dgm:ptLst>
  <dgm:cxnLst>
    <dgm:cxn modelId="{3FEDC104-14FF-41D3-BF9D-8AC9F51BBAA2}" srcId="{F47BC853-34EA-402B-A857-5D4116F6D1F9}" destId="{5F1DB7D4-2112-4B80-922E-A0651BA4EEF7}" srcOrd="8" destOrd="0" parTransId="{DFC7801B-0D04-497E-A8BE-451E8268FDC2}" sibTransId="{E0CC15E4-D353-4ABA-89ED-58B759597ADF}"/>
    <dgm:cxn modelId="{D316580A-50FD-4243-8F69-47330404AAAD}" srcId="{F47BC853-34EA-402B-A857-5D4116F6D1F9}" destId="{8C216812-30F3-4C34-84D9-BFEF7B3E54D8}" srcOrd="19" destOrd="0" parTransId="{A879D30B-851E-4F2A-A959-93AFFD586910}" sibTransId="{35CEEA52-E403-4D02-81BC-E3918F8E1562}"/>
    <dgm:cxn modelId="{2B43F90C-F9D3-49BD-9555-7D826A6D7800}" srcId="{F47BC853-34EA-402B-A857-5D4116F6D1F9}" destId="{1101EE20-D85F-4DC3-8304-17D1F1383328}" srcOrd="1" destOrd="0" parTransId="{E5FBB736-DB70-4357-B8AE-3A7D6DBD16C1}" sibTransId="{C898ABA3-B6E3-4857-BCAC-8259241FC2FB}"/>
    <dgm:cxn modelId="{7A95B210-98B8-4DFB-A88D-51E3F4633E93}" type="presOf" srcId="{38862276-7466-400B-8B17-D9AC0FCE998A}" destId="{DEA06944-B4EE-48FD-810D-CD788BAD0B0C}" srcOrd="0" destOrd="0" presId="urn:microsoft.com/office/officeart/2016/7/layout/RepeatingBendingProcessNew"/>
    <dgm:cxn modelId="{CC441E13-CA7C-407B-93B6-371D186C7541}" srcId="{F47BC853-34EA-402B-A857-5D4116F6D1F9}" destId="{99626B61-817A-4747-A778-51E906E0A139}" srcOrd="17" destOrd="0" parTransId="{19905C1C-A3F7-414D-B98E-9D1D8449D44B}" sibTransId="{67BE3F81-316D-42A3-9BFB-E08ACB13C049}"/>
    <dgm:cxn modelId="{CB317113-267C-437B-8EC9-AC56EF8E488F}" type="presOf" srcId="{0FA3AD07-8908-4D7F-8ACC-09FA4226948D}" destId="{8E9C1398-3FCD-4CB3-9C2C-AF6EFB210F3C}" srcOrd="0" destOrd="0" presId="urn:microsoft.com/office/officeart/2016/7/layout/RepeatingBendingProcessNew"/>
    <dgm:cxn modelId="{A64A8F15-929F-42A7-9851-83CE0C4B95B1}" type="presOf" srcId="{DADD0344-B99D-4B4A-9696-9EE770BD4C7D}" destId="{1A818BCE-1AC4-4EB5-A5EA-A36AC2CEF7D2}" srcOrd="0" destOrd="0" presId="urn:microsoft.com/office/officeart/2016/7/layout/RepeatingBendingProcessNew"/>
    <dgm:cxn modelId="{CDB38919-B57C-4827-B2DA-FBED64152CCA}" type="presOf" srcId="{5F1DB7D4-2112-4B80-922E-A0651BA4EEF7}" destId="{DEFCC55F-E77B-4315-8375-8918782CD745}" srcOrd="0" destOrd="0" presId="urn:microsoft.com/office/officeart/2016/7/layout/RepeatingBendingProcessNew"/>
    <dgm:cxn modelId="{11BA141B-D163-40C6-A666-D45A47C5076B}" type="presOf" srcId="{FDCBC15A-235C-4F20-8AAE-10ABE312BBB8}" destId="{AB886CF7-7041-4CFE-86F3-BA51E5E95C75}" srcOrd="0" destOrd="0" presId="urn:microsoft.com/office/officeart/2016/7/layout/RepeatingBendingProcessNew"/>
    <dgm:cxn modelId="{1B3A711F-5AA3-4B0F-9890-520958DEDDB3}" type="presOf" srcId="{DDDA1FC8-1518-44A9-A826-EF7930A82C09}" destId="{8412AEFE-4461-4BFD-BD9F-3CFE278C0473}" srcOrd="0" destOrd="0" presId="urn:microsoft.com/office/officeart/2016/7/layout/RepeatingBendingProcessNew"/>
    <dgm:cxn modelId="{B633AF20-C8F1-4833-925E-2FE68C0FA04C}" type="presOf" srcId="{FDCBC15A-235C-4F20-8AAE-10ABE312BBB8}" destId="{924A205B-9C08-4EAA-9126-4ED323444CA9}" srcOrd="1" destOrd="0" presId="urn:microsoft.com/office/officeart/2016/7/layout/RepeatingBendingProcessNew"/>
    <dgm:cxn modelId="{57E76F22-1B21-4992-846C-776F96E001D2}" srcId="{F47BC853-34EA-402B-A857-5D4116F6D1F9}" destId="{F9923414-1CC9-4D1D-8DEB-8C3DDBDE4900}" srcOrd="3" destOrd="0" parTransId="{5E0F0833-DA96-491B-904A-1D9B9E71E7BF}" sibTransId="{5C34AAE1-8C44-4E95-9E16-EECB637A6969}"/>
    <dgm:cxn modelId="{4FE81523-8D57-43AC-9125-3F1573F82432}" type="presOf" srcId="{67BE3F81-316D-42A3-9BFB-E08ACB13C049}" destId="{6AC6B6D8-3318-48A9-BCA6-67C365CEEF30}" srcOrd="1" destOrd="0" presId="urn:microsoft.com/office/officeart/2016/7/layout/RepeatingBendingProcessNew"/>
    <dgm:cxn modelId="{5DB0492D-BAF2-44EB-9E6A-C6353E3751A4}" type="presOf" srcId="{DADD0344-B99D-4B4A-9696-9EE770BD4C7D}" destId="{54936214-EF9F-4E39-BC9D-5BEC9E57C984}" srcOrd="1" destOrd="0" presId="urn:microsoft.com/office/officeart/2016/7/layout/RepeatingBendingProcessNew"/>
    <dgm:cxn modelId="{67C86D2E-DA58-44E8-A9BC-6109EDDF01B7}" type="presOf" srcId="{10BA832D-66EC-4E64-8A66-2F40977737E0}" destId="{695944FE-51F8-41F1-8836-129F4D3C0DEF}" srcOrd="0" destOrd="0" presId="urn:microsoft.com/office/officeart/2016/7/layout/RepeatingBendingProcessNew"/>
    <dgm:cxn modelId="{76D99F31-9961-48E0-8336-F4A8477185D2}" type="presOf" srcId="{F47BC853-34EA-402B-A857-5D4116F6D1F9}" destId="{F85F430B-AD01-440B-B4CA-0B9A421DCFC4}" srcOrd="0" destOrd="0" presId="urn:microsoft.com/office/officeart/2016/7/layout/RepeatingBendingProcessNew"/>
    <dgm:cxn modelId="{64F1A436-98F5-489D-9237-D72AF24A51F4}" type="presOf" srcId="{CE145F99-0D16-4116-9AA5-A1B6636FDE5F}" destId="{1ED0B8EB-9D58-4AAE-83ED-7EBFCC901C4A}" srcOrd="0" destOrd="0" presId="urn:microsoft.com/office/officeart/2016/7/layout/RepeatingBendingProcessNew"/>
    <dgm:cxn modelId="{378B6237-3F58-4F9A-8F11-9A8F008EE9E2}" type="presOf" srcId="{73B49FE9-22A7-4CB5-91DE-5E35BEDD53FE}" destId="{0B561C10-095E-4DE7-B580-A96E4D4B1FEB}" srcOrd="0" destOrd="0" presId="urn:microsoft.com/office/officeart/2016/7/layout/RepeatingBendingProcessNew"/>
    <dgm:cxn modelId="{DBDA0738-1D70-43CA-B642-AB969F4224F0}" type="presOf" srcId="{99626B61-817A-4747-A778-51E906E0A139}" destId="{7E12B8DA-7DFB-4A0C-98CB-3C57C3666029}" srcOrd="0" destOrd="0" presId="urn:microsoft.com/office/officeart/2016/7/layout/RepeatingBendingProcessNew"/>
    <dgm:cxn modelId="{37560A3A-F920-4E67-82A7-691EEF4C3381}" srcId="{F47BC853-34EA-402B-A857-5D4116F6D1F9}" destId="{E16C1C01-50B9-43DF-B1B6-88A71BAA0DEB}" srcOrd="2" destOrd="0" parTransId="{AA3761CA-C489-4667-AB76-70CE1C1A1D5D}" sibTransId="{AE215947-1A49-41A2-8439-78E9AA80424E}"/>
    <dgm:cxn modelId="{D1A5C65F-9E34-495A-B178-640F99D06805}" type="presOf" srcId="{E0CC15E4-D353-4ABA-89ED-58B759597ADF}" destId="{07824221-2727-4BAC-847C-D3551246C086}" srcOrd="1" destOrd="0" presId="urn:microsoft.com/office/officeart/2016/7/layout/RepeatingBendingProcessNew"/>
    <dgm:cxn modelId="{FD8D0C41-7279-4922-A091-213C69BCBE80}" type="presOf" srcId="{80D02B86-E5AA-4D0D-8EC7-B71A5BA2B2CB}" destId="{D1056744-379C-4CBB-B2B6-B0BEE79A75FA}" srcOrd="0" destOrd="0" presId="urn:microsoft.com/office/officeart/2016/7/layout/RepeatingBendingProcessNew"/>
    <dgm:cxn modelId="{4191A841-8A10-4B16-AA37-01D7716934B0}" type="presOf" srcId="{67BE3F81-316D-42A3-9BFB-E08ACB13C049}" destId="{00FD935B-23F2-4FE6-969D-0E0E7F410D5D}" srcOrd="0" destOrd="0" presId="urn:microsoft.com/office/officeart/2016/7/layout/RepeatingBendingProcessNew"/>
    <dgm:cxn modelId="{5E87BA61-3EDE-436E-B261-FE94C68E3D38}" type="presOf" srcId="{5981741C-74F9-45FD-AB8E-6C72027AE91B}" destId="{748C9072-F010-4BEE-8A81-086124394365}" srcOrd="0" destOrd="0" presId="urn:microsoft.com/office/officeart/2016/7/layout/RepeatingBendingProcessNew"/>
    <dgm:cxn modelId="{805DA242-F387-4176-8C57-073BE75D04EF}" srcId="{F47BC853-34EA-402B-A857-5D4116F6D1F9}" destId="{80D02B86-E5AA-4D0D-8EC7-B71A5BA2B2CB}" srcOrd="6" destOrd="0" parTransId="{00B56699-0FA4-4C07-8C5A-893ED9D263C2}" sibTransId="{E2644E25-A563-4280-9D57-DB7FF65FD510}"/>
    <dgm:cxn modelId="{C6E53663-D80E-4D6E-B8CA-E212661746F8}" type="presOf" srcId="{E74D43B3-92CF-46A9-861A-D185574F4B01}" destId="{77641F9E-9332-4807-9CF4-7A0D0C30BD0E}" srcOrd="1" destOrd="0" presId="urn:microsoft.com/office/officeart/2016/7/layout/RepeatingBendingProcessNew"/>
    <dgm:cxn modelId="{9BF93863-0C98-43FD-AEA6-189102C7207A}" type="presOf" srcId="{0E5553E1-8790-475A-8503-0FE085B6A07E}" destId="{B93A92F6-00E7-42B3-95D4-3EE35710AFCD}" srcOrd="0" destOrd="0" presId="urn:microsoft.com/office/officeart/2016/7/layout/RepeatingBendingProcessNew"/>
    <dgm:cxn modelId="{DE49AB47-F8C6-4B3D-9697-7D18EFBE7347}" srcId="{F47BC853-34EA-402B-A857-5D4116F6D1F9}" destId="{73B49FE9-22A7-4CB5-91DE-5E35BEDD53FE}" srcOrd="11" destOrd="0" parTransId="{D85BECCD-AF33-4DF8-8252-6B811356F52D}" sibTransId="{B5B52603-DC5F-4814-A955-1939A8AABD57}"/>
    <dgm:cxn modelId="{31BBC168-E2B0-4A17-BC18-A63641E7FE20}" type="presOf" srcId="{F9923414-1CC9-4D1D-8DEB-8C3DDBDE4900}" destId="{78BDDA53-987B-44FD-B955-13E62640D46A}" srcOrd="0" destOrd="0" presId="urn:microsoft.com/office/officeart/2016/7/layout/RepeatingBendingProcessNew"/>
    <dgm:cxn modelId="{F1E78B4D-0179-482A-A748-7F5ECFC298AA}" type="presOf" srcId="{DDDA1FC8-1518-44A9-A826-EF7930A82C09}" destId="{9E548079-AD6A-4018-B5D4-298EAEF12273}" srcOrd="1" destOrd="0" presId="urn:microsoft.com/office/officeart/2016/7/layout/RepeatingBendingProcessNew"/>
    <dgm:cxn modelId="{7540BA6F-872D-4D1C-AC99-F30984BA63F8}" type="presOf" srcId="{E16C1C01-50B9-43DF-B1B6-88A71BAA0DEB}" destId="{727B20CF-DBF0-41D0-B176-EA1B2E1D2195}" srcOrd="0" destOrd="0" presId="urn:microsoft.com/office/officeart/2016/7/layout/RepeatingBendingProcessNew"/>
    <dgm:cxn modelId="{DB52DF6F-2A68-4F3D-B980-B6622159B8FF}" srcId="{F47BC853-34EA-402B-A857-5D4116F6D1F9}" destId="{42350D80-E522-4174-8C08-7EB1B790E718}" srcOrd="13" destOrd="0" parTransId="{28404186-D1C4-4D55-896F-862D24D4EA7C}" sibTransId="{DDDA1FC8-1518-44A9-A826-EF7930A82C09}"/>
    <dgm:cxn modelId="{56AE4F70-77A9-4353-8419-34ACC07C9487}" type="presOf" srcId="{B6434D7D-4DC7-4735-AF77-1D67ED12BD56}" destId="{A570AFBD-1D4A-409B-BFC5-B9C0DF8F6B40}" srcOrd="1" destOrd="0" presId="urn:microsoft.com/office/officeart/2016/7/layout/RepeatingBendingProcessNew"/>
    <dgm:cxn modelId="{DD9AE774-5B64-45C6-8ADE-34298AA6E29C}" srcId="{F47BC853-34EA-402B-A857-5D4116F6D1F9}" destId="{2EE2B744-5352-448F-99F9-5E8E49B8B7A9}" srcOrd="10" destOrd="0" parTransId="{242798C1-67C3-4BF7-B69D-4EBAF14C3EE6}" sibTransId="{0FA3AD07-8908-4D7F-8ACC-09FA4226948D}"/>
    <dgm:cxn modelId="{BE499557-B6E8-49FF-B0DF-94F8BEE10293}" type="presOf" srcId="{9831C931-2E4A-404C-98D9-7229611C8550}" destId="{D6F68E68-B1CF-49C6-AE9C-3053EB97B800}" srcOrd="0" destOrd="0" presId="urn:microsoft.com/office/officeart/2016/7/layout/RepeatingBendingProcessNew"/>
    <dgm:cxn modelId="{41AFF878-DA31-4B5A-8927-AF88DC55C9FF}" type="presOf" srcId="{35CEEA52-E403-4D02-81BC-E3918F8E1562}" destId="{8ADA3CF0-1A04-412A-A364-4FDCFB930C9D}" srcOrd="1" destOrd="0" presId="urn:microsoft.com/office/officeart/2016/7/layout/RepeatingBendingProcessNew"/>
    <dgm:cxn modelId="{AC4D4879-7289-466A-A66D-4FF95DE309C8}" srcId="{F47BC853-34EA-402B-A857-5D4116F6D1F9}" destId="{4C400E9B-B776-45D8-9165-262FF53E2E5B}" srcOrd="15" destOrd="0" parTransId="{38065D25-6ECB-40B8-883F-DF1FE2AA117B}" sibTransId="{E1F3F587-A1FB-4347-84F3-DE88F56466EF}"/>
    <dgm:cxn modelId="{172A6A7A-6249-42AE-AECF-36D9A9874BFF}" type="presOf" srcId="{1101EE20-D85F-4DC3-8304-17D1F1383328}" destId="{7A4655D0-5A0B-4914-B841-AFACD4CCAB85}" srcOrd="0" destOrd="0" presId="urn:microsoft.com/office/officeart/2016/7/layout/RepeatingBendingProcessNew"/>
    <dgm:cxn modelId="{B883C47A-7598-4798-8BF1-8FD8980F73A2}" type="presOf" srcId="{C898ABA3-B6E3-4857-BCAC-8259241FC2FB}" destId="{49EBE6BF-0F4E-479C-B06F-D918F4C41D21}" srcOrd="1" destOrd="0" presId="urn:microsoft.com/office/officeart/2016/7/layout/RepeatingBendingProcessNew"/>
    <dgm:cxn modelId="{75A53D84-746B-43B4-BBFA-7F721CC9E929}" type="presOf" srcId="{AE215947-1A49-41A2-8439-78E9AA80424E}" destId="{4AF119B8-D8AF-4E72-AC80-F3FD632841B7}" srcOrd="0" destOrd="0" presId="urn:microsoft.com/office/officeart/2016/7/layout/RepeatingBendingProcessNew"/>
    <dgm:cxn modelId="{FE641588-E440-4062-A939-8138BCE94097}" type="presOf" srcId="{329C9751-05F6-4894-B658-C5FEF713680F}" destId="{B94B715C-F86A-460D-AD81-D58EA5D3D83E}" srcOrd="0" destOrd="0" presId="urn:microsoft.com/office/officeart/2016/7/layout/RepeatingBendingProcessNew"/>
    <dgm:cxn modelId="{D2393789-24AD-442E-ACBE-F84DE73D454C}" type="presOf" srcId="{E1F3F587-A1FB-4347-84F3-DE88F56466EF}" destId="{FD5454F4-3F02-429D-B254-ABF256A51349}" srcOrd="0" destOrd="0" presId="urn:microsoft.com/office/officeart/2016/7/layout/RepeatingBendingProcessNew"/>
    <dgm:cxn modelId="{41D9A88A-44F1-4F01-BB24-BD775847935B}" srcId="{F47BC853-34EA-402B-A857-5D4116F6D1F9}" destId="{9831C931-2E4A-404C-98D9-7229611C8550}" srcOrd="18" destOrd="0" parTransId="{CBE220D2-3968-442A-8708-D81C84F0D5FD}" sibTransId="{3FDC977F-0382-44F7-BA72-00ACD7A1F518}"/>
    <dgm:cxn modelId="{41D2A292-5E93-4037-B54B-3DC996DC5425}" type="presOf" srcId="{5C34AAE1-8C44-4E95-9E16-EECB637A6969}" destId="{28E48C42-52D9-4E64-8D1E-FBC54DBF8A81}" srcOrd="0" destOrd="0" presId="urn:microsoft.com/office/officeart/2016/7/layout/RepeatingBendingProcessNew"/>
    <dgm:cxn modelId="{78EBEB92-A3EA-401A-AB67-81C2C9AE698B}" type="presOf" srcId="{C898ABA3-B6E3-4857-BCAC-8259241FC2FB}" destId="{974AB8F7-A9AE-4A9E-A6FB-E897FB09020C}" srcOrd="0" destOrd="0" presId="urn:microsoft.com/office/officeart/2016/7/layout/RepeatingBendingProcessNew"/>
    <dgm:cxn modelId="{E7A9F09A-C23C-48E7-B753-27D68D4CD225}" type="presOf" srcId="{5C34AAE1-8C44-4E95-9E16-EECB637A6969}" destId="{1AA9CD9F-6D15-440B-AD8A-6F04EE762536}" srcOrd="1" destOrd="0" presId="urn:microsoft.com/office/officeart/2016/7/layout/RepeatingBendingProcessNew"/>
    <dgm:cxn modelId="{87010FA2-6F23-45DC-ABA8-02A4B2C288F9}" srcId="{F47BC853-34EA-402B-A857-5D4116F6D1F9}" destId="{329C9751-05F6-4894-B658-C5FEF713680F}" srcOrd="12" destOrd="0" parTransId="{346C1408-3831-4F89-9D8A-E8F145F02509}" sibTransId="{E74D43B3-92CF-46A9-861A-D185574F4B01}"/>
    <dgm:cxn modelId="{75EF1CA2-10E2-4E51-B4B2-7649BA1FDC56}" type="presOf" srcId="{4E4F1784-5FAE-4340-99E1-BF084C65DD78}" destId="{5284475F-1E31-447E-AEC4-F7E18169D999}" srcOrd="1" destOrd="0" presId="urn:microsoft.com/office/officeart/2016/7/layout/RepeatingBendingProcessNew"/>
    <dgm:cxn modelId="{A59716A4-3A8B-4F9D-BE5F-D55D9C826F2D}" srcId="{F47BC853-34EA-402B-A857-5D4116F6D1F9}" destId="{10BA832D-66EC-4E64-8A66-2F40977737E0}" srcOrd="14" destOrd="0" parTransId="{1792B66C-78AD-48D0-B0C8-54735BE0F5E1}" sibTransId="{B6434D7D-4DC7-4735-AF77-1D67ED12BD56}"/>
    <dgm:cxn modelId="{FAE1F6A5-03F5-498C-85DD-C4E023571D40}" type="presOf" srcId="{E2644E25-A563-4280-9D57-DB7FF65FD510}" destId="{F7496FB9-7795-4F72-BD6C-82B8EEE87BC8}" srcOrd="1" destOrd="0" presId="urn:microsoft.com/office/officeart/2016/7/layout/RepeatingBendingProcessNew"/>
    <dgm:cxn modelId="{99118FA7-D2E0-42A7-AA8E-47D2B6DF54D4}" type="presOf" srcId="{3FDC977F-0382-44F7-BA72-00ACD7A1F518}" destId="{8BCDD6EA-19F3-4AE7-8A87-87286735F5AC}" srcOrd="1" destOrd="0" presId="urn:microsoft.com/office/officeart/2016/7/layout/RepeatingBendingProcessNew"/>
    <dgm:cxn modelId="{11255AB0-D511-449C-8659-D573EE2195EF}" type="presOf" srcId="{38862276-7466-400B-8B17-D9AC0FCE998A}" destId="{6831DCF5-A696-46C5-B8D6-CEF644FDFBF9}" srcOrd="1" destOrd="0" presId="urn:microsoft.com/office/officeart/2016/7/layout/RepeatingBendingProcessNew"/>
    <dgm:cxn modelId="{040B92B5-17C9-4F6B-A857-1AB7B792AEDC}" srcId="{F47BC853-34EA-402B-A857-5D4116F6D1F9}" destId="{EE8F2EF1-3C95-4F83-A7BF-4D1A2B5A82C5}" srcOrd="16" destOrd="0" parTransId="{2D9A0CA8-8B7D-48EB-8842-A7566B6B3C5C}" sibTransId="{FDCBC15A-235C-4F20-8AAE-10ABE312BBB8}"/>
    <dgm:cxn modelId="{873142B9-5D30-44F7-9ABD-3ACDC198A047}" type="presOf" srcId="{B5B52603-DC5F-4814-A955-1939A8AABD57}" destId="{C9E14598-4765-4152-BF81-59E72ADB1466}" srcOrd="0" destOrd="0" presId="urn:microsoft.com/office/officeart/2016/7/layout/RepeatingBendingProcessNew"/>
    <dgm:cxn modelId="{047FA6BA-475D-49B8-AA97-53DDD1B14F31}" type="presOf" srcId="{B5B52603-DC5F-4814-A955-1939A8AABD57}" destId="{6C64B721-9080-4901-8403-5EF2BC7D4691}" srcOrd="1" destOrd="0" presId="urn:microsoft.com/office/officeart/2016/7/layout/RepeatingBendingProcessNew"/>
    <dgm:cxn modelId="{92BA03BC-86D4-423F-815A-BCEF496AE8AD}" type="presOf" srcId="{B6434D7D-4DC7-4735-AF77-1D67ED12BD56}" destId="{35CF85E0-91C4-4852-B85B-EADBED2AC544}" srcOrd="0" destOrd="0" presId="urn:microsoft.com/office/officeart/2016/7/layout/RepeatingBendingProcessNew"/>
    <dgm:cxn modelId="{9F325BBD-9DA2-49D7-8562-1311CF8B84B4}" type="presOf" srcId="{E0CC15E4-D353-4ABA-89ED-58B759597ADF}" destId="{DF6BABF7-EC87-43D5-9AC6-C16678AE5C68}" srcOrd="0" destOrd="0" presId="urn:microsoft.com/office/officeart/2016/7/layout/RepeatingBendingProcessNew"/>
    <dgm:cxn modelId="{455104BE-2500-463D-A900-CF1FCFAB5748}" srcId="{F47BC853-34EA-402B-A857-5D4116F6D1F9}" destId="{CE145F99-0D16-4116-9AA5-A1B6636FDE5F}" srcOrd="7" destOrd="0" parTransId="{C49F376E-D959-4B9F-9AE7-7CE31FF65534}" sibTransId="{5981741C-74F9-45FD-AB8E-6C72027AE91B}"/>
    <dgm:cxn modelId="{4162D3BF-496E-4671-BF5D-756184FC3E56}" type="presOf" srcId="{3FDC977F-0382-44F7-BA72-00ACD7A1F518}" destId="{0A539F8B-5AD8-49D1-BFBB-C9CD93873814}" srcOrd="0" destOrd="0" presId="urn:microsoft.com/office/officeart/2016/7/layout/RepeatingBendingProcessNew"/>
    <dgm:cxn modelId="{067949C0-446E-4AAF-8C45-0ECE1C88CEF9}" type="presOf" srcId="{5981741C-74F9-45FD-AB8E-6C72027AE91B}" destId="{CAF9D998-9E86-41C6-8518-157980F1090A}" srcOrd="1" destOrd="0" presId="urn:microsoft.com/office/officeart/2016/7/layout/RepeatingBendingProcessNew"/>
    <dgm:cxn modelId="{796018C6-08B1-4669-901B-86DA360A8917}" type="presOf" srcId="{2C245A32-14B2-49D1-A869-2E4D0E085DF0}" destId="{05F42DD7-36CF-4382-B512-EC63E75619D9}" srcOrd="0" destOrd="0" presId="urn:microsoft.com/office/officeart/2016/7/layout/RepeatingBendingProcessNew"/>
    <dgm:cxn modelId="{470F10CB-E62B-435D-B341-832DE154813B}" srcId="{F47BC853-34EA-402B-A857-5D4116F6D1F9}" destId="{42CF8BA6-FABB-4A00-AA8B-32143A992DBA}" srcOrd="20" destOrd="0" parTransId="{0D124842-608C-43AB-A494-1161C41CC8DD}" sibTransId="{F7D42B12-87F6-42F3-8364-6ADC4165AA55}"/>
    <dgm:cxn modelId="{7E8D39CE-FA64-4068-83E1-501CA6447602}" type="presOf" srcId="{E2644E25-A563-4280-9D57-DB7FF65FD510}" destId="{4E37374E-95D4-430E-932E-1F66D67312B0}" srcOrd="0" destOrd="0" presId="urn:microsoft.com/office/officeart/2016/7/layout/RepeatingBendingProcessNew"/>
    <dgm:cxn modelId="{ADF914D3-29ED-4A3E-BD41-DC2EBFAB5B9A}" type="presOf" srcId="{5AFB3B94-E1CF-4096-B112-CF507FC0DAFB}" destId="{1C57C325-8C48-40EC-BE7A-68C174E04119}" srcOrd="0" destOrd="0" presId="urn:microsoft.com/office/officeart/2016/7/layout/RepeatingBendingProcessNew"/>
    <dgm:cxn modelId="{9E07E7D4-C179-4993-96DB-4E85F59CDD87}" srcId="{F47BC853-34EA-402B-A857-5D4116F6D1F9}" destId="{5AFB3B94-E1CF-4096-B112-CF507FC0DAFB}" srcOrd="0" destOrd="0" parTransId="{4BC70E18-5363-4686-A39B-08F0D53D3159}" sibTransId="{DADD0344-B99D-4B4A-9696-9EE770BD4C7D}"/>
    <dgm:cxn modelId="{2339AFD7-912B-40C7-98FE-F972F67E913D}" type="presOf" srcId="{4E4F1784-5FAE-4340-99E1-BF084C65DD78}" destId="{89C989E6-E5BB-4054-906D-B81A197DEEFE}" srcOrd="0" destOrd="0" presId="urn:microsoft.com/office/officeart/2016/7/layout/RepeatingBendingProcessNew"/>
    <dgm:cxn modelId="{CBD76BDE-0021-4760-B197-CB301530C7AC}" type="presOf" srcId="{42CF8BA6-FABB-4A00-AA8B-32143A992DBA}" destId="{F84B3965-2049-4F94-995B-7EEABC0B18CB}" srcOrd="0" destOrd="0" presId="urn:microsoft.com/office/officeart/2016/7/layout/RepeatingBendingProcessNew"/>
    <dgm:cxn modelId="{0A3982DF-3678-4EE6-963D-A55FD6F3F121}" type="presOf" srcId="{EAE95979-8D3D-46A6-B3C6-80A21D9E09DF}" destId="{0C65B1D0-A234-437F-809E-44A5C3F42D7A}" srcOrd="0" destOrd="0" presId="urn:microsoft.com/office/officeart/2016/7/layout/RepeatingBendingProcessNew"/>
    <dgm:cxn modelId="{0C26ADDF-F098-4C78-BFF7-D41800BF20AC}" type="presOf" srcId="{0FA3AD07-8908-4D7F-8ACC-09FA4226948D}" destId="{15D6B7CD-69AC-4D35-864F-5A2F11846E70}" srcOrd="1" destOrd="0" presId="urn:microsoft.com/office/officeart/2016/7/layout/RepeatingBendingProcessNew"/>
    <dgm:cxn modelId="{4E8516E2-6831-475F-A564-F7AD5FF0F157}" srcId="{F47BC853-34EA-402B-A857-5D4116F6D1F9}" destId="{2C245A32-14B2-49D1-A869-2E4D0E085DF0}" srcOrd="9" destOrd="0" parTransId="{4F45B2C7-63FD-4BD7-855F-5144A616E156}" sibTransId="{4E4F1784-5FAE-4340-99E1-BF084C65DD78}"/>
    <dgm:cxn modelId="{BCB40AE4-56E7-40D7-B051-37E9282F375C}" type="presOf" srcId="{EAE95979-8D3D-46A6-B3C6-80A21D9E09DF}" destId="{43C5218D-D4CD-4E96-B417-1B3415321519}" srcOrd="1" destOrd="0" presId="urn:microsoft.com/office/officeart/2016/7/layout/RepeatingBendingProcessNew"/>
    <dgm:cxn modelId="{43FCAEE5-002C-4DCE-A3BF-53E2A9B7B049}" type="presOf" srcId="{75BA4DAE-0EA2-4469-83E1-089DD921E49A}" destId="{2D655471-C1B4-4290-A440-CB8574DDE2B2}" srcOrd="0" destOrd="0" presId="urn:microsoft.com/office/officeart/2016/7/layout/RepeatingBendingProcessNew"/>
    <dgm:cxn modelId="{48335CE6-E5B0-421C-B04B-06D78A95CE92}" type="presOf" srcId="{AE215947-1A49-41A2-8439-78E9AA80424E}" destId="{95F47C9A-E16A-40E6-B8D4-879720884B21}" srcOrd="1" destOrd="0" presId="urn:microsoft.com/office/officeart/2016/7/layout/RepeatingBendingProcessNew"/>
    <dgm:cxn modelId="{5E939FE6-2FE8-4544-82E9-F460D14DF7C9}" type="presOf" srcId="{E74D43B3-92CF-46A9-861A-D185574F4B01}" destId="{29C737EB-7930-44C2-8693-819DADDCCA87}" srcOrd="0" destOrd="0" presId="urn:microsoft.com/office/officeart/2016/7/layout/RepeatingBendingProcessNew"/>
    <dgm:cxn modelId="{55BA32E7-7249-4969-B21A-6C298D81A084}" type="presOf" srcId="{EE8F2EF1-3C95-4F83-A7BF-4D1A2B5A82C5}" destId="{93A7210A-6249-4F76-8A89-3ECFC1AB09E8}" srcOrd="0" destOrd="0" presId="urn:microsoft.com/office/officeart/2016/7/layout/RepeatingBendingProcessNew"/>
    <dgm:cxn modelId="{BAA859EE-5E24-4C4C-91BE-D52461CE2A46}" srcId="{F47BC853-34EA-402B-A857-5D4116F6D1F9}" destId="{75BA4DAE-0EA2-4469-83E1-089DD921E49A}" srcOrd="4" destOrd="0" parTransId="{9BD4B97B-36F9-4EA1-81B6-7A8883D1EED6}" sibTransId="{EAE95979-8D3D-46A6-B3C6-80A21D9E09DF}"/>
    <dgm:cxn modelId="{B896A0EF-9BAC-4507-86CD-DF97A9E3359B}" type="presOf" srcId="{35CEEA52-E403-4D02-81BC-E3918F8E1562}" destId="{2D043467-F409-4B0E-BAF0-F0004ED4E552}" srcOrd="0" destOrd="0" presId="urn:microsoft.com/office/officeart/2016/7/layout/RepeatingBendingProcessNew"/>
    <dgm:cxn modelId="{24B734F2-09B9-4B36-A163-551598D0132E}" type="presOf" srcId="{4C400E9B-B776-45D8-9165-262FF53E2E5B}" destId="{5E1ED08C-5931-43A4-B0A3-C97611F07E55}" srcOrd="0" destOrd="0" presId="urn:microsoft.com/office/officeart/2016/7/layout/RepeatingBendingProcessNew"/>
    <dgm:cxn modelId="{3BEA74F3-5CEA-4824-BE29-A05DEC04310F}" type="presOf" srcId="{8C216812-30F3-4C34-84D9-BFEF7B3E54D8}" destId="{2FB11997-8A57-4191-8B0A-C899992F6714}" srcOrd="0" destOrd="0" presId="urn:microsoft.com/office/officeart/2016/7/layout/RepeatingBendingProcessNew"/>
    <dgm:cxn modelId="{0AD43FF5-F8EA-4D43-8FF2-F88C0EC6392D}" srcId="{F47BC853-34EA-402B-A857-5D4116F6D1F9}" destId="{0E5553E1-8790-475A-8503-0FE085B6A07E}" srcOrd="5" destOrd="0" parTransId="{51634548-1ABB-4D3E-A4B2-9ED2655BEC7F}" sibTransId="{38862276-7466-400B-8B17-D9AC0FCE998A}"/>
    <dgm:cxn modelId="{21A987FC-AB1C-4737-839E-03FEEC17C2F2}" type="presOf" srcId="{E1F3F587-A1FB-4347-84F3-DE88F56466EF}" destId="{9ACD81CD-C756-49DC-AC85-425BE08A2E28}" srcOrd="1" destOrd="0" presId="urn:microsoft.com/office/officeart/2016/7/layout/RepeatingBendingProcessNew"/>
    <dgm:cxn modelId="{C4F026FD-01F8-4B73-A108-4DA7E3070855}" type="presOf" srcId="{2EE2B744-5352-448F-99F9-5E8E49B8B7A9}" destId="{891E4088-4A25-4723-840E-2611420D8131}" srcOrd="0" destOrd="0" presId="urn:microsoft.com/office/officeart/2016/7/layout/RepeatingBendingProcessNew"/>
    <dgm:cxn modelId="{6AF7A6FD-9B5E-4E06-A3FA-30C6C153B024}" type="presOf" srcId="{42350D80-E522-4174-8C08-7EB1B790E718}" destId="{B0EF15CB-D94B-40F0-B146-FC71EE151102}" srcOrd="0" destOrd="0" presId="urn:microsoft.com/office/officeart/2016/7/layout/RepeatingBendingProcessNew"/>
    <dgm:cxn modelId="{FE1C4783-BD08-469A-89C6-7CB9CFD00DBD}" type="presParOf" srcId="{F85F430B-AD01-440B-B4CA-0B9A421DCFC4}" destId="{1C57C325-8C48-40EC-BE7A-68C174E04119}" srcOrd="0" destOrd="0" presId="urn:microsoft.com/office/officeart/2016/7/layout/RepeatingBendingProcessNew"/>
    <dgm:cxn modelId="{D3A2A348-71E4-4BDB-A41E-4B38A1C6AE0B}" type="presParOf" srcId="{F85F430B-AD01-440B-B4CA-0B9A421DCFC4}" destId="{1A818BCE-1AC4-4EB5-A5EA-A36AC2CEF7D2}" srcOrd="1" destOrd="0" presId="urn:microsoft.com/office/officeart/2016/7/layout/RepeatingBendingProcessNew"/>
    <dgm:cxn modelId="{91BBB6E1-B552-4DCE-83A7-D6ABA19D5CC1}" type="presParOf" srcId="{1A818BCE-1AC4-4EB5-A5EA-A36AC2CEF7D2}" destId="{54936214-EF9F-4E39-BC9D-5BEC9E57C984}" srcOrd="0" destOrd="0" presId="urn:microsoft.com/office/officeart/2016/7/layout/RepeatingBendingProcessNew"/>
    <dgm:cxn modelId="{098E590F-1B0A-4474-BF31-A0F96691350E}" type="presParOf" srcId="{F85F430B-AD01-440B-B4CA-0B9A421DCFC4}" destId="{7A4655D0-5A0B-4914-B841-AFACD4CCAB85}" srcOrd="2" destOrd="0" presId="urn:microsoft.com/office/officeart/2016/7/layout/RepeatingBendingProcessNew"/>
    <dgm:cxn modelId="{A3BE1F25-EB0D-40DD-9952-63E8468A16AE}" type="presParOf" srcId="{F85F430B-AD01-440B-B4CA-0B9A421DCFC4}" destId="{974AB8F7-A9AE-4A9E-A6FB-E897FB09020C}" srcOrd="3" destOrd="0" presId="urn:microsoft.com/office/officeart/2016/7/layout/RepeatingBendingProcessNew"/>
    <dgm:cxn modelId="{095916CD-2E18-4D17-A864-D0EA85B52EB9}" type="presParOf" srcId="{974AB8F7-A9AE-4A9E-A6FB-E897FB09020C}" destId="{49EBE6BF-0F4E-479C-B06F-D918F4C41D21}" srcOrd="0" destOrd="0" presId="urn:microsoft.com/office/officeart/2016/7/layout/RepeatingBendingProcessNew"/>
    <dgm:cxn modelId="{4CC64A14-F191-4B48-8045-6FBFBB11D9FD}" type="presParOf" srcId="{F85F430B-AD01-440B-B4CA-0B9A421DCFC4}" destId="{727B20CF-DBF0-41D0-B176-EA1B2E1D2195}" srcOrd="4" destOrd="0" presId="urn:microsoft.com/office/officeart/2016/7/layout/RepeatingBendingProcessNew"/>
    <dgm:cxn modelId="{633303C3-FCB5-47E2-AE31-AA75F772EBD6}" type="presParOf" srcId="{F85F430B-AD01-440B-B4CA-0B9A421DCFC4}" destId="{4AF119B8-D8AF-4E72-AC80-F3FD632841B7}" srcOrd="5" destOrd="0" presId="urn:microsoft.com/office/officeart/2016/7/layout/RepeatingBendingProcessNew"/>
    <dgm:cxn modelId="{C21956A4-FBF8-4E0F-AB81-52F3DEBEA76B}" type="presParOf" srcId="{4AF119B8-D8AF-4E72-AC80-F3FD632841B7}" destId="{95F47C9A-E16A-40E6-B8D4-879720884B21}" srcOrd="0" destOrd="0" presId="urn:microsoft.com/office/officeart/2016/7/layout/RepeatingBendingProcessNew"/>
    <dgm:cxn modelId="{FF6A053F-AF4E-4C65-A1AB-6BCE0645BF6F}" type="presParOf" srcId="{F85F430B-AD01-440B-B4CA-0B9A421DCFC4}" destId="{78BDDA53-987B-44FD-B955-13E62640D46A}" srcOrd="6" destOrd="0" presId="urn:microsoft.com/office/officeart/2016/7/layout/RepeatingBendingProcessNew"/>
    <dgm:cxn modelId="{1E8B319D-34BC-4EBA-A81B-01686CA4F3BA}" type="presParOf" srcId="{F85F430B-AD01-440B-B4CA-0B9A421DCFC4}" destId="{28E48C42-52D9-4E64-8D1E-FBC54DBF8A81}" srcOrd="7" destOrd="0" presId="urn:microsoft.com/office/officeart/2016/7/layout/RepeatingBendingProcessNew"/>
    <dgm:cxn modelId="{65D57FF5-A6EB-4FE7-AC9D-E44A67A2F189}" type="presParOf" srcId="{28E48C42-52D9-4E64-8D1E-FBC54DBF8A81}" destId="{1AA9CD9F-6D15-440B-AD8A-6F04EE762536}" srcOrd="0" destOrd="0" presId="urn:microsoft.com/office/officeart/2016/7/layout/RepeatingBendingProcessNew"/>
    <dgm:cxn modelId="{83468042-3C3F-4098-A306-0C79C98F8ED6}" type="presParOf" srcId="{F85F430B-AD01-440B-B4CA-0B9A421DCFC4}" destId="{2D655471-C1B4-4290-A440-CB8574DDE2B2}" srcOrd="8" destOrd="0" presId="urn:microsoft.com/office/officeart/2016/7/layout/RepeatingBendingProcessNew"/>
    <dgm:cxn modelId="{2A5CE7E4-8440-46C2-82DA-3E1AB5584F09}" type="presParOf" srcId="{F85F430B-AD01-440B-B4CA-0B9A421DCFC4}" destId="{0C65B1D0-A234-437F-809E-44A5C3F42D7A}" srcOrd="9" destOrd="0" presId="urn:microsoft.com/office/officeart/2016/7/layout/RepeatingBendingProcessNew"/>
    <dgm:cxn modelId="{D76BCB78-F226-4CF2-8C01-D3E2E79BA023}" type="presParOf" srcId="{0C65B1D0-A234-437F-809E-44A5C3F42D7A}" destId="{43C5218D-D4CD-4E96-B417-1B3415321519}" srcOrd="0" destOrd="0" presId="urn:microsoft.com/office/officeart/2016/7/layout/RepeatingBendingProcessNew"/>
    <dgm:cxn modelId="{08605456-D037-49F2-B165-B483499FDAC7}" type="presParOf" srcId="{F85F430B-AD01-440B-B4CA-0B9A421DCFC4}" destId="{B93A92F6-00E7-42B3-95D4-3EE35710AFCD}" srcOrd="10" destOrd="0" presId="urn:microsoft.com/office/officeart/2016/7/layout/RepeatingBendingProcessNew"/>
    <dgm:cxn modelId="{590A7060-4F3F-405A-B065-2F97C8016101}" type="presParOf" srcId="{F85F430B-AD01-440B-B4CA-0B9A421DCFC4}" destId="{DEA06944-B4EE-48FD-810D-CD788BAD0B0C}" srcOrd="11" destOrd="0" presId="urn:microsoft.com/office/officeart/2016/7/layout/RepeatingBendingProcessNew"/>
    <dgm:cxn modelId="{954B6504-AB3B-4A9F-9CA4-3BB4F22AB6F4}" type="presParOf" srcId="{DEA06944-B4EE-48FD-810D-CD788BAD0B0C}" destId="{6831DCF5-A696-46C5-B8D6-CEF644FDFBF9}" srcOrd="0" destOrd="0" presId="urn:microsoft.com/office/officeart/2016/7/layout/RepeatingBendingProcessNew"/>
    <dgm:cxn modelId="{3A3B022C-EFC6-4F34-B8EE-E45E80EDD047}" type="presParOf" srcId="{F85F430B-AD01-440B-B4CA-0B9A421DCFC4}" destId="{D1056744-379C-4CBB-B2B6-B0BEE79A75FA}" srcOrd="12" destOrd="0" presId="urn:microsoft.com/office/officeart/2016/7/layout/RepeatingBendingProcessNew"/>
    <dgm:cxn modelId="{D477D5A6-0967-4786-86EC-27312D60CD26}" type="presParOf" srcId="{F85F430B-AD01-440B-B4CA-0B9A421DCFC4}" destId="{4E37374E-95D4-430E-932E-1F66D67312B0}" srcOrd="13" destOrd="0" presId="urn:microsoft.com/office/officeart/2016/7/layout/RepeatingBendingProcessNew"/>
    <dgm:cxn modelId="{C873CFC4-4983-487B-A383-C944AE804E00}" type="presParOf" srcId="{4E37374E-95D4-430E-932E-1F66D67312B0}" destId="{F7496FB9-7795-4F72-BD6C-82B8EEE87BC8}" srcOrd="0" destOrd="0" presId="urn:microsoft.com/office/officeart/2016/7/layout/RepeatingBendingProcessNew"/>
    <dgm:cxn modelId="{2F575F84-C16A-4FD8-829F-EEF1F0A31840}" type="presParOf" srcId="{F85F430B-AD01-440B-B4CA-0B9A421DCFC4}" destId="{1ED0B8EB-9D58-4AAE-83ED-7EBFCC901C4A}" srcOrd="14" destOrd="0" presId="urn:microsoft.com/office/officeart/2016/7/layout/RepeatingBendingProcessNew"/>
    <dgm:cxn modelId="{12825D17-DB7D-4198-9E49-3563EABF32A9}" type="presParOf" srcId="{F85F430B-AD01-440B-B4CA-0B9A421DCFC4}" destId="{748C9072-F010-4BEE-8A81-086124394365}" srcOrd="15" destOrd="0" presId="urn:microsoft.com/office/officeart/2016/7/layout/RepeatingBendingProcessNew"/>
    <dgm:cxn modelId="{87616E34-9EEB-434D-8650-48E0533C04D8}" type="presParOf" srcId="{748C9072-F010-4BEE-8A81-086124394365}" destId="{CAF9D998-9E86-41C6-8518-157980F1090A}" srcOrd="0" destOrd="0" presId="urn:microsoft.com/office/officeart/2016/7/layout/RepeatingBendingProcessNew"/>
    <dgm:cxn modelId="{BDD632B3-D608-4662-940E-464629273583}" type="presParOf" srcId="{F85F430B-AD01-440B-B4CA-0B9A421DCFC4}" destId="{DEFCC55F-E77B-4315-8375-8918782CD745}" srcOrd="16" destOrd="0" presId="urn:microsoft.com/office/officeart/2016/7/layout/RepeatingBendingProcessNew"/>
    <dgm:cxn modelId="{7DF9DFE4-FDE3-492F-853B-38E2DE81F9DB}" type="presParOf" srcId="{F85F430B-AD01-440B-B4CA-0B9A421DCFC4}" destId="{DF6BABF7-EC87-43D5-9AC6-C16678AE5C68}" srcOrd="17" destOrd="0" presId="urn:microsoft.com/office/officeart/2016/7/layout/RepeatingBendingProcessNew"/>
    <dgm:cxn modelId="{0DB09F78-30A6-469C-A903-1E49308C80D0}" type="presParOf" srcId="{DF6BABF7-EC87-43D5-9AC6-C16678AE5C68}" destId="{07824221-2727-4BAC-847C-D3551246C086}" srcOrd="0" destOrd="0" presId="urn:microsoft.com/office/officeart/2016/7/layout/RepeatingBendingProcessNew"/>
    <dgm:cxn modelId="{DD597682-B780-4B80-8281-BC5BA64CB4BA}" type="presParOf" srcId="{F85F430B-AD01-440B-B4CA-0B9A421DCFC4}" destId="{05F42DD7-36CF-4382-B512-EC63E75619D9}" srcOrd="18" destOrd="0" presId="urn:microsoft.com/office/officeart/2016/7/layout/RepeatingBendingProcessNew"/>
    <dgm:cxn modelId="{01BE7513-0E90-4F3B-A7D9-512FEF296E81}" type="presParOf" srcId="{F85F430B-AD01-440B-B4CA-0B9A421DCFC4}" destId="{89C989E6-E5BB-4054-906D-B81A197DEEFE}" srcOrd="19" destOrd="0" presId="urn:microsoft.com/office/officeart/2016/7/layout/RepeatingBendingProcessNew"/>
    <dgm:cxn modelId="{C5D17117-2476-4492-AA8C-39707ACB6511}" type="presParOf" srcId="{89C989E6-E5BB-4054-906D-B81A197DEEFE}" destId="{5284475F-1E31-447E-AEC4-F7E18169D999}" srcOrd="0" destOrd="0" presId="urn:microsoft.com/office/officeart/2016/7/layout/RepeatingBendingProcessNew"/>
    <dgm:cxn modelId="{F048D3FC-2E7C-41D1-9860-D5D2BA8CD2BC}" type="presParOf" srcId="{F85F430B-AD01-440B-B4CA-0B9A421DCFC4}" destId="{891E4088-4A25-4723-840E-2611420D8131}" srcOrd="20" destOrd="0" presId="urn:microsoft.com/office/officeart/2016/7/layout/RepeatingBendingProcessNew"/>
    <dgm:cxn modelId="{C5F272E7-4E60-4E57-A2DD-3AB9DF3FA514}" type="presParOf" srcId="{F85F430B-AD01-440B-B4CA-0B9A421DCFC4}" destId="{8E9C1398-3FCD-4CB3-9C2C-AF6EFB210F3C}" srcOrd="21" destOrd="0" presId="urn:microsoft.com/office/officeart/2016/7/layout/RepeatingBendingProcessNew"/>
    <dgm:cxn modelId="{091A1101-931B-4B36-B809-6F7A351C0A39}" type="presParOf" srcId="{8E9C1398-3FCD-4CB3-9C2C-AF6EFB210F3C}" destId="{15D6B7CD-69AC-4D35-864F-5A2F11846E70}" srcOrd="0" destOrd="0" presId="urn:microsoft.com/office/officeart/2016/7/layout/RepeatingBendingProcessNew"/>
    <dgm:cxn modelId="{F12EC4F7-266C-44B7-8410-0A90832EA619}" type="presParOf" srcId="{F85F430B-AD01-440B-B4CA-0B9A421DCFC4}" destId="{0B561C10-095E-4DE7-B580-A96E4D4B1FEB}" srcOrd="22" destOrd="0" presId="urn:microsoft.com/office/officeart/2016/7/layout/RepeatingBendingProcessNew"/>
    <dgm:cxn modelId="{795D57D9-D92F-4C2D-BC89-D8451313C441}" type="presParOf" srcId="{F85F430B-AD01-440B-B4CA-0B9A421DCFC4}" destId="{C9E14598-4765-4152-BF81-59E72ADB1466}" srcOrd="23" destOrd="0" presId="urn:microsoft.com/office/officeart/2016/7/layout/RepeatingBendingProcessNew"/>
    <dgm:cxn modelId="{3C4EA595-D0F6-4D77-B44F-7A96762B57D6}" type="presParOf" srcId="{C9E14598-4765-4152-BF81-59E72ADB1466}" destId="{6C64B721-9080-4901-8403-5EF2BC7D4691}" srcOrd="0" destOrd="0" presId="urn:microsoft.com/office/officeart/2016/7/layout/RepeatingBendingProcessNew"/>
    <dgm:cxn modelId="{FD0A039F-EDC9-40B6-8FCB-9E8B3B8B793C}" type="presParOf" srcId="{F85F430B-AD01-440B-B4CA-0B9A421DCFC4}" destId="{B94B715C-F86A-460D-AD81-D58EA5D3D83E}" srcOrd="24" destOrd="0" presId="urn:microsoft.com/office/officeart/2016/7/layout/RepeatingBendingProcessNew"/>
    <dgm:cxn modelId="{38478078-EEA9-4EEB-AF3A-A2EB9AB61C61}" type="presParOf" srcId="{F85F430B-AD01-440B-B4CA-0B9A421DCFC4}" destId="{29C737EB-7930-44C2-8693-819DADDCCA87}" srcOrd="25" destOrd="0" presId="urn:microsoft.com/office/officeart/2016/7/layout/RepeatingBendingProcessNew"/>
    <dgm:cxn modelId="{F70C715B-BED6-4B95-B8AF-27E981D38D2C}" type="presParOf" srcId="{29C737EB-7930-44C2-8693-819DADDCCA87}" destId="{77641F9E-9332-4807-9CF4-7A0D0C30BD0E}" srcOrd="0" destOrd="0" presId="urn:microsoft.com/office/officeart/2016/7/layout/RepeatingBendingProcessNew"/>
    <dgm:cxn modelId="{162CB6F0-A38E-43CB-AE3D-058C3FAAAA69}" type="presParOf" srcId="{F85F430B-AD01-440B-B4CA-0B9A421DCFC4}" destId="{B0EF15CB-D94B-40F0-B146-FC71EE151102}" srcOrd="26" destOrd="0" presId="urn:microsoft.com/office/officeart/2016/7/layout/RepeatingBendingProcessNew"/>
    <dgm:cxn modelId="{FDB4EC5B-B6CC-4D2D-B16C-D3AE6FDA2A86}" type="presParOf" srcId="{F85F430B-AD01-440B-B4CA-0B9A421DCFC4}" destId="{8412AEFE-4461-4BFD-BD9F-3CFE278C0473}" srcOrd="27" destOrd="0" presId="urn:microsoft.com/office/officeart/2016/7/layout/RepeatingBendingProcessNew"/>
    <dgm:cxn modelId="{EB3D283C-6FB2-4FA6-8307-D2D549471CFE}" type="presParOf" srcId="{8412AEFE-4461-4BFD-BD9F-3CFE278C0473}" destId="{9E548079-AD6A-4018-B5D4-298EAEF12273}" srcOrd="0" destOrd="0" presId="urn:microsoft.com/office/officeart/2016/7/layout/RepeatingBendingProcessNew"/>
    <dgm:cxn modelId="{CD632B92-3F14-41A6-AE1B-E9C6D29C23A3}" type="presParOf" srcId="{F85F430B-AD01-440B-B4CA-0B9A421DCFC4}" destId="{695944FE-51F8-41F1-8836-129F4D3C0DEF}" srcOrd="28" destOrd="0" presId="urn:microsoft.com/office/officeart/2016/7/layout/RepeatingBendingProcessNew"/>
    <dgm:cxn modelId="{3CBD5A7E-843C-4D60-B030-A4783CE7EED5}" type="presParOf" srcId="{F85F430B-AD01-440B-B4CA-0B9A421DCFC4}" destId="{35CF85E0-91C4-4852-B85B-EADBED2AC544}" srcOrd="29" destOrd="0" presId="urn:microsoft.com/office/officeart/2016/7/layout/RepeatingBendingProcessNew"/>
    <dgm:cxn modelId="{3C01269F-6701-4E2A-A8DD-62678DCF17AA}" type="presParOf" srcId="{35CF85E0-91C4-4852-B85B-EADBED2AC544}" destId="{A570AFBD-1D4A-409B-BFC5-B9C0DF8F6B40}" srcOrd="0" destOrd="0" presId="urn:microsoft.com/office/officeart/2016/7/layout/RepeatingBendingProcessNew"/>
    <dgm:cxn modelId="{9CCC45FF-D69A-4623-8859-0522E2D60101}" type="presParOf" srcId="{F85F430B-AD01-440B-B4CA-0B9A421DCFC4}" destId="{5E1ED08C-5931-43A4-B0A3-C97611F07E55}" srcOrd="30" destOrd="0" presId="urn:microsoft.com/office/officeart/2016/7/layout/RepeatingBendingProcessNew"/>
    <dgm:cxn modelId="{D17F29F3-41F8-45D5-A8FC-7527A9CCDA26}" type="presParOf" srcId="{F85F430B-AD01-440B-B4CA-0B9A421DCFC4}" destId="{FD5454F4-3F02-429D-B254-ABF256A51349}" srcOrd="31" destOrd="0" presId="urn:microsoft.com/office/officeart/2016/7/layout/RepeatingBendingProcessNew"/>
    <dgm:cxn modelId="{8E57D4AD-334C-4C05-86BB-1703C28B7B92}" type="presParOf" srcId="{FD5454F4-3F02-429D-B254-ABF256A51349}" destId="{9ACD81CD-C756-49DC-AC85-425BE08A2E28}" srcOrd="0" destOrd="0" presId="urn:microsoft.com/office/officeart/2016/7/layout/RepeatingBendingProcessNew"/>
    <dgm:cxn modelId="{6893F09E-D36B-4EA4-9D98-5E5E77798200}" type="presParOf" srcId="{F85F430B-AD01-440B-B4CA-0B9A421DCFC4}" destId="{93A7210A-6249-4F76-8A89-3ECFC1AB09E8}" srcOrd="32" destOrd="0" presId="urn:microsoft.com/office/officeart/2016/7/layout/RepeatingBendingProcessNew"/>
    <dgm:cxn modelId="{794CE061-18C3-4658-B638-D64DA9264FB5}" type="presParOf" srcId="{F85F430B-AD01-440B-B4CA-0B9A421DCFC4}" destId="{AB886CF7-7041-4CFE-86F3-BA51E5E95C75}" srcOrd="33" destOrd="0" presId="urn:microsoft.com/office/officeart/2016/7/layout/RepeatingBendingProcessNew"/>
    <dgm:cxn modelId="{BBEFE354-B9AB-4418-B92A-30AEDA6A8946}" type="presParOf" srcId="{AB886CF7-7041-4CFE-86F3-BA51E5E95C75}" destId="{924A205B-9C08-4EAA-9126-4ED323444CA9}" srcOrd="0" destOrd="0" presId="urn:microsoft.com/office/officeart/2016/7/layout/RepeatingBendingProcessNew"/>
    <dgm:cxn modelId="{7DF0C6FC-2D82-4133-86D7-1F5377579138}" type="presParOf" srcId="{F85F430B-AD01-440B-B4CA-0B9A421DCFC4}" destId="{7E12B8DA-7DFB-4A0C-98CB-3C57C3666029}" srcOrd="34" destOrd="0" presId="urn:microsoft.com/office/officeart/2016/7/layout/RepeatingBendingProcessNew"/>
    <dgm:cxn modelId="{3A451106-E23B-4776-932D-189C13D89C78}" type="presParOf" srcId="{F85F430B-AD01-440B-B4CA-0B9A421DCFC4}" destId="{00FD935B-23F2-4FE6-969D-0E0E7F410D5D}" srcOrd="35" destOrd="0" presId="urn:microsoft.com/office/officeart/2016/7/layout/RepeatingBendingProcessNew"/>
    <dgm:cxn modelId="{F175BD0E-D72F-4EF9-AB2F-A4D453D4F7D8}" type="presParOf" srcId="{00FD935B-23F2-4FE6-969D-0E0E7F410D5D}" destId="{6AC6B6D8-3318-48A9-BCA6-67C365CEEF30}" srcOrd="0" destOrd="0" presId="urn:microsoft.com/office/officeart/2016/7/layout/RepeatingBendingProcessNew"/>
    <dgm:cxn modelId="{77D8C92E-5066-4950-A0D4-9849C63BC920}" type="presParOf" srcId="{F85F430B-AD01-440B-B4CA-0B9A421DCFC4}" destId="{D6F68E68-B1CF-49C6-AE9C-3053EB97B800}" srcOrd="36" destOrd="0" presId="urn:microsoft.com/office/officeart/2016/7/layout/RepeatingBendingProcessNew"/>
    <dgm:cxn modelId="{0EC7FC29-A7EA-4CDC-95B5-106146E1F08C}" type="presParOf" srcId="{F85F430B-AD01-440B-B4CA-0B9A421DCFC4}" destId="{0A539F8B-5AD8-49D1-BFBB-C9CD93873814}" srcOrd="37" destOrd="0" presId="urn:microsoft.com/office/officeart/2016/7/layout/RepeatingBendingProcessNew"/>
    <dgm:cxn modelId="{A4DE2CD8-8CBD-41A8-8B4C-AA339E7E231E}" type="presParOf" srcId="{0A539F8B-5AD8-49D1-BFBB-C9CD93873814}" destId="{8BCDD6EA-19F3-4AE7-8A87-87286735F5AC}" srcOrd="0" destOrd="0" presId="urn:microsoft.com/office/officeart/2016/7/layout/RepeatingBendingProcessNew"/>
    <dgm:cxn modelId="{33A3CFEF-0D50-4899-A215-E36C3835B421}" type="presParOf" srcId="{F85F430B-AD01-440B-B4CA-0B9A421DCFC4}" destId="{2FB11997-8A57-4191-8B0A-C899992F6714}" srcOrd="38" destOrd="0" presId="urn:microsoft.com/office/officeart/2016/7/layout/RepeatingBendingProcessNew"/>
    <dgm:cxn modelId="{0D9B2BF4-32A5-49F4-816D-087BB8D72869}" type="presParOf" srcId="{F85F430B-AD01-440B-B4CA-0B9A421DCFC4}" destId="{2D043467-F409-4B0E-BAF0-F0004ED4E552}" srcOrd="39" destOrd="0" presId="urn:microsoft.com/office/officeart/2016/7/layout/RepeatingBendingProcessNew"/>
    <dgm:cxn modelId="{AA8FD916-5432-44D0-857D-72D498EFD38C}" type="presParOf" srcId="{2D043467-F409-4B0E-BAF0-F0004ED4E552}" destId="{8ADA3CF0-1A04-412A-A364-4FDCFB930C9D}" srcOrd="0" destOrd="0" presId="urn:microsoft.com/office/officeart/2016/7/layout/RepeatingBendingProcessNew"/>
    <dgm:cxn modelId="{C1ABBC97-33ED-46AF-BE73-B068C37FF58C}" type="presParOf" srcId="{F85F430B-AD01-440B-B4CA-0B9A421DCFC4}" destId="{F84B3965-2049-4F94-995B-7EEABC0B18CB}" srcOrd="4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9A9E0-9974-4058-A029-0C341FA2873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F17DBB-927D-4C5F-BCA5-08C1FAFA83AD}">
      <dgm:prSet/>
      <dgm:spPr/>
      <dgm:t>
        <a:bodyPr/>
        <a:lstStyle/>
        <a:p>
          <a:r>
            <a:rPr lang="en-US"/>
            <a:t>body {</a:t>
          </a:r>
        </a:p>
      </dgm:t>
    </dgm:pt>
    <dgm:pt modelId="{916519F9-5A56-4EEA-8FB7-AC491A03257A}" type="parTrans" cxnId="{9F00C040-31F8-40C4-8BAD-358BF7066AFE}">
      <dgm:prSet/>
      <dgm:spPr/>
      <dgm:t>
        <a:bodyPr/>
        <a:lstStyle/>
        <a:p>
          <a:endParaRPr lang="en-US"/>
        </a:p>
      </dgm:t>
    </dgm:pt>
    <dgm:pt modelId="{990042D4-F571-48B2-B532-A8226FFAE82C}" type="sibTrans" cxnId="{9F00C040-31F8-40C4-8BAD-358BF7066AFE}">
      <dgm:prSet/>
      <dgm:spPr/>
      <dgm:t>
        <a:bodyPr/>
        <a:lstStyle/>
        <a:p>
          <a:endParaRPr lang="en-US"/>
        </a:p>
      </dgm:t>
    </dgm:pt>
    <dgm:pt modelId="{3B872C94-AA7C-4333-8300-174CDA901B86}">
      <dgm:prSet/>
      <dgm:spPr/>
      <dgm:t>
        <a:bodyPr/>
        <a:lstStyle/>
        <a:p>
          <a:r>
            <a:rPr lang="en-US"/>
            <a:t>font-family: Arial, sans-serif;</a:t>
          </a:r>
        </a:p>
      </dgm:t>
    </dgm:pt>
    <dgm:pt modelId="{D4EC9B7A-7F77-41C6-B51D-112835F2DAC4}" type="parTrans" cxnId="{BCB7BB53-475E-4C61-9735-97B036E2E9DA}">
      <dgm:prSet/>
      <dgm:spPr/>
      <dgm:t>
        <a:bodyPr/>
        <a:lstStyle/>
        <a:p>
          <a:endParaRPr lang="en-US"/>
        </a:p>
      </dgm:t>
    </dgm:pt>
    <dgm:pt modelId="{9B6BFBCE-1F3E-4267-96D8-C362A5D75D9D}" type="sibTrans" cxnId="{BCB7BB53-475E-4C61-9735-97B036E2E9DA}">
      <dgm:prSet/>
      <dgm:spPr/>
      <dgm:t>
        <a:bodyPr/>
        <a:lstStyle/>
        <a:p>
          <a:endParaRPr lang="en-US"/>
        </a:p>
      </dgm:t>
    </dgm:pt>
    <dgm:pt modelId="{05A914DD-847A-4909-A9C0-47C3C16350C9}">
      <dgm:prSet/>
      <dgm:spPr/>
      <dgm:t>
        <a:bodyPr/>
        <a:lstStyle/>
        <a:p>
          <a:r>
            <a:rPr lang="en-US"/>
            <a:t>background-color: #f5f5f5;</a:t>
          </a:r>
        </a:p>
      </dgm:t>
    </dgm:pt>
    <dgm:pt modelId="{04580C70-E9D3-4E79-A47A-D42D4AD32D99}" type="parTrans" cxnId="{B6CEB225-2BB3-4BA0-A0BB-1B9C7D13DC5E}">
      <dgm:prSet/>
      <dgm:spPr/>
      <dgm:t>
        <a:bodyPr/>
        <a:lstStyle/>
        <a:p>
          <a:endParaRPr lang="en-US"/>
        </a:p>
      </dgm:t>
    </dgm:pt>
    <dgm:pt modelId="{8298704B-0365-4A99-A875-BECF4349DE74}" type="sibTrans" cxnId="{B6CEB225-2BB3-4BA0-A0BB-1B9C7D13DC5E}">
      <dgm:prSet/>
      <dgm:spPr/>
      <dgm:t>
        <a:bodyPr/>
        <a:lstStyle/>
        <a:p>
          <a:endParaRPr lang="en-US"/>
        </a:p>
      </dgm:t>
    </dgm:pt>
    <dgm:pt modelId="{F632A780-E061-4C7F-808C-0592E548076D}">
      <dgm:prSet/>
      <dgm:spPr/>
      <dgm:t>
        <a:bodyPr/>
        <a:lstStyle/>
        <a:p>
          <a:r>
            <a:rPr lang="en-US"/>
            <a:t>margin: 0;</a:t>
          </a:r>
        </a:p>
      </dgm:t>
    </dgm:pt>
    <dgm:pt modelId="{46E49800-A1E8-45E9-A0C3-86C2C5B180CC}" type="parTrans" cxnId="{27ACC066-67FB-4534-BDDF-875BBDE8FF67}">
      <dgm:prSet/>
      <dgm:spPr/>
      <dgm:t>
        <a:bodyPr/>
        <a:lstStyle/>
        <a:p>
          <a:endParaRPr lang="en-US"/>
        </a:p>
      </dgm:t>
    </dgm:pt>
    <dgm:pt modelId="{F62EA7A9-18E5-4C79-AA3E-B28639382694}" type="sibTrans" cxnId="{27ACC066-67FB-4534-BDDF-875BBDE8FF67}">
      <dgm:prSet/>
      <dgm:spPr/>
      <dgm:t>
        <a:bodyPr/>
        <a:lstStyle/>
        <a:p>
          <a:endParaRPr lang="en-US"/>
        </a:p>
      </dgm:t>
    </dgm:pt>
    <dgm:pt modelId="{9A76D5C1-0327-4F42-BB14-4AF47908D636}">
      <dgm:prSet/>
      <dgm:spPr/>
      <dgm:t>
        <a:bodyPr/>
        <a:lstStyle/>
        <a:p>
          <a:r>
            <a:rPr lang="en-US"/>
            <a:t>padding: 0;</a:t>
          </a:r>
        </a:p>
      </dgm:t>
    </dgm:pt>
    <dgm:pt modelId="{80354541-4D9E-4326-A99F-45B81ACA2E61}" type="parTrans" cxnId="{3BE51C1C-995D-46F5-B481-9C59BB2C6872}">
      <dgm:prSet/>
      <dgm:spPr/>
      <dgm:t>
        <a:bodyPr/>
        <a:lstStyle/>
        <a:p>
          <a:endParaRPr lang="en-US"/>
        </a:p>
      </dgm:t>
    </dgm:pt>
    <dgm:pt modelId="{32F84574-A961-4852-9060-769F91A1D800}" type="sibTrans" cxnId="{3BE51C1C-995D-46F5-B481-9C59BB2C6872}">
      <dgm:prSet/>
      <dgm:spPr/>
      <dgm:t>
        <a:bodyPr/>
        <a:lstStyle/>
        <a:p>
          <a:endParaRPr lang="en-US"/>
        </a:p>
      </dgm:t>
    </dgm:pt>
    <dgm:pt modelId="{1C2A7C8F-4669-4D1E-9A89-0DE27EF40CD3}">
      <dgm:prSet/>
      <dgm:spPr/>
      <dgm:t>
        <a:bodyPr/>
        <a:lstStyle/>
        <a:p>
          <a:r>
            <a:rPr lang="en-US"/>
            <a:t>display: flex;</a:t>
          </a:r>
        </a:p>
      </dgm:t>
    </dgm:pt>
    <dgm:pt modelId="{C73559AA-30A0-4AD8-813A-7970D638FE34}" type="parTrans" cxnId="{7C388293-9837-47B0-BDD9-341AA80A1305}">
      <dgm:prSet/>
      <dgm:spPr/>
      <dgm:t>
        <a:bodyPr/>
        <a:lstStyle/>
        <a:p>
          <a:endParaRPr lang="en-US"/>
        </a:p>
      </dgm:t>
    </dgm:pt>
    <dgm:pt modelId="{F977E9BD-2040-4B72-9243-9036494200BD}" type="sibTrans" cxnId="{7C388293-9837-47B0-BDD9-341AA80A1305}">
      <dgm:prSet/>
      <dgm:spPr/>
      <dgm:t>
        <a:bodyPr/>
        <a:lstStyle/>
        <a:p>
          <a:endParaRPr lang="en-US"/>
        </a:p>
      </dgm:t>
    </dgm:pt>
    <dgm:pt modelId="{9218C332-2068-440C-8339-3F808A6A45FD}">
      <dgm:prSet/>
      <dgm:spPr/>
      <dgm:t>
        <a:bodyPr/>
        <a:lstStyle/>
        <a:p>
          <a:r>
            <a:rPr lang="en-US"/>
            <a:t>justify-content: center;</a:t>
          </a:r>
        </a:p>
      </dgm:t>
    </dgm:pt>
    <dgm:pt modelId="{8D1A413C-0314-45AB-8EE5-43996C84651C}" type="parTrans" cxnId="{E50A5DA6-F2C3-4395-9CB8-C4162AC8676A}">
      <dgm:prSet/>
      <dgm:spPr/>
      <dgm:t>
        <a:bodyPr/>
        <a:lstStyle/>
        <a:p>
          <a:endParaRPr lang="en-US"/>
        </a:p>
      </dgm:t>
    </dgm:pt>
    <dgm:pt modelId="{C0F01A8C-D8AF-44EA-AFE6-97B8B6C20C13}" type="sibTrans" cxnId="{E50A5DA6-F2C3-4395-9CB8-C4162AC8676A}">
      <dgm:prSet/>
      <dgm:spPr/>
      <dgm:t>
        <a:bodyPr/>
        <a:lstStyle/>
        <a:p>
          <a:endParaRPr lang="en-US"/>
        </a:p>
      </dgm:t>
    </dgm:pt>
    <dgm:pt modelId="{3AF16AF5-0C42-478B-A5E8-2B6173E12B9B}">
      <dgm:prSet/>
      <dgm:spPr/>
      <dgm:t>
        <a:bodyPr/>
        <a:lstStyle/>
        <a:p>
          <a:r>
            <a:rPr lang="en-US"/>
            <a:t>align-items: center;</a:t>
          </a:r>
        </a:p>
      </dgm:t>
    </dgm:pt>
    <dgm:pt modelId="{5FE1CA54-CBF0-4490-811F-8721A5C8F715}" type="parTrans" cxnId="{DC3DEF31-410F-4B18-BE1A-C760267564D1}">
      <dgm:prSet/>
      <dgm:spPr/>
      <dgm:t>
        <a:bodyPr/>
        <a:lstStyle/>
        <a:p>
          <a:endParaRPr lang="en-US"/>
        </a:p>
      </dgm:t>
    </dgm:pt>
    <dgm:pt modelId="{4507D24D-9F6D-4520-9217-81278CFAA78F}" type="sibTrans" cxnId="{DC3DEF31-410F-4B18-BE1A-C760267564D1}">
      <dgm:prSet/>
      <dgm:spPr/>
      <dgm:t>
        <a:bodyPr/>
        <a:lstStyle/>
        <a:p>
          <a:endParaRPr lang="en-US"/>
        </a:p>
      </dgm:t>
    </dgm:pt>
    <dgm:pt modelId="{DC447976-BA18-4F32-A6A1-268273BA9DCC}">
      <dgm:prSet/>
      <dgm:spPr/>
      <dgm:t>
        <a:bodyPr/>
        <a:lstStyle/>
        <a:p>
          <a:r>
            <a:rPr lang="en-US"/>
            <a:t>height: 100vh;</a:t>
          </a:r>
        </a:p>
      </dgm:t>
    </dgm:pt>
    <dgm:pt modelId="{BF87000B-03A4-44CF-BE8E-4A01DAC37881}" type="parTrans" cxnId="{9C97A3D4-8077-42EB-9B90-E397D7691EDF}">
      <dgm:prSet/>
      <dgm:spPr/>
      <dgm:t>
        <a:bodyPr/>
        <a:lstStyle/>
        <a:p>
          <a:endParaRPr lang="en-US"/>
        </a:p>
      </dgm:t>
    </dgm:pt>
    <dgm:pt modelId="{30B13137-BBD6-4D96-8714-C2DA145F07E2}" type="sibTrans" cxnId="{9C97A3D4-8077-42EB-9B90-E397D7691EDF}">
      <dgm:prSet/>
      <dgm:spPr/>
      <dgm:t>
        <a:bodyPr/>
        <a:lstStyle/>
        <a:p>
          <a:endParaRPr lang="en-US"/>
        </a:p>
      </dgm:t>
    </dgm:pt>
    <dgm:pt modelId="{BD0054DA-BD54-475F-9197-98E4F0BF4096}">
      <dgm:prSet/>
      <dgm:spPr/>
      <dgm:t>
        <a:bodyPr/>
        <a:lstStyle/>
        <a:p>
          <a:r>
            <a:rPr lang="en-US"/>
            <a:t>}</a:t>
          </a:r>
        </a:p>
      </dgm:t>
    </dgm:pt>
    <dgm:pt modelId="{824C3308-0C9A-46FF-8DE7-AB240CF48C78}" type="parTrans" cxnId="{926D76F3-166C-4F18-B9D5-2E743D9E6D3B}">
      <dgm:prSet/>
      <dgm:spPr/>
      <dgm:t>
        <a:bodyPr/>
        <a:lstStyle/>
        <a:p>
          <a:endParaRPr lang="en-US"/>
        </a:p>
      </dgm:t>
    </dgm:pt>
    <dgm:pt modelId="{F0BDD38F-7437-497E-8B07-EF3C723BEB22}" type="sibTrans" cxnId="{926D76F3-166C-4F18-B9D5-2E743D9E6D3B}">
      <dgm:prSet/>
      <dgm:spPr/>
      <dgm:t>
        <a:bodyPr/>
        <a:lstStyle/>
        <a:p>
          <a:endParaRPr lang="en-US"/>
        </a:p>
      </dgm:t>
    </dgm:pt>
    <dgm:pt modelId="{1B537C4F-F3AE-439A-8185-7A22CE34E0B0}">
      <dgm:prSet/>
      <dgm:spPr/>
      <dgm:t>
        <a:bodyPr/>
        <a:lstStyle/>
        <a:p>
          <a:r>
            <a:rPr lang="en-US"/>
            <a:t>.container {</a:t>
          </a:r>
        </a:p>
      </dgm:t>
    </dgm:pt>
    <dgm:pt modelId="{A0B5FFE4-3DAD-407E-AD39-2ECD0B97D4A9}" type="parTrans" cxnId="{25476FCC-FEBA-4197-9397-0F345B9A3C93}">
      <dgm:prSet/>
      <dgm:spPr/>
      <dgm:t>
        <a:bodyPr/>
        <a:lstStyle/>
        <a:p>
          <a:endParaRPr lang="en-US"/>
        </a:p>
      </dgm:t>
    </dgm:pt>
    <dgm:pt modelId="{E76F1FE6-25F8-4E02-9E1C-39B6C10EA6A2}" type="sibTrans" cxnId="{25476FCC-FEBA-4197-9397-0F345B9A3C93}">
      <dgm:prSet/>
      <dgm:spPr/>
      <dgm:t>
        <a:bodyPr/>
        <a:lstStyle/>
        <a:p>
          <a:endParaRPr lang="en-US"/>
        </a:p>
      </dgm:t>
    </dgm:pt>
    <dgm:pt modelId="{B31B2D02-D37F-4883-BFD3-52FDB9F88733}">
      <dgm:prSet/>
      <dgm:spPr/>
      <dgm:t>
        <a:bodyPr/>
        <a:lstStyle/>
        <a:p>
          <a:r>
            <a:rPr lang="en-US"/>
            <a:t>background: white;</a:t>
          </a:r>
        </a:p>
      </dgm:t>
    </dgm:pt>
    <dgm:pt modelId="{D5868404-1F43-4218-803D-1C3D8DC8B70A}" type="parTrans" cxnId="{13B98522-771A-4FC4-B927-B82AD43F7631}">
      <dgm:prSet/>
      <dgm:spPr/>
      <dgm:t>
        <a:bodyPr/>
        <a:lstStyle/>
        <a:p>
          <a:endParaRPr lang="en-US"/>
        </a:p>
      </dgm:t>
    </dgm:pt>
    <dgm:pt modelId="{F9579E94-0BE6-4A83-99C9-85B79AA4C148}" type="sibTrans" cxnId="{13B98522-771A-4FC4-B927-B82AD43F7631}">
      <dgm:prSet/>
      <dgm:spPr/>
      <dgm:t>
        <a:bodyPr/>
        <a:lstStyle/>
        <a:p>
          <a:endParaRPr lang="en-US"/>
        </a:p>
      </dgm:t>
    </dgm:pt>
    <dgm:pt modelId="{60CDE706-ACBD-4547-8DEE-E9943646102F}">
      <dgm:prSet/>
      <dgm:spPr/>
      <dgm:t>
        <a:bodyPr/>
        <a:lstStyle/>
        <a:p>
          <a:r>
            <a:rPr lang="en-US"/>
            <a:t>padding: 20px;</a:t>
          </a:r>
        </a:p>
      </dgm:t>
    </dgm:pt>
    <dgm:pt modelId="{8D391786-2B48-4353-B52E-32881C7F2623}" type="parTrans" cxnId="{28B13543-2848-471E-9503-2C6AB2F7A065}">
      <dgm:prSet/>
      <dgm:spPr/>
      <dgm:t>
        <a:bodyPr/>
        <a:lstStyle/>
        <a:p>
          <a:endParaRPr lang="en-US"/>
        </a:p>
      </dgm:t>
    </dgm:pt>
    <dgm:pt modelId="{7C5C48DD-4A4C-4F9D-A8E8-F495ACE602FB}" type="sibTrans" cxnId="{28B13543-2848-471E-9503-2C6AB2F7A065}">
      <dgm:prSet/>
      <dgm:spPr/>
      <dgm:t>
        <a:bodyPr/>
        <a:lstStyle/>
        <a:p>
          <a:endParaRPr lang="en-US"/>
        </a:p>
      </dgm:t>
    </dgm:pt>
    <dgm:pt modelId="{7F88AE86-9586-4DB4-99B4-758F14F7461D}">
      <dgm:prSet/>
      <dgm:spPr/>
      <dgm:t>
        <a:bodyPr/>
        <a:lstStyle/>
        <a:p>
          <a:r>
            <a:rPr lang="en-US"/>
            <a:t>border-radius: 10px;</a:t>
          </a:r>
        </a:p>
      </dgm:t>
    </dgm:pt>
    <dgm:pt modelId="{70CF3C88-F74B-4562-8236-E5416FD2A647}" type="parTrans" cxnId="{99B43AF6-5EB1-44F5-90AC-E0F63A806DFA}">
      <dgm:prSet/>
      <dgm:spPr/>
      <dgm:t>
        <a:bodyPr/>
        <a:lstStyle/>
        <a:p>
          <a:endParaRPr lang="en-US"/>
        </a:p>
      </dgm:t>
    </dgm:pt>
    <dgm:pt modelId="{40D5B240-676E-4326-8E65-BF84B60980E7}" type="sibTrans" cxnId="{99B43AF6-5EB1-44F5-90AC-E0F63A806DFA}">
      <dgm:prSet/>
      <dgm:spPr/>
      <dgm:t>
        <a:bodyPr/>
        <a:lstStyle/>
        <a:p>
          <a:endParaRPr lang="en-US"/>
        </a:p>
      </dgm:t>
    </dgm:pt>
    <dgm:pt modelId="{0BCDE5B8-52C5-4EA4-8216-E1A69FC7333B}">
      <dgm:prSet/>
      <dgm:spPr/>
      <dgm:t>
        <a:bodyPr/>
        <a:lstStyle/>
        <a:p>
          <a:r>
            <a:rPr lang="en-US"/>
            <a:t>box-shadow: 0 4px 10px rgba(0, 0, 0, 0.2);</a:t>
          </a:r>
        </a:p>
      </dgm:t>
    </dgm:pt>
    <dgm:pt modelId="{7168B7E1-B773-4B73-9BE8-23D0A05C65C8}" type="parTrans" cxnId="{95B951D2-1527-4251-A183-DAD9F00F7AA6}">
      <dgm:prSet/>
      <dgm:spPr/>
      <dgm:t>
        <a:bodyPr/>
        <a:lstStyle/>
        <a:p>
          <a:endParaRPr lang="en-US"/>
        </a:p>
      </dgm:t>
    </dgm:pt>
    <dgm:pt modelId="{603AF0CA-1071-43F5-9100-154A1E5D7A3D}" type="sibTrans" cxnId="{95B951D2-1527-4251-A183-DAD9F00F7AA6}">
      <dgm:prSet/>
      <dgm:spPr/>
      <dgm:t>
        <a:bodyPr/>
        <a:lstStyle/>
        <a:p>
          <a:endParaRPr lang="en-US"/>
        </a:p>
      </dgm:t>
    </dgm:pt>
    <dgm:pt modelId="{70BED294-62B5-4693-9271-9FD38327D5B3}">
      <dgm:prSet/>
      <dgm:spPr/>
      <dgm:t>
        <a:bodyPr/>
        <a:lstStyle/>
        <a:p>
          <a:r>
            <a:rPr lang="en-US"/>
            <a:t>text-align: center;</a:t>
          </a:r>
        </a:p>
      </dgm:t>
    </dgm:pt>
    <dgm:pt modelId="{A7D2DF4F-741D-4438-A083-F8AF2CB7B602}" type="parTrans" cxnId="{3AF8C2EC-8BF8-4B87-9264-9720C7CFE848}">
      <dgm:prSet/>
      <dgm:spPr/>
      <dgm:t>
        <a:bodyPr/>
        <a:lstStyle/>
        <a:p>
          <a:endParaRPr lang="en-US"/>
        </a:p>
      </dgm:t>
    </dgm:pt>
    <dgm:pt modelId="{69241EF8-64BC-43D2-86C8-EE59B698BC6E}" type="sibTrans" cxnId="{3AF8C2EC-8BF8-4B87-9264-9720C7CFE848}">
      <dgm:prSet/>
      <dgm:spPr/>
      <dgm:t>
        <a:bodyPr/>
        <a:lstStyle/>
        <a:p>
          <a:endParaRPr lang="en-US"/>
        </a:p>
      </dgm:t>
    </dgm:pt>
    <dgm:pt modelId="{606B7321-EF4E-4F75-BFB2-6D115B1CDF50}">
      <dgm:prSet/>
      <dgm:spPr/>
      <dgm:t>
        <a:bodyPr/>
        <a:lstStyle/>
        <a:p>
          <a:r>
            <a:rPr lang="en-US"/>
            <a:t>width: 300px;</a:t>
          </a:r>
        </a:p>
      </dgm:t>
    </dgm:pt>
    <dgm:pt modelId="{CF3D2372-9A1C-48AC-99F6-319E398B4F1D}" type="parTrans" cxnId="{36605F50-6843-4EAB-8615-7CD4F014F8B3}">
      <dgm:prSet/>
      <dgm:spPr/>
      <dgm:t>
        <a:bodyPr/>
        <a:lstStyle/>
        <a:p>
          <a:endParaRPr lang="en-US"/>
        </a:p>
      </dgm:t>
    </dgm:pt>
    <dgm:pt modelId="{B27D1717-F7E4-4508-9122-958B40E1D755}" type="sibTrans" cxnId="{36605F50-6843-4EAB-8615-7CD4F014F8B3}">
      <dgm:prSet/>
      <dgm:spPr/>
      <dgm:t>
        <a:bodyPr/>
        <a:lstStyle/>
        <a:p>
          <a:endParaRPr lang="en-US"/>
        </a:p>
      </dgm:t>
    </dgm:pt>
    <dgm:pt modelId="{7B9BAC52-C4AF-4A25-BE73-3B775EDC5459}">
      <dgm:prSet/>
      <dgm:spPr/>
      <dgm:t>
        <a:bodyPr/>
        <a:lstStyle/>
        <a:p>
          <a:r>
            <a:rPr lang="en-US"/>
            <a:t>}</a:t>
          </a:r>
        </a:p>
      </dgm:t>
    </dgm:pt>
    <dgm:pt modelId="{BD235B5D-9254-4587-ADD5-15CC1C6A39DA}" type="parTrans" cxnId="{FB3D0352-504D-463A-8D9C-B1D6183CE723}">
      <dgm:prSet/>
      <dgm:spPr/>
      <dgm:t>
        <a:bodyPr/>
        <a:lstStyle/>
        <a:p>
          <a:endParaRPr lang="en-US"/>
        </a:p>
      </dgm:t>
    </dgm:pt>
    <dgm:pt modelId="{6B5FFCED-ED9B-4C0F-AFA8-420BDAC3D51E}" type="sibTrans" cxnId="{FB3D0352-504D-463A-8D9C-B1D6183CE723}">
      <dgm:prSet/>
      <dgm:spPr/>
      <dgm:t>
        <a:bodyPr/>
        <a:lstStyle/>
        <a:p>
          <a:endParaRPr lang="en-US"/>
        </a:p>
      </dgm:t>
    </dgm:pt>
    <dgm:pt modelId="{13EEA681-5096-4810-B3D2-62523713987B}" type="pres">
      <dgm:prSet presAssocID="{3FD9A9E0-9974-4058-A029-0C341FA2873F}" presName="Name0" presStyleCnt="0">
        <dgm:presLayoutVars>
          <dgm:dir/>
          <dgm:resizeHandles val="exact"/>
        </dgm:presLayoutVars>
      </dgm:prSet>
      <dgm:spPr/>
    </dgm:pt>
    <dgm:pt modelId="{1240C1B7-D622-40F2-A93D-0214574A95CD}" type="pres">
      <dgm:prSet presAssocID="{7DF17DBB-927D-4C5F-BCA5-08C1FAFA83AD}" presName="node" presStyleLbl="node1" presStyleIdx="0" presStyleCnt="18">
        <dgm:presLayoutVars>
          <dgm:bulletEnabled val="1"/>
        </dgm:presLayoutVars>
      </dgm:prSet>
      <dgm:spPr/>
    </dgm:pt>
    <dgm:pt modelId="{B72FE824-8BC0-45F1-8FB6-8505633D0896}" type="pres">
      <dgm:prSet presAssocID="{990042D4-F571-48B2-B532-A8226FFAE82C}" presName="sibTrans" presStyleLbl="sibTrans1D1" presStyleIdx="0" presStyleCnt="17"/>
      <dgm:spPr/>
    </dgm:pt>
    <dgm:pt modelId="{56679233-4C25-4B24-8F49-810135A37FF1}" type="pres">
      <dgm:prSet presAssocID="{990042D4-F571-48B2-B532-A8226FFAE82C}" presName="connectorText" presStyleLbl="sibTrans1D1" presStyleIdx="0" presStyleCnt="17"/>
      <dgm:spPr/>
    </dgm:pt>
    <dgm:pt modelId="{B55E56A2-B806-4D0C-8EE5-3956EDEC4210}" type="pres">
      <dgm:prSet presAssocID="{3B872C94-AA7C-4333-8300-174CDA901B86}" presName="node" presStyleLbl="node1" presStyleIdx="1" presStyleCnt="18">
        <dgm:presLayoutVars>
          <dgm:bulletEnabled val="1"/>
        </dgm:presLayoutVars>
      </dgm:prSet>
      <dgm:spPr/>
    </dgm:pt>
    <dgm:pt modelId="{9F9CFB95-1844-4149-892F-145B6C24F1C0}" type="pres">
      <dgm:prSet presAssocID="{9B6BFBCE-1F3E-4267-96D8-C362A5D75D9D}" presName="sibTrans" presStyleLbl="sibTrans1D1" presStyleIdx="1" presStyleCnt="17"/>
      <dgm:spPr/>
    </dgm:pt>
    <dgm:pt modelId="{E235785F-EF09-433C-BDE8-914F5F244C0F}" type="pres">
      <dgm:prSet presAssocID="{9B6BFBCE-1F3E-4267-96D8-C362A5D75D9D}" presName="connectorText" presStyleLbl="sibTrans1D1" presStyleIdx="1" presStyleCnt="17"/>
      <dgm:spPr/>
    </dgm:pt>
    <dgm:pt modelId="{4CB1AE13-2189-4CA3-A8A1-3DC989C3A027}" type="pres">
      <dgm:prSet presAssocID="{05A914DD-847A-4909-A9C0-47C3C16350C9}" presName="node" presStyleLbl="node1" presStyleIdx="2" presStyleCnt="18">
        <dgm:presLayoutVars>
          <dgm:bulletEnabled val="1"/>
        </dgm:presLayoutVars>
      </dgm:prSet>
      <dgm:spPr/>
    </dgm:pt>
    <dgm:pt modelId="{99BA48E0-82F2-42CF-ACC6-A04C95C5E234}" type="pres">
      <dgm:prSet presAssocID="{8298704B-0365-4A99-A875-BECF4349DE74}" presName="sibTrans" presStyleLbl="sibTrans1D1" presStyleIdx="2" presStyleCnt="17"/>
      <dgm:spPr/>
    </dgm:pt>
    <dgm:pt modelId="{7C8B3391-E964-4864-B7C1-2B82FF6A7D30}" type="pres">
      <dgm:prSet presAssocID="{8298704B-0365-4A99-A875-BECF4349DE74}" presName="connectorText" presStyleLbl="sibTrans1D1" presStyleIdx="2" presStyleCnt="17"/>
      <dgm:spPr/>
    </dgm:pt>
    <dgm:pt modelId="{4FCA6315-468E-48A4-B3DE-63760AEAE753}" type="pres">
      <dgm:prSet presAssocID="{F632A780-E061-4C7F-808C-0592E548076D}" presName="node" presStyleLbl="node1" presStyleIdx="3" presStyleCnt="18">
        <dgm:presLayoutVars>
          <dgm:bulletEnabled val="1"/>
        </dgm:presLayoutVars>
      </dgm:prSet>
      <dgm:spPr/>
    </dgm:pt>
    <dgm:pt modelId="{4A6A10B8-96F8-4805-AF03-7E7FECA9F451}" type="pres">
      <dgm:prSet presAssocID="{F62EA7A9-18E5-4C79-AA3E-B28639382694}" presName="sibTrans" presStyleLbl="sibTrans1D1" presStyleIdx="3" presStyleCnt="17"/>
      <dgm:spPr/>
    </dgm:pt>
    <dgm:pt modelId="{9B79A055-A099-44EB-9F7C-AA9DC41CA753}" type="pres">
      <dgm:prSet presAssocID="{F62EA7A9-18E5-4C79-AA3E-B28639382694}" presName="connectorText" presStyleLbl="sibTrans1D1" presStyleIdx="3" presStyleCnt="17"/>
      <dgm:spPr/>
    </dgm:pt>
    <dgm:pt modelId="{56BAA274-5795-4004-9A20-15A27418B268}" type="pres">
      <dgm:prSet presAssocID="{9A76D5C1-0327-4F42-BB14-4AF47908D636}" presName="node" presStyleLbl="node1" presStyleIdx="4" presStyleCnt="18">
        <dgm:presLayoutVars>
          <dgm:bulletEnabled val="1"/>
        </dgm:presLayoutVars>
      </dgm:prSet>
      <dgm:spPr/>
    </dgm:pt>
    <dgm:pt modelId="{58D67D9B-6E02-42BD-A771-100B2F5BA83B}" type="pres">
      <dgm:prSet presAssocID="{32F84574-A961-4852-9060-769F91A1D800}" presName="sibTrans" presStyleLbl="sibTrans1D1" presStyleIdx="4" presStyleCnt="17"/>
      <dgm:spPr/>
    </dgm:pt>
    <dgm:pt modelId="{A20E8699-B88A-4732-BC6C-E463B61A858A}" type="pres">
      <dgm:prSet presAssocID="{32F84574-A961-4852-9060-769F91A1D800}" presName="connectorText" presStyleLbl="sibTrans1D1" presStyleIdx="4" presStyleCnt="17"/>
      <dgm:spPr/>
    </dgm:pt>
    <dgm:pt modelId="{813F6669-B1D9-4945-B13C-48543B85349B}" type="pres">
      <dgm:prSet presAssocID="{1C2A7C8F-4669-4D1E-9A89-0DE27EF40CD3}" presName="node" presStyleLbl="node1" presStyleIdx="5" presStyleCnt="18">
        <dgm:presLayoutVars>
          <dgm:bulletEnabled val="1"/>
        </dgm:presLayoutVars>
      </dgm:prSet>
      <dgm:spPr/>
    </dgm:pt>
    <dgm:pt modelId="{21DB950F-B96E-48FB-9D4B-46F7A6A33C6A}" type="pres">
      <dgm:prSet presAssocID="{F977E9BD-2040-4B72-9243-9036494200BD}" presName="sibTrans" presStyleLbl="sibTrans1D1" presStyleIdx="5" presStyleCnt="17"/>
      <dgm:spPr/>
    </dgm:pt>
    <dgm:pt modelId="{8129318B-36E8-405C-8622-465C4B71B345}" type="pres">
      <dgm:prSet presAssocID="{F977E9BD-2040-4B72-9243-9036494200BD}" presName="connectorText" presStyleLbl="sibTrans1D1" presStyleIdx="5" presStyleCnt="17"/>
      <dgm:spPr/>
    </dgm:pt>
    <dgm:pt modelId="{F35BDC11-44D8-4494-8739-6E32C47453BE}" type="pres">
      <dgm:prSet presAssocID="{9218C332-2068-440C-8339-3F808A6A45FD}" presName="node" presStyleLbl="node1" presStyleIdx="6" presStyleCnt="18">
        <dgm:presLayoutVars>
          <dgm:bulletEnabled val="1"/>
        </dgm:presLayoutVars>
      </dgm:prSet>
      <dgm:spPr/>
    </dgm:pt>
    <dgm:pt modelId="{8ABC1437-6B4D-4FBC-8EF3-9D48EEFDF228}" type="pres">
      <dgm:prSet presAssocID="{C0F01A8C-D8AF-44EA-AFE6-97B8B6C20C13}" presName="sibTrans" presStyleLbl="sibTrans1D1" presStyleIdx="6" presStyleCnt="17"/>
      <dgm:spPr/>
    </dgm:pt>
    <dgm:pt modelId="{E5B33842-933B-4565-9B21-410114C4952A}" type="pres">
      <dgm:prSet presAssocID="{C0F01A8C-D8AF-44EA-AFE6-97B8B6C20C13}" presName="connectorText" presStyleLbl="sibTrans1D1" presStyleIdx="6" presStyleCnt="17"/>
      <dgm:spPr/>
    </dgm:pt>
    <dgm:pt modelId="{D08EE817-D790-4D11-82D2-59785EDEEB2E}" type="pres">
      <dgm:prSet presAssocID="{3AF16AF5-0C42-478B-A5E8-2B6173E12B9B}" presName="node" presStyleLbl="node1" presStyleIdx="7" presStyleCnt="18">
        <dgm:presLayoutVars>
          <dgm:bulletEnabled val="1"/>
        </dgm:presLayoutVars>
      </dgm:prSet>
      <dgm:spPr/>
    </dgm:pt>
    <dgm:pt modelId="{F29001DD-5323-4987-B538-06FCF5FF95B2}" type="pres">
      <dgm:prSet presAssocID="{4507D24D-9F6D-4520-9217-81278CFAA78F}" presName="sibTrans" presStyleLbl="sibTrans1D1" presStyleIdx="7" presStyleCnt="17"/>
      <dgm:spPr/>
    </dgm:pt>
    <dgm:pt modelId="{81E165A5-5AA1-4DB2-BA15-826483E9CAFC}" type="pres">
      <dgm:prSet presAssocID="{4507D24D-9F6D-4520-9217-81278CFAA78F}" presName="connectorText" presStyleLbl="sibTrans1D1" presStyleIdx="7" presStyleCnt="17"/>
      <dgm:spPr/>
    </dgm:pt>
    <dgm:pt modelId="{BFD7BC32-9C46-4BAD-BAF1-D8036225DE67}" type="pres">
      <dgm:prSet presAssocID="{DC447976-BA18-4F32-A6A1-268273BA9DCC}" presName="node" presStyleLbl="node1" presStyleIdx="8" presStyleCnt="18">
        <dgm:presLayoutVars>
          <dgm:bulletEnabled val="1"/>
        </dgm:presLayoutVars>
      </dgm:prSet>
      <dgm:spPr/>
    </dgm:pt>
    <dgm:pt modelId="{2F2E0060-2605-49A1-A8AE-D28083BEA36F}" type="pres">
      <dgm:prSet presAssocID="{30B13137-BBD6-4D96-8714-C2DA145F07E2}" presName="sibTrans" presStyleLbl="sibTrans1D1" presStyleIdx="8" presStyleCnt="17"/>
      <dgm:spPr/>
    </dgm:pt>
    <dgm:pt modelId="{82C9921F-816F-4B05-84D7-8F93B153976A}" type="pres">
      <dgm:prSet presAssocID="{30B13137-BBD6-4D96-8714-C2DA145F07E2}" presName="connectorText" presStyleLbl="sibTrans1D1" presStyleIdx="8" presStyleCnt="17"/>
      <dgm:spPr/>
    </dgm:pt>
    <dgm:pt modelId="{BA5D4407-F255-41F7-BAEB-701A57E53D8B}" type="pres">
      <dgm:prSet presAssocID="{BD0054DA-BD54-475F-9197-98E4F0BF4096}" presName="node" presStyleLbl="node1" presStyleIdx="9" presStyleCnt="18">
        <dgm:presLayoutVars>
          <dgm:bulletEnabled val="1"/>
        </dgm:presLayoutVars>
      </dgm:prSet>
      <dgm:spPr/>
    </dgm:pt>
    <dgm:pt modelId="{5CA204D3-1220-4C66-851E-A8507FC82386}" type="pres">
      <dgm:prSet presAssocID="{F0BDD38F-7437-497E-8B07-EF3C723BEB22}" presName="sibTrans" presStyleLbl="sibTrans1D1" presStyleIdx="9" presStyleCnt="17"/>
      <dgm:spPr/>
    </dgm:pt>
    <dgm:pt modelId="{40BB9040-F2BA-4409-9850-2B10953E21D7}" type="pres">
      <dgm:prSet presAssocID="{F0BDD38F-7437-497E-8B07-EF3C723BEB22}" presName="connectorText" presStyleLbl="sibTrans1D1" presStyleIdx="9" presStyleCnt="17"/>
      <dgm:spPr/>
    </dgm:pt>
    <dgm:pt modelId="{27D15056-E949-4860-A0DD-F7D9430D1E1F}" type="pres">
      <dgm:prSet presAssocID="{1B537C4F-F3AE-439A-8185-7A22CE34E0B0}" presName="node" presStyleLbl="node1" presStyleIdx="10" presStyleCnt="18">
        <dgm:presLayoutVars>
          <dgm:bulletEnabled val="1"/>
        </dgm:presLayoutVars>
      </dgm:prSet>
      <dgm:spPr/>
    </dgm:pt>
    <dgm:pt modelId="{3795A0E0-379B-49BE-B3A7-8BCE004394D5}" type="pres">
      <dgm:prSet presAssocID="{E76F1FE6-25F8-4E02-9E1C-39B6C10EA6A2}" presName="sibTrans" presStyleLbl="sibTrans1D1" presStyleIdx="10" presStyleCnt="17"/>
      <dgm:spPr/>
    </dgm:pt>
    <dgm:pt modelId="{5F07FB28-8CD8-426E-B23C-819F287CE470}" type="pres">
      <dgm:prSet presAssocID="{E76F1FE6-25F8-4E02-9E1C-39B6C10EA6A2}" presName="connectorText" presStyleLbl="sibTrans1D1" presStyleIdx="10" presStyleCnt="17"/>
      <dgm:spPr/>
    </dgm:pt>
    <dgm:pt modelId="{EAEF1032-0CAB-4D20-BD78-32D907881E7D}" type="pres">
      <dgm:prSet presAssocID="{B31B2D02-D37F-4883-BFD3-52FDB9F88733}" presName="node" presStyleLbl="node1" presStyleIdx="11" presStyleCnt="18">
        <dgm:presLayoutVars>
          <dgm:bulletEnabled val="1"/>
        </dgm:presLayoutVars>
      </dgm:prSet>
      <dgm:spPr/>
    </dgm:pt>
    <dgm:pt modelId="{EB4010B5-9FC7-4410-9B3F-3A1D0F1062BC}" type="pres">
      <dgm:prSet presAssocID="{F9579E94-0BE6-4A83-99C9-85B79AA4C148}" presName="sibTrans" presStyleLbl="sibTrans1D1" presStyleIdx="11" presStyleCnt="17"/>
      <dgm:spPr/>
    </dgm:pt>
    <dgm:pt modelId="{F6923623-96A7-46D0-A87E-51D6F6A2B041}" type="pres">
      <dgm:prSet presAssocID="{F9579E94-0BE6-4A83-99C9-85B79AA4C148}" presName="connectorText" presStyleLbl="sibTrans1D1" presStyleIdx="11" presStyleCnt="17"/>
      <dgm:spPr/>
    </dgm:pt>
    <dgm:pt modelId="{4CCDE357-763C-45F9-BEE1-2EBC7E1A2164}" type="pres">
      <dgm:prSet presAssocID="{60CDE706-ACBD-4547-8DEE-E9943646102F}" presName="node" presStyleLbl="node1" presStyleIdx="12" presStyleCnt="18">
        <dgm:presLayoutVars>
          <dgm:bulletEnabled val="1"/>
        </dgm:presLayoutVars>
      </dgm:prSet>
      <dgm:spPr/>
    </dgm:pt>
    <dgm:pt modelId="{E1814594-EEB4-4AC6-877C-CE87647D1A62}" type="pres">
      <dgm:prSet presAssocID="{7C5C48DD-4A4C-4F9D-A8E8-F495ACE602FB}" presName="sibTrans" presStyleLbl="sibTrans1D1" presStyleIdx="12" presStyleCnt="17"/>
      <dgm:spPr/>
    </dgm:pt>
    <dgm:pt modelId="{B990F020-6BD0-48C6-A007-30B985717098}" type="pres">
      <dgm:prSet presAssocID="{7C5C48DD-4A4C-4F9D-A8E8-F495ACE602FB}" presName="connectorText" presStyleLbl="sibTrans1D1" presStyleIdx="12" presStyleCnt="17"/>
      <dgm:spPr/>
    </dgm:pt>
    <dgm:pt modelId="{3BAC89FD-4916-4399-902F-D592B6CE6A8F}" type="pres">
      <dgm:prSet presAssocID="{7F88AE86-9586-4DB4-99B4-758F14F7461D}" presName="node" presStyleLbl="node1" presStyleIdx="13" presStyleCnt="18">
        <dgm:presLayoutVars>
          <dgm:bulletEnabled val="1"/>
        </dgm:presLayoutVars>
      </dgm:prSet>
      <dgm:spPr/>
    </dgm:pt>
    <dgm:pt modelId="{ABD8578D-B213-41A0-A917-168478C86831}" type="pres">
      <dgm:prSet presAssocID="{40D5B240-676E-4326-8E65-BF84B60980E7}" presName="sibTrans" presStyleLbl="sibTrans1D1" presStyleIdx="13" presStyleCnt="17"/>
      <dgm:spPr/>
    </dgm:pt>
    <dgm:pt modelId="{511DB30E-2694-4ED3-A169-A362630BD2F9}" type="pres">
      <dgm:prSet presAssocID="{40D5B240-676E-4326-8E65-BF84B60980E7}" presName="connectorText" presStyleLbl="sibTrans1D1" presStyleIdx="13" presStyleCnt="17"/>
      <dgm:spPr/>
    </dgm:pt>
    <dgm:pt modelId="{32C38BAF-EE74-42C9-A1D8-9C7638E059A9}" type="pres">
      <dgm:prSet presAssocID="{0BCDE5B8-52C5-4EA4-8216-E1A69FC7333B}" presName="node" presStyleLbl="node1" presStyleIdx="14" presStyleCnt="18">
        <dgm:presLayoutVars>
          <dgm:bulletEnabled val="1"/>
        </dgm:presLayoutVars>
      </dgm:prSet>
      <dgm:spPr/>
    </dgm:pt>
    <dgm:pt modelId="{180C7870-1A64-4DC8-BA5E-8AB525D01B65}" type="pres">
      <dgm:prSet presAssocID="{603AF0CA-1071-43F5-9100-154A1E5D7A3D}" presName="sibTrans" presStyleLbl="sibTrans1D1" presStyleIdx="14" presStyleCnt="17"/>
      <dgm:spPr/>
    </dgm:pt>
    <dgm:pt modelId="{2E4DFA33-0003-4822-9398-12AE20EFB9F4}" type="pres">
      <dgm:prSet presAssocID="{603AF0CA-1071-43F5-9100-154A1E5D7A3D}" presName="connectorText" presStyleLbl="sibTrans1D1" presStyleIdx="14" presStyleCnt="17"/>
      <dgm:spPr/>
    </dgm:pt>
    <dgm:pt modelId="{B605445D-19A5-446F-AA92-FCA7BBBEE34D}" type="pres">
      <dgm:prSet presAssocID="{70BED294-62B5-4693-9271-9FD38327D5B3}" presName="node" presStyleLbl="node1" presStyleIdx="15" presStyleCnt="18">
        <dgm:presLayoutVars>
          <dgm:bulletEnabled val="1"/>
        </dgm:presLayoutVars>
      </dgm:prSet>
      <dgm:spPr/>
    </dgm:pt>
    <dgm:pt modelId="{1D5A86D0-3354-4365-9F7D-71AC73537D8C}" type="pres">
      <dgm:prSet presAssocID="{69241EF8-64BC-43D2-86C8-EE59B698BC6E}" presName="sibTrans" presStyleLbl="sibTrans1D1" presStyleIdx="15" presStyleCnt="17"/>
      <dgm:spPr/>
    </dgm:pt>
    <dgm:pt modelId="{42AFD337-DB2D-48D6-B5B6-64E11BD53E72}" type="pres">
      <dgm:prSet presAssocID="{69241EF8-64BC-43D2-86C8-EE59B698BC6E}" presName="connectorText" presStyleLbl="sibTrans1D1" presStyleIdx="15" presStyleCnt="17"/>
      <dgm:spPr/>
    </dgm:pt>
    <dgm:pt modelId="{EBF8B1AE-1085-4AD6-AF6D-E6DDC03CEA5E}" type="pres">
      <dgm:prSet presAssocID="{606B7321-EF4E-4F75-BFB2-6D115B1CDF50}" presName="node" presStyleLbl="node1" presStyleIdx="16" presStyleCnt="18">
        <dgm:presLayoutVars>
          <dgm:bulletEnabled val="1"/>
        </dgm:presLayoutVars>
      </dgm:prSet>
      <dgm:spPr/>
    </dgm:pt>
    <dgm:pt modelId="{FE830B0B-3C73-4B00-AC71-FBC8C3F03B09}" type="pres">
      <dgm:prSet presAssocID="{B27D1717-F7E4-4508-9122-958B40E1D755}" presName="sibTrans" presStyleLbl="sibTrans1D1" presStyleIdx="16" presStyleCnt="17"/>
      <dgm:spPr/>
    </dgm:pt>
    <dgm:pt modelId="{CA4B6BAF-7771-4FF0-917F-D21B02EE5A17}" type="pres">
      <dgm:prSet presAssocID="{B27D1717-F7E4-4508-9122-958B40E1D755}" presName="connectorText" presStyleLbl="sibTrans1D1" presStyleIdx="16" presStyleCnt="17"/>
      <dgm:spPr/>
    </dgm:pt>
    <dgm:pt modelId="{34EB0341-DEB8-4F47-955B-54ACF50C05EE}" type="pres">
      <dgm:prSet presAssocID="{7B9BAC52-C4AF-4A25-BE73-3B775EDC5459}" presName="node" presStyleLbl="node1" presStyleIdx="17" presStyleCnt="18">
        <dgm:presLayoutVars>
          <dgm:bulletEnabled val="1"/>
        </dgm:presLayoutVars>
      </dgm:prSet>
      <dgm:spPr/>
    </dgm:pt>
  </dgm:ptLst>
  <dgm:cxnLst>
    <dgm:cxn modelId="{8B9DAA03-4378-466B-8128-C5D802200990}" type="presOf" srcId="{F62EA7A9-18E5-4C79-AA3E-B28639382694}" destId="{9B79A055-A099-44EB-9F7C-AA9DC41CA753}" srcOrd="1" destOrd="0" presId="urn:microsoft.com/office/officeart/2016/7/layout/RepeatingBendingProcessNew"/>
    <dgm:cxn modelId="{0D66990C-3011-4081-A0E6-20861DD3157E}" type="presOf" srcId="{F977E9BD-2040-4B72-9243-9036494200BD}" destId="{21DB950F-B96E-48FB-9D4B-46F7A6A33C6A}" srcOrd="0" destOrd="0" presId="urn:microsoft.com/office/officeart/2016/7/layout/RepeatingBendingProcessNew"/>
    <dgm:cxn modelId="{6D8DCF10-90A2-4900-AB05-5E42DF9A5760}" type="presOf" srcId="{7C5C48DD-4A4C-4F9D-A8E8-F495ACE602FB}" destId="{B990F020-6BD0-48C6-A007-30B985717098}" srcOrd="1" destOrd="0" presId="urn:microsoft.com/office/officeart/2016/7/layout/RepeatingBendingProcessNew"/>
    <dgm:cxn modelId="{16C1501A-025B-46DE-B026-AE8EE663DA0C}" type="presOf" srcId="{BD0054DA-BD54-475F-9197-98E4F0BF4096}" destId="{BA5D4407-F255-41F7-BAEB-701A57E53D8B}" srcOrd="0" destOrd="0" presId="urn:microsoft.com/office/officeart/2016/7/layout/RepeatingBendingProcessNew"/>
    <dgm:cxn modelId="{3BE51C1C-995D-46F5-B481-9C59BB2C6872}" srcId="{3FD9A9E0-9974-4058-A029-0C341FA2873F}" destId="{9A76D5C1-0327-4F42-BB14-4AF47908D636}" srcOrd="4" destOrd="0" parTransId="{80354541-4D9E-4326-A99F-45B81ACA2E61}" sibTransId="{32F84574-A961-4852-9060-769F91A1D800}"/>
    <dgm:cxn modelId="{E150891D-FB67-4513-859F-DDC82FCA362B}" type="presOf" srcId="{69241EF8-64BC-43D2-86C8-EE59B698BC6E}" destId="{42AFD337-DB2D-48D6-B5B6-64E11BD53E72}" srcOrd="1" destOrd="0" presId="urn:microsoft.com/office/officeart/2016/7/layout/RepeatingBendingProcessNew"/>
    <dgm:cxn modelId="{393C821F-2315-4879-A375-1BEDBA3FBE8C}" type="presOf" srcId="{4507D24D-9F6D-4520-9217-81278CFAA78F}" destId="{81E165A5-5AA1-4DB2-BA15-826483E9CAFC}" srcOrd="1" destOrd="0" presId="urn:microsoft.com/office/officeart/2016/7/layout/RepeatingBendingProcessNew"/>
    <dgm:cxn modelId="{13B98522-771A-4FC4-B927-B82AD43F7631}" srcId="{3FD9A9E0-9974-4058-A029-0C341FA2873F}" destId="{B31B2D02-D37F-4883-BFD3-52FDB9F88733}" srcOrd="11" destOrd="0" parTransId="{D5868404-1F43-4218-803D-1C3D8DC8B70A}" sibTransId="{F9579E94-0BE6-4A83-99C9-85B79AA4C148}"/>
    <dgm:cxn modelId="{B6CEB225-2BB3-4BA0-A0BB-1B9C7D13DC5E}" srcId="{3FD9A9E0-9974-4058-A029-0C341FA2873F}" destId="{05A914DD-847A-4909-A9C0-47C3C16350C9}" srcOrd="2" destOrd="0" parTransId="{04580C70-E9D3-4E79-A47A-D42D4AD32D99}" sibTransId="{8298704B-0365-4A99-A875-BECF4349DE74}"/>
    <dgm:cxn modelId="{2287E62F-3FF3-42AD-B45E-705727CC8866}" type="presOf" srcId="{7DF17DBB-927D-4C5F-BCA5-08C1FAFA83AD}" destId="{1240C1B7-D622-40F2-A93D-0214574A95CD}" srcOrd="0" destOrd="0" presId="urn:microsoft.com/office/officeart/2016/7/layout/RepeatingBendingProcessNew"/>
    <dgm:cxn modelId="{DC3DEF31-410F-4B18-BE1A-C760267564D1}" srcId="{3FD9A9E0-9974-4058-A029-0C341FA2873F}" destId="{3AF16AF5-0C42-478B-A5E8-2B6173E12B9B}" srcOrd="7" destOrd="0" parTransId="{5FE1CA54-CBF0-4490-811F-8721A5C8F715}" sibTransId="{4507D24D-9F6D-4520-9217-81278CFAA78F}"/>
    <dgm:cxn modelId="{D088E335-F1A2-450F-AE1F-8108BAD50486}" type="presOf" srcId="{32F84574-A961-4852-9060-769F91A1D800}" destId="{A20E8699-B88A-4732-BC6C-E463B61A858A}" srcOrd="1" destOrd="0" presId="urn:microsoft.com/office/officeart/2016/7/layout/RepeatingBendingProcessNew"/>
    <dgm:cxn modelId="{AAAE8340-7A30-4F8E-B652-B4B0173C754C}" type="presOf" srcId="{B27D1717-F7E4-4508-9122-958B40E1D755}" destId="{CA4B6BAF-7771-4FF0-917F-D21B02EE5A17}" srcOrd="1" destOrd="0" presId="urn:microsoft.com/office/officeart/2016/7/layout/RepeatingBendingProcessNew"/>
    <dgm:cxn modelId="{9F00C040-31F8-40C4-8BAD-358BF7066AFE}" srcId="{3FD9A9E0-9974-4058-A029-0C341FA2873F}" destId="{7DF17DBB-927D-4C5F-BCA5-08C1FAFA83AD}" srcOrd="0" destOrd="0" parTransId="{916519F9-5A56-4EEA-8FB7-AC491A03257A}" sibTransId="{990042D4-F571-48B2-B532-A8226FFAE82C}"/>
    <dgm:cxn modelId="{C8432B5B-71A6-4D4D-AC1D-5417CEF9A597}" type="presOf" srcId="{9218C332-2068-440C-8339-3F808A6A45FD}" destId="{F35BDC11-44D8-4494-8739-6E32C47453BE}" srcOrd="0" destOrd="0" presId="urn:microsoft.com/office/officeart/2016/7/layout/RepeatingBendingProcessNew"/>
    <dgm:cxn modelId="{16EFC75F-1099-4E60-9056-85CF338AA142}" type="presOf" srcId="{F632A780-E061-4C7F-808C-0592E548076D}" destId="{4FCA6315-468E-48A4-B3DE-63760AEAE753}" srcOrd="0" destOrd="0" presId="urn:microsoft.com/office/officeart/2016/7/layout/RepeatingBendingProcessNew"/>
    <dgm:cxn modelId="{61A2A941-4D17-4777-88A6-D32B38DC455A}" type="presOf" srcId="{3B872C94-AA7C-4333-8300-174CDA901B86}" destId="{B55E56A2-B806-4D0C-8EE5-3956EDEC4210}" srcOrd="0" destOrd="0" presId="urn:microsoft.com/office/officeart/2016/7/layout/RepeatingBendingProcessNew"/>
    <dgm:cxn modelId="{28B13543-2848-471E-9503-2C6AB2F7A065}" srcId="{3FD9A9E0-9974-4058-A029-0C341FA2873F}" destId="{60CDE706-ACBD-4547-8DEE-E9943646102F}" srcOrd="12" destOrd="0" parTransId="{8D391786-2B48-4353-B52E-32881C7F2623}" sibTransId="{7C5C48DD-4A4C-4F9D-A8E8-F495ACE602FB}"/>
    <dgm:cxn modelId="{DD297065-996F-4D5F-B00F-3D144DAA63B4}" type="presOf" srcId="{990042D4-F571-48B2-B532-A8226FFAE82C}" destId="{B72FE824-8BC0-45F1-8FB6-8505633D0896}" srcOrd="0" destOrd="0" presId="urn:microsoft.com/office/officeart/2016/7/layout/RepeatingBendingProcessNew"/>
    <dgm:cxn modelId="{27ACC066-67FB-4534-BDDF-875BBDE8FF67}" srcId="{3FD9A9E0-9974-4058-A029-0C341FA2873F}" destId="{F632A780-E061-4C7F-808C-0592E548076D}" srcOrd="3" destOrd="0" parTransId="{46E49800-A1E8-45E9-A0C3-86C2C5B180CC}" sibTransId="{F62EA7A9-18E5-4C79-AA3E-B28639382694}"/>
    <dgm:cxn modelId="{0975F448-2746-49CF-AC87-95D47861566A}" type="presOf" srcId="{E76F1FE6-25F8-4E02-9E1C-39B6C10EA6A2}" destId="{3795A0E0-379B-49BE-B3A7-8BCE004394D5}" srcOrd="0" destOrd="0" presId="urn:microsoft.com/office/officeart/2016/7/layout/RepeatingBendingProcessNew"/>
    <dgm:cxn modelId="{34CD296A-CB0A-4026-B6DD-4466AC69A8F7}" type="presOf" srcId="{1B537C4F-F3AE-439A-8185-7A22CE34E0B0}" destId="{27D15056-E949-4860-A0DD-F7D9430D1E1F}" srcOrd="0" destOrd="0" presId="urn:microsoft.com/office/officeart/2016/7/layout/RepeatingBendingProcessNew"/>
    <dgm:cxn modelId="{2D104F4C-B0C3-4D3F-B8BB-8527106206E8}" type="presOf" srcId="{DC447976-BA18-4F32-A6A1-268273BA9DCC}" destId="{BFD7BC32-9C46-4BAD-BAF1-D8036225DE67}" srcOrd="0" destOrd="0" presId="urn:microsoft.com/office/officeart/2016/7/layout/RepeatingBendingProcessNew"/>
    <dgm:cxn modelId="{0D494B4E-9E32-46BE-B569-4BFE6317E32D}" type="presOf" srcId="{F9579E94-0BE6-4A83-99C9-85B79AA4C148}" destId="{F6923623-96A7-46D0-A87E-51D6F6A2B041}" srcOrd="1" destOrd="0" presId="urn:microsoft.com/office/officeart/2016/7/layout/RepeatingBendingProcessNew"/>
    <dgm:cxn modelId="{36605F50-6843-4EAB-8615-7CD4F014F8B3}" srcId="{3FD9A9E0-9974-4058-A029-0C341FA2873F}" destId="{606B7321-EF4E-4F75-BFB2-6D115B1CDF50}" srcOrd="16" destOrd="0" parTransId="{CF3D2372-9A1C-48AC-99F6-319E398B4F1D}" sibTransId="{B27D1717-F7E4-4508-9122-958B40E1D755}"/>
    <dgm:cxn modelId="{E5CD8070-6711-4DBC-8F38-1559D9C01103}" type="presOf" srcId="{F0BDD38F-7437-497E-8B07-EF3C723BEB22}" destId="{5CA204D3-1220-4C66-851E-A8507FC82386}" srcOrd="0" destOrd="0" presId="urn:microsoft.com/office/officeart/2016/7/layout/RepeatingBendingProcessNew"/>
    <dgm:cxn modelId="{10068C51-56AE-4D58-9BBE-23A3570505C5}" type="presOf" srcId="{32F84574-A961-4852-9060-769F91A1D800}" destId="{58D67D9B-6E02-42BD-A771-100B2F5BA83B}" srcOrd="0" destOrd="0" presId="urn:microsoft.com/office/officeart/2016/7/layout/RepeatingBendingProcessNew"/>
    <dgm:cxn modelId="{FB3D0352-504D-463A-8D9C-B1D6183CE723}" srcId="{3FD9A9E0-9974-4058-A029-0C341FA2873F}" destId="{7B9BAC52-C4AF-4A25-BE73-3B775EDC5459}" srcOrd="17" destOrd="0" parTransId="{BD235B5D-9254-4587-ADD5-15CC1C6A39DA}" sibTransId="{6B5FFCED-ED9B-4C0F-AFA8-420BDAC3D51E}"/>
    <dgm:cxn modelId="{B49E6B72-9676-4B8F-BD77-C5226601BBDB}" type="presOf" srcId="{F9579E94-0BE6-4A83-99C9-85B79AA4C148}" destId="{EB4010B5-9FC7-4410-9B3F-3A1D0F1062BC}" srcOrd="0" destOrd="0" presId="urn:microsoft.com/office/officeart/2016/7/layout/RepeatingBendingProcessNew"/>
    <dgm:cxn modelId="{BCB7BB53-475E-4C61-9735-97B036E2E9DA}" srcId="{3FD9A9E0-9974-4058-A029-0C341FA2873F}" destId="{3B872C94-AA7C-4333-8300-174CDA901B86}" srcOrd="1" destOrd="0" parTransId="{D4EC9B7A-7F77-41C6-B51D-112835F2DAC4}" sibTransId="{9B6BFBCE-1F3E-4267-96D8-C362A5D75D9D}"/>
    <dgm:cxn modelId="{D2AB9376-A1CA-4D15-B266-526B9264D02F}" type="presOf" srcId="{3AF16AF5-0C42-478B-A5E8-2B6173E12B9B}" destId="{D08EE817-D790-4D11-82D2-59785EDEEB2E}" srcOrd="0" destOrd="0" presId="urn:microsoft.com/office/officeart/2016/7/layout/RepeatingBendingProcessNew"/>
    <dgm:cxn modelId="{756C4257-3FF5-4503-89D1-F0F420065A24}" type="presOf" srcId="{F0BDD38F-7437-497E-8B07-EF3C723BEB22}" destId="{40BB9040-F2BA-4409-9850-2B10953E21D7}" srcOrd="1" destOrd="0" presId="urn:microsoft.com/office/officeart/2016/7/layout/RepeatingBendingProcessNew"/>
    <dgm:cxn modelId="{778E0F58-3A6A-4FC5-AA6C-DE559BE80AB3}" type="presOf" srcId="{9B6BFBCE-1F3E-4267-96D8-C362A5D75D9D}" destId="{9F9CFB95-1844-4149-892F-145B6C24F1C0}" srcOrd="0" destOrd="0" presId="urn:microsoft.com/office/officeart/2016/7/layout/RepeatingBendingProcessNew"/>
    <dgm:cxn modelId="{318B3B59-F177-4F15-8BA8-2390F855DA4B}" type="presOf" srcId="{C0F01A8C-D8AF-44EA-AFE6-97B8B6C20C13}" destId="{E5B33842-933B-4565-9B21-410114C4952A}" srcOrd="1" destOrd="0" presId="urn:microsoft.com/office/officeart/2016/7/layout/RepeatingBendingProcessNew"/>
    <dgm:cxn modelId="{CD52457C-55B0-45DC-94F5-FD7B8C1AD387}" type="presOf" srcId="{3FD9A9E0-9974-4058-A029-0C341FA2873F}" destId="{13EEA681-5096-4810-B3D2-62523713987B}" srcOrd="0" destOrd="0" presId="urn:microsoft.com/office/officeart/2016/7/layout/RepeatingBendingProcessNew"/>
    <dgm:cxn modelId="{1A52AC82-E0B6-4242-8C4C-37E148A1E13B}" type="presOf" srcId="{C0F01A8C-D8AF-44EA-AFE6-97B8B6C20C13}" destId="{8ABC1437-6B4D-4FBC-8EF3-9D48EEFDF228}" srcOrd="0" destOrd="0" presId="urn:microsoft.com/office/officeart/2016/7/layout/RepeatingBendingProcessNew"/>
    <dgm:cxn modelId="{8C55B28E-61C8-4B18-88AC-6169CEB3E85A}" type="presOf" srcId="{0BCDE5B8-52C5-4EA4-8216-E1A69FC7333B}" destId="{32C38BAF-EE74-42C9-A1D8-9C7638E059A9}" srcOrd="0" destOrd="0" presId="urn:microsoft.com/office/officeart/2016/7/layout/RepeatingBendingProcessNew"/>
    <dgm:cxn modelId="{E0BC6391-6513-4889-AB37-A9ADA6A631F9}" type="presOf" srcId="{70BED294-62B5-4693-9271-9FD38327D5B3}" destId="{B605445D-19A5-446F-AA92-FCA7BBBEE34D}" srcOrd="0" destOrd="0" presId="urn:microsoft.com/office/officeart/2016/7/layout/RepeatingBendingProcessNew"/>
    <dgm:cxn modelId="{0C2D8891-CDFC-46FC-83E9-6BBCA81271CB}" type="presOf" srcId="{7C5C48DD-4A4C-4F9D-A8E8-F495ACE602FB}" destId="{E1814594-EEB4-4AC6-877C-CE87647D1A62}" srcOrd="0" destOrd="0" presId="urn:microsoft.com/office/officeart/2016/7/layout/RepeatingBendingProcessNew"/>
    <dgm:cxn modelId="{7C388293-9837-47B0-BDD9-341AA80A1305}" srcId="{3FD9A9E0-9974-4058-A029-0C341FA2873F}" destId="{1C2A7C8F-4669-4D1E-9A89-0DE27EF40CD3}" srcOrd="5" destOrd="0" parTransId="{C73559AA-30A0-4AD8-813A-7970D638FE34}" sibTransId="{F977E9BD-2040-4B72-9243-9036494200BD}"/>
    <dgm:cxn modelId="{9EB0C795-BABE-43D8-8D5A-320EB0FC2269}" type="presOf" srcId="{8298704B-0365-4A99-A875-BECF4349DE74}" destId="{7C8B3391-E964-4864-B7C1-2B82FF6A7D30}" srcOrd="1" destOrd="0" presId="urn:microsoft.com/office/officeart/2016/7/layout/RepeatingBendingProcessNew"/>
    <dgm:cxn modelId="{B615EBA5-19A2-40B4-AF39-A4987BB0B235}" type="presOf" srcId="{B31B2D02-D37F-4883-BFD3-52FDB9F88733}" destId="{EAEF1032-0CAB-4D20-BD78-32D907881E7D}" srcOrd="0" destOrd="0" presId="urn:microsoft.com/office/officeart/2016/7/layout/RepeatingBendingProcessNew"/>
    <dgm:cxn modelId="{E50A5DA6-F2C3-4395-9CB8-C4162AC8676A}" srcId="{3FD9A9E0-9974-4058-A029-0C341FA2873F}" destId="{9218C332-2068-440C-8339-3F808A6A45FD}" srcOrd="6" destOrd="0" parTransId="{8D1A413C-0314-45AB-8EE5-43996C84651C}" sibTransId="{C0F01A8C-D8AF-44EA-AFE6-97B8B6C20C13}"/>
    <dgm:cxn modelId="{69C178A8-BA75-4F4F-BA29-148343D82489}" type="presOf" srcId="{1C2A7C8F-4669-4D1E-9A89-0DE27EF40CD3}" destId="{813F6669-B1D9-4945-B13C-48543B85349B}" srcOrd="0" destOrd="0" presId="urn:microsoft.com/office/officeart/2016/7/layout/RepeatingBendingProcessNew"/>
    <dgm:cxn modelId="{46D025AB-ED86-41BF-9F98-7D20EE518615}" type="presOf" srcId="{603AF0CA-1071-43F5-9100-154A1E5D7A3D}" destId="{180C7870-1A64-4DC8-BA5E-8AB525D01B65}" srcOrd="0" destOrd="0" presId="urn:microsoft.com/office/officeart/2016/7/layout/RepeatingBendingProcessNew"/>
    <dgm:cxn modelId="{31CF68AD-AB22-4CF5-801C-FF734B0BDF6E}" type="presOf" srcId="{40D5B240-676E-4326-8E65-BF84B60980E7}" destId="{511DB30E-2694-4ED3-A169-A362630BD2F9}" srcOrd="1" destOrd="0" presId="urn:microsoft.com/office/officeart/2016/7/layout/RepeatingBendingProcessNew"/>
    <dgm:cxn modelId="{AB8239B0-70C9-499D-AAA0-14FECBB257B1}" type="presOf" srcId="{60CDE706-ACBD-4547-8DEE-E9943646102F}" destId="{4CCDE357-763C-45F9-BEE1-2EBC7E1A2164}" srcOrd="0" destOrd="0" presId="urn:microsoft.com/office/officeart/2016/7/layout/RepeatingBendingProcessNew"/>
    <dgm:cxn modelId="{E0CD28B6-015D-43E7-9DFB-BE90CF14F6DF}" type="presOf" srcId="{990042D4-F571-48B2-B532-A8226FFAE82C}" destId="{56679233-4C25-4B24-8F49-810135A37FF1}" srcOrd="1" destOrd="0" presId="urn:microsoft.com/office/officeart/2016/7/layout/RepeatingBendingProcessNew"/>
    <dgm:cxn modelId="{AEB4A8B7-F9E4-4E9A-908E-696E56877313}" type="presOf" srcId="{B27D1717-F7E4-4508-9122-958B40E1D755}" destId="{FE830B0B-3C73-4B00-AC71-FBC8C3F03B09}" srcOrd="0" destOrd="0" presId="urn:microsoft.com/office/officeart/2016/7/layout/RepeatingBendingProcessNew"/>
    <dgm:cxn modelId="{71B2D7BD-A728-49E0-AEF9-2925A279D998}" type="presOf" srcId="{F977E9BD-2040-4B72-9243-9036494200BD}" destId="{8129318B-36E8-405C-8622-465C4B71B345}" srcOrd="1" destOrd="0" presId="urn:microsoft.com/office/officeart/2016/7/layout/RepeatingBendingProcessNew"/>
    <dgm:cxn modelId="{B3AD68C4-9D25-4BDB-BB8C-345EF1FBED7B}" type="presOf" srcId="{4507D24D-9F6D-4520-9217-81278CFAA78F}" destId="{F29001DD-5323-4987-B538-06FCF5FF95B2}" srcOrd="0" destOrd="0" presId="urn:microsoft.com/office/officeart/2016/7/layout/RepeatingBendingProcessNew"/>
    <dgm:cxn modelId="{4B1157CA-A985-42EA-A14D-5A6A0346567A}" type="presOf" srcId="{606B7321-EF4E-4F75-BFB2-6D115B1CDF50}" destId="{EBF8B1AE-1085-4AD6-AF6D-E6DDC03CEA5E}" srcOrd="0" destOrd="0" presId="urn:microsoft.com/office/officeart/2016/7/layout/RepeatingBendingProcessNew"/>
    <dgm:cxn modelId="{25476FCC-FEBA-4197-9397-0F345B9A3C93}" srcId="{3FD9A9E0-9974-4058-A029-0C341FA2873F}" destId="{1B537C4F-F3AE-439A-8185-7A22CE34E0B0}" srcOrd="10" destOrd="0" parTransId="{A0B5FFE4-3DAD-407E-AD39-2ECD0B97D4A9}" sibTransId="{E76F1FE6-25F8-4E02-9E1C-39B6C10EA6A2}"/>
    <dgm:cxn modelId="{95B951D2-1527-4251-A183-DAD9F00F7AA6}" srcId="{3FD9A9E0-9974-4058-A029-0C341FA2873F}" destId="{0BCDE5B8-52C5-4EA4-8216-E1A69FC7333B}" srcOrd="14" destOrd="0" parTransId="{7168B7E1-B773-4B73-9BE8-23D0A05C65C8}" sibTransId="{603AF0CA-1071-43F5-9100-154A1E5D7A3D}"/>
    <dgm:cxn modelId="{26C769D3-9DD7-4DCC-9AE1-FA0E0E3577FF}" type="presOf" srcId="{8298704B-0365-4A99-A875-BECF4349DE74}" destId="{99BA48E0-82F2-42CF-ACC6-A04C95C5E234}" srcOrd="0" destOrd="0" presId="urn:microsoft.com/office/officeart/2016/7/layout/RepeatingBendingProcessNew"/>
    <dgm:cxn modelId="{9C97A3D4-8077-42EB-9B90-E397D7691EDF}" srcId="{3FD9A9E0-9974-4058-A029-0C341FA2873F}" destId="{DC447976-BA18-4F32-A6A1-268273BA9DCC}" srcOrd="8" destOrd="0" parTransId="{BF87000B-03A4-44CF-BE8E-4A01DAC37881}" sibTransId="{30B13137-BBD6-4D96-8714-C2DA145F07E2}"/>
    <dgm:cxn modelId="{5D85CFD7-112C-41DE-9E3F-449D109E57F4}" type="presOf" srcId="{30B13137-BBD6-4D96-8714-C2DA145F07E2}" destId="{2F2E0060-2605-49A1-A8AE-D28083BEA36F}" srcOrd="0" destOrd="0" presId="urn:microsoft.com/office/officeart/2016/7/layout/RepeatingBendingProcessNew"/>
    <dgm:cxn modelId="{426763DA-26A8-461E-B30E-98A657D4C47D}" type="presOf" srcId="{40D5B240-676E-4326-8E65-BF84B60980E7}" destId="{ABD8578D-B213-41A0-A917-168478C86831}" srcOrd="0" destOrd="0" presId="urn:microsoft.com/office/officeart/2016/7/layout/RepeatingBendingProcessNew"/>
    <dgm:cxn modelId="{A61011E6-38F3-4EAC-91FC-50CAE39C0E0C}" type="presOf" srcId="{9B6BFBCE-1F3E-4267-96D8-C362A5D75D9D}" destId="{E235785F-EF09-433C-BDE8-914F5F244C0F}" srcOrd="1" destOrd="0" presId="urn:microsoft.com/office/officeart/2016/7/layout/RepeatingBendingProcessNew"/>
    <dgm:cxn modelId="{FEBDE3E8-AB5F-4B3B-BBDD-DD8CFCA0056A}" type="presOf" srcId="{30B13137-BBD6-4D96-8714-C2DA145F07E2}" destId="{82C9921F-816F-4B05-84D7-8F93B153976A}" srcOrd="1" destOrd="0" presId="urn:microsoft.com/office/officeart/2016/7/layout/RepeatingBendingProcessNew"/>
    <dgm:cxn modelId="{CC4937EC-8551-40E1-BE89-F6BE969CC99E}" type="presOf" srcId="{7F88AE86-9586-4DB4-99B4-758F14F7461D}" destId="{3BAC89FD-4916-4399-902F-D592B6CE6A8F}" srcOrd="0" destOrd="0" presId="urn:microsoft.com/office/officeart/2016/7/layout/RepeatingBendingProcessNew"/>
    <dgm:cxn modelId="{23BB8EEC-619B-43C5-A192-F74E9B983749}" type="presOf" srcId="{E76F1FE6-25F8-4E02-9E1C-39B6C10EA6A2}" destId="{5F07FB28-8CD8-426E-B23C-819F287CE470}" srcOrd="1" destOrd="0" presId="urn:microsoft.com/office/officeart/2016/7/layout/RepeatingBendingProcessNew"/>
    <dgm:cxn modelId="{3AF8C2EC-8BF8-4B87-9264-9720C7CFE848}" srcId="{3FD9A9E0-9974-4058-A029-0C341FA2873F}" destId="{70BED294-62B5-4693-9271-9FD38327D5B3}" srcOrd="15" destOrd="0" parTransId="{A7D2DF4F-741D-4438-A083-F8AF2CB7B602}" sibTransId="{69241EF8-64BC-43D2-86C8-EE59B698BC6E}"/>
    <dgm:cxn modelId="{2C273FEF-17FC-45DB-8636-7141EE5EDCE9}" type="presOf" srcId="{05A914DD-847A-4909-A9C0-47C3C16350C9}" destId="{4CB1AE13-2189-4CA3-A8A1-3DC989C3A027}" srcOrd="0" destOrd="0" presId="urn:microsoft.com/office/officeart/2016/7/layout/RepeatingBendingProcessNew"/>
    <dgm:cxn modelId="{737408F1-6AC9-47E0-9141-8B55FAA41A7D}" type="presOf" srcId="{F62EA7A9-18E5-4C79-AA3E-B28639382694}" destId="{4A6A10B8-96F8-4805-AF03-7E7FECA9F451}" srcOrd="0" destOrd="0" presId="urn:microsoft.com/office/officeart/2016/7/layout/RepeatingBendingProcessNew"/>
    <dgm:cxn modelId="{A11C91F1-0F51-4A86-894C-C81AF73324AE}" type="presOf" srcId="{9A76D5C1-0327-4F42-BB14-4AF47908D636}" destId="{56BAA274-5795-4004-9A20-15A27418B268}" srcOrd="0" destOrd="0" presId="urn:microsoft.com/office/officeart/2016/7/layout/RepeatingBendingProcessNew"/>
    <dgm:cxn modelId="{926D76F3-166C-4F18-B9D5-2E743D9E6D3B}" srcId="{3FD9A9E0-9974-4058-A029-0C341FA2873F}" destId="{BD0054DA-BD54-475F-9197-98E4F0BF4096}" srcOrd="9" destOrd="0" parTransId="{824C3308-0C9A-46FF-8DE7-AB240CF48C78}" sibTransId="{F0BDD38F-7437-497E-8B07-EF3C723BEB22}"/>
    <dgm:cxn modelId="{E33607F6-8AF8-4A8D-94A8-FB8297157F1E}" type="presOf" srcId="{69241EF8-64BC-43D2-86C8-EE59B698BC6E}" destId="{1D5A86D0-3354-4365-9F7D-71AC73537D8C}" srcOrd="0" destOrd="0" presId="urn:microsoft.com/office/officeart/2016/7/layout/RepeatingBendingProcessNew"/>
    <dgm:cxn modelId="{99B43AF6-5EB1-44F5-90AC-E0F63A806DFA}" srcId="{3FD9A9E0-9974-4058-A029-0C341FA2873F}" destId="{7F88AE86-9586-4DB4-99B4-758F14F7461D}" srcOrd="13" destOrd="0" parTransId="{70CF3C88-F74B-4562-8236-E5416FD2A647}" sibTransId="{40D5B240-676E-4326-8E65-BF84B60980E7}"/>
    <dgm:cxn modelId="{1FCD8DF9-497A-4BAE-BC26-59274098D5BE}" type="presOf" srcId="{7B9BAC52-C4AF-4A25-BE73-3B775EDC5459}" destId="{34EB0341-DEB8-4F47-955B-54ACF50C05EE}" srcOrd="0" destOrd="0" presId="urn:microsoft.com/office/officeart/2016/7/layout/RepeatingBendingProcessNew"/>
    <dgm:cxn modelId="{082629FC-D625-4509-ACDC-68719787DEBA}" type="presOf" srcId="{603AF0CA-1071-43F5-9100-154A1E5D7A3D}" destId="{2E4DFA33-0003-4822-9398-12AE20EFB9F4}" srcOrd="1" destOrd="0" presId="urn:microsoft.com/office/officeart/2016/7/layout/RepeatingBendingProcessNew"/>
    <dgm:cxn modelId="{CE827943-2DB6-4E1A-93E7-C529D6BF461B}" type="presParOf" srcId="{13EEA681-5096-4810-B3D2-62523713987B}" destId="{1240C1B7-D622-40F2-A93D-0214574A95CD}" srcOrd="0" destOrd="0" presId="urn:microsoft.com/office/officeart/2016/7/layout/RepeatingBendingProcessNew"/>
    <dgm:cxn modelId="{F84A5DC4-4F57-4949-BCE4-A4C91FD15142}" type="presParOf" srcId="{13EEA681-5096-4810-B3D2-62523713987B}" destId="{B72FE824-8BC0-45F1-8FB6-8505633D0896}" srcOrd="1" destOrd="0" presId="urn:microsoft.com/office/officeart/2016/7/layout/RepeatingBendingProcessNew"/>
    <dgm:cxn modelId="{087F4C61-5686-4B8A-98F5-2B295C434EF6}" type="presParOf" srcId="{B72FE824-8BC0-45F1-8FB6-8505633D0896}" destId="{56679233-4C25-4B24-8F49-810135A37FF1}" srcOrd="0" destOrd="0" presId="urn:microsoft.com/office/officeart/2016/7/layout/RepeatingBendingProcessNew"/>
    <dgm:cxn modelId="{E58F3028-18D9-435C-985C-5C0569030881}" type="presParOf" srcId="{13EEA681-5096-4810-B3D2-62523713987B}" destId="{B55E56A2-B806-4D0C-8EE5-3956EDEC4210}" srcOrd="2" destOrd="0" presId="urn:microsoft.com/office/officeart/2016/7/layout/RepeatingBendingProcessNew"/>
    <dgm:cxn modelId="{42476FA4-BC1D-4741-9FF7-5CBF9F0DB20F}" type="presParOf" srcId="{13EEA681-5096-4810-B3D2-62523713987B}" destId="{9F9CFB95-1844-4149-892F-145B6C24F1C0}" srcOrd="3" destOrd="0" presId="urn:microsoft.com/office/officeart/2016/7/layout/RepeatingBendingProcessNew"/>
    <dgm:cxn modelId="{9E348244-95C5-4B51-9A63-434AE3F53542}" type="presParOf" srcId="{9F9CFB95-1844-4149-892F-145B6C24F1C0}" destId="{E235785F-EF09-433C-BDE8-914F5F244C0F}" srcOrd="0" destOrd="0" presId="urn:microsoft.com/office/officeart/2016/7/layout/RepeatingBendingProcessNew"/>
    <dgm:cxn modelId="{4D10C3E9-2493-4BF5-891B-9595CFB9EEFA}" type="presParOf" srcId="{13EEA681-5096-4810-B3D2-62523713987B}" destId="{4CB1AE13-2189-4CA3-A8A1-3DC989C3A027}" srcOrd="4" destOrd="0" presId="urn:microsoft.com/office/officeart/2016/7/layout/RepeatingBendingProcessNew"/>
    <dgm:cxn modelId="{CF388EFD-57AF-4663-ACBF-AC45F02A8BA9}" type="presParOf" srcId="{13EEA681-5096-4810-B3D2-62523713987B}" destId="{99BA48E0-82F2-42CF-ACC6-A04C95C5E234}" srcOrd="5" destOrd="0" presId="urn:microsoft.com/office/officeart/2016/7/layout/RepeatingBendingProcessNew"/>
    <dgm:cxn modelId="{8E23721F-6A48-4305-8953-FA13F8E5F28F}" type="presParOf" srcId="{99BA48E0-82F2-42CF-ACC6-A04C95C5E234}" destId="{7C8B3391-E964-4864-B7C1-2B82FF6A7D30}" srcOrd="0" destOrd="0" presId="urn:microsoft.com/office/officeart/2016/7/layout/RepeatingBendingProcessNew"/>
    <dgm:cxn modelId="{C2DA100E-53FD-419A-93F2-394C0268FBFA}" type="presParOf" srcId="{13EEA681-5096-4810-B3D2-62523713987B}" destId="{4FCA6315-468E-48A4-B3DE-63760AEAE753}" srcOrd="6" destOrd="0" presId="urn:microsoft.com/office/officeart/2016/7/layout/RepeatingBendingProcessNew"/>
    <dgm:cxn modelId="{BC665DFC-5A14-4958-87ED-B8E6CA4BCD2B}" type="presParOf" srcId="{13EEA681-5096-4810-B3D2-62523713987B}" destId="{4A6A10B8-96F8-4805-AF03-7E7FECA9F451}" srcOrd="7" destOrd="0" presId="urn:microsoft.com/office/officeart/2016/7/layout/RepeatingBendingProcessNew"/>
    <dgm:cxn modelId="{CF5C4BF3-04C3-4488-A170-D89AE7D725E7}" type="presParOf" srcId="{4A6A10B8-96F8-4805-AF03-7E7FECA9F451}" destId="{9B79A055-A099-44EB-9F7C-AA9DC41CA753}" srcOrd="0" destOrd="0" presId="urn:microsoft.com/office/officeart/2016/7/layout/RepeatingBendingProcessNew"/>
    <dgm:cxn modelId="{7CF0CFDF-C21A-4E4F-BD52-A1613C863D73}" type="presParOf" srcId="{13EEA681-5096-4810-B3D2-62523713987B}" destId="{56BAA274-5795-4004-9A20-15A27418B268}" srcOrd="8" destOrd="0" presId="urn:microsoft.com/office/officeart/2016/7/layout/RepeatingBendingProcessNew"/>
    <dgm:cxn modelId="{7B719941-A19A-4C32-BCFD-88338C1B78EC}" type="presParOf" srcId="{13EEA681-5096-4810-B3D2-62523713987B}" destId="{58D67D9B-6E02-42BD-A771-100B2F5BA83B}" srcOrd="9" destOrd="0" presId="urn:microsoft.com/office/officeart/2016/7/layout/RepeatingBendingProcessNew"/>
    <dgm:cxn modelId="{B8374768-8FCA-4CB1-8853-4EB9D23C50F6}" type="presParOf" srcId="{58D67D9B-6E02-42BD-A771-100B2F5BA83B}" destId="{A20E8699-B88A-4732-BC6C-E463B61A858A}" srcOrd="0" destOrd="0" presId="urn:microsoft.com/office/officeart/2016/7/layout/RepeatingBendingProcessNew"/>
    <dgm:cxn modelId="{242CC805-4A00-4F95-A58D-8C8E33CED056}" type="presParOf" srcId="{13EEA681-5096-4810-B3D2-62523713987B}" destId="{813F6669-B1D9-4945-B13C-48543B85349B}" srcOrd="10" destOrd="0" presId="urn:microsoft.com/office/officeart/2016/7/layout/RepeatingBendingProcessNew"/>
    <dgm:cxn modelId="{3869BEE7-30AF-446F-B9CF-F582EA0FD29F}" type="presParOf" srcId="{13EEA681-5096-4810-B3D2-62523713987B}" destId="{21DB950F-B96E-48FB-9D4B-46F7A6A33C6A}" srcOrd="11" destOrd="0" presId="urn:microsoft.com/office/officeart/2016/7/layout/RepeatingBendingProcessNew"/>
    <dgm:cxn modelId="{2C59AAB7-95C6-48EE-BE86-C00F7632573C}" type="presParOf" srcId="{21DB950F-B96E-48FB-9D4B-46F7A6A33C6A}" destId="{8129318B-36E8-405C-8622-465C4B71B345}" srcOrd="0" destOrd="0" presId="urn:microsoft.com/office/officeart/2016/7/layout/RepeatingBendingProcessNew"/>
    <dgm:cxn modelId="{DB986F91-0863-43D2-B75A-FE5A50100697}" type="presParOf" srcId="{13EEA681-5096-4810-B3D2-62523713987B}" destId="{F35BDC11-44D8-4494-8739-6E32C47453BE}" srcOrd="12" destOrd="0" presId="urn:microsoft.com/office/officeart/2016/7/layout/RepeatingBendingProcessNew"/>
    <dgm:cxn modelId="{638B9314-1D4E-43EC-B5B6-9F637A4CA4AA}" type="presParOf" srcId="{13EEA681-5096-4810-B3D2-62523713987B}" destId="{8ABC1437-6B4D-4FBC-8EF3-9D48EEFDF228}" srcOrd="13" destOrd="0" presId="urn:microsoft.com/office/officeart/2016/7/layout/RepeatingBendingProcessNew"/>
    <dgm:cxn modelId="{8BADAD7E-94EC-4811-8E22-BDAB8B132D3A}" type="presParOf" srcId="{8ABC1437-6B4D-4FBC-8EF3-9D48EEFDF228}" destId="{E5B33842-933B-4565-9B21-410114C4952A}" srcOrd="0" destOrd="0" presId="urn:microsoft.com/office/officeart/2016/7/layout/RepeatingBendingProcessNew"/>
    <dgm:cxn modelId="{B4C07A35-BBEA-492B-983A-15DF4DC0DC0D}" type="presParOf" srcId="{13EEA681-5096-4810-B3D2-62523713987B}" destId="{D08EE817-D790-4D11-82D2-59785EDEEB2E}" srcOrd="14" destOrd="0" presId="urn:microsoft.com/office/officeart/2016/7/layout/RepeatingBendingProcessNew"/>
    <dgm:cxn modelId="{6EB634E7-CE8E-492C-BFA7-84CCD0F8BC90}" type="presParOf" srcId="{13EEA681-5096-4810-B3D2-62523713987B}" destId="{F29001DD-5323-4987-B538-06FCF5FF95B2}" srcOrd="15" destOrd="0" presId="urn:microsoft.com/office/officeart/2016/7/layout/RepeatingBendingProcessNew"/>
    <dgm:cxn modelId="{DE8D2A1D-B20F-4F0A-9A2D-7E79E8CC3189}" type="presParOf" srcId="{F29001DD-5323-4987-B538-06FCF5FF95B2}" destId="{81E165A5-5AA1-4DB2-BA15-826483E9CAFC}" srcOrd="0" destOrd="0" presId="urn:microsoft.com/office/officeart/2016/7/layout/RepeatingBendingProcessNew"/>
    <dgm:cxn modelId="{BA5997CD-BAC9-4AA8-B16D-E7940B69405B}" type="presParOf" srcId="{13EEA681-5096-4810-B3D2-62523713987B}" destId="{BFD7BC32-9C46-4BAD-BAF1-D8036225DE67}" srcOrd="16" destOrd="0" presId="urn:microsoft.com/office/officeart/2016/7/layout/RepeatingBendingProcessNew"/>
    <dgm:cxn modelId="{35515007-5782-4856-AD43-043A18934157}" type="presParOf" srcId="{13EEA681-5096-4810-B3D2-62523713987B}" destId="{2F2E0060-2605-49A1-A8AE-D28083BEA36F}" srcOrd="17" destOrd="0" presId="urn:microsoft.com/office/officeart/2016/7/layout/RepeatingBendingProcessNew"/>
    <dgm:cxn modelId="{E9A2F172-120A-49DC-8B3C-5805560CF32B}" type="presParOf" srcId="{2F2E0060-2605-49A1-A8AE-D28083BEA36F}" destId="{82C9921F-816F-4B05-84D7-8F93B153976A}" srcOrd="0" destOrd="0" presId="urn:microsoft.com/office/officeart/2016/7/layout/RepeatingBendingProcessNew"/>
    <dgm:cxn modelId="{1A13D2B0-F3FB-4E4A-87A3-43D62285F94B}" type="presParOf" srcId="{13EEA681-5096-4810-B3D2-62523713987B}" destId="{BA5D4407-F255-41F7-BAEB-701A57E53D8B}" srcOrd="18" destOrd="0" presId="urn:microsoft.com/office/officeart/2016/7/layout/RepeatingBendingProcessNew"/>
    <dgm:cxn modelId="{526FFD99-80FA-4AB5-AE3A-7EDE4C791C84}" type="presParOf" srcId="{13EEA681-5096-4810-B3D2-62523713987B}" destId="{5CA204D3-1220-4C66-851E-A8507FC82386}" srcOrd="19" destOrd="0" presId="urn:microsoft.com/office/officeart/2016/7/layout/RepeatingBendingProcessNew"/>
    <dgm:cxn modelId="{07A0248A-C2E7-4F7D-A7DD-2318DC0BA049}" type="presParOf" srcId="{5CA204D3-1220-4C66-851E-A8507FC82386}" destId="{40BB9040-F2BA-4409-9850-2B10953E21D7}" srcOrd="0" destOrd="0" presId="urn:microsoft.com/office/officeart/2016/7/layout/RepeatingBendingProcessNew"/>
    <dgm:cxn modelId="{DF4D3D19-AD99-4753-8819-3B21B3E41D27}" type="presParOf" srcId="{13EEA681-5096-4810-B3D2-62523713987B}" destId="{27D15056-E949-4860-A0DD-F7D9430D1E1F}" srcOrd="20" destOrd="0" presId="urn:microsoft.com/office/officeart/2016/7/layout/RepeatingBendingProcessNew"/>
    <dgm:cxn modelId="{25AB9F4A-1D0D-4A82-A65B-CBEE3C08AADA}" type="presParOf" srcId="{13EEA681-5096-4810-B3D2-62523713987B}" destId="{3795A0E0-379B-49BE-B3A7-8BCE004394D5}" srcOrd="21" destOrd="0" presId="urn:microsoft.com/office/officeart/2016/7/layout/RepeatingBendingProcessNew"/>
    <dgm:cxn modelId="{88A353C1-0F9F-4AAC-B40B-CBA4AA3CBCB0}" type="presParOf" srcId="{3795A0E0-379B-49BE-B3A7-8BCE004394D5}" destId="{5F07FB28-8CD8-426E-B23C-819F287CE470}" srcOrd="0" destOrd="0" presId="urn:microsoft.com/office/officeart/2016/7/layout/RepeatingBendingProcessNew"/>
    <dgm:cxn modelId="{6313AFA1-E075-4881-B297-4F2E388E69D8}" type="presParOf" srcId="{13EEA681-5096-4810-B3D2-62523713987B}" destId="{EAEF1032-0CAB-4D20-BD78-32D907881E7D}" srcOrd="22" destOrd="0" presId="urn:microsoft.com/office/officeart/2016/7/layout/RepeatingBendingProcessNew"/>
    <dgm:cxn modelId="{6AC5E70A-7A16-4A48-A889-EED51E401401}" type="presParOf" srcId="{13EEA681-5096-4810-B3D2-62523713987B}" destId="{EB4010B5-9FC7-4410-9B3F-3A1D0F1062BC}" srcOrd="23" destOrd="0" presId="urn:microsoft.com/office/officeart/2016/7/layout/RepeatingBendingProcessNew"/>
    <dgm:cxn modelId="{8A25B130-3036-41CE-8DCC-D8BEC2F927A9}" type="presParOf" srcId="{EB4010B5-9FC7-4410-9B3F-3A1D0F1062BC}" destId="{F6923623-96A7-46D0-A87E-51D6F6A2B041}" srcOrd="0" destOrd="0" presId="urn:microsoft.com/office/officeart/2016/7/layout/RepeatingBendingProcessNew"/>
    <dgm:cxn modelId="{24A332A5-BCAE-494C-B0EE-765196FC2F44}" type="presParOf" srcId="{13EEA681-5096-4810-B3D2-62523713987B}" destId="{4CCDE357-763C-45F9-BEE1-2EBC7E1A2164}" srcOrd="24" destOrd="0" presId="urn:microsoft.com/office/officeart/2016/7/layout/RepeatingBendingProcessNew"/>
    <dgm:cxn modelId="{A18CA46F-EDF2-4CEC-B528-B7F08BE02055}" type="presParOf" srcId="{13EEA681-5096-4810-B3D2-62523713987B}" destId="{E1814594-EEB4-4AC6-877C-CE87647D1A62}" srcOrd="25" destOrd="0" presId="urn:microsoft.com/office/officeart/2016/7/layout/RepeatingBendingProcessNew"/>
    <dgm:cxn modelId="{D77863B6-A8C5-46EC-AE50-8F68EC035FD1}" type="presParOf" srcId="{E1814594-EEB4-4AC6-877C-CE87647D1A62}" destId="{B990F020-6BD0-48C6-A007-30B985717098}" srcOrd="0" destOrd="0" presId="urn:microsoft.com/office/officeart/2016/7/layout/RepeatingBendingProcessNew"/>
    <dgm:cxn modelId="{E25B95E6-7713-46FD-A4CE-AF9CF6BB2CBC}" type="presParOf" srcId="{13EEA681-5096-4810-B3D2-62523713987B}" destId="{3BAC89FD-4916-4399-902F-D592B6CE6A8F}" srcOrd="26" destOrd="0" presId="urn:microsoft.com/office/officeart/2016/7/layout/RepeatingBendingProcessNew"/>
    <dgm:cxn modelId="{0B2CA967-C899-4D0C-A4BC-482706BA02AE}" type="presParOf" srcId="{13EEA681-5096-4810-B3D2-62523713987B}" destId="{ABD8578D-B213-41A0-A917-168478C86831}" srcOrd="27" destOrd="0" presId="urn:microsoft.com/office/officeart/2016/7/layout/RepeatingBendingProcessNew"/>
    <dgm:cxn modelId="{0321A54F-D07D-40C5-ADB5-555BAF99C149}" type="presParOf" srcId="{ABD8578D-B213-41A0-A917-168478C86831}" destId="{511DB30E-2694-4ED3-A169-A362630BD2F9}" srcOrd="0" destOrd="0" presId="urn:microsoft.com/office/officeart/2016/7/layout/RepeatingBendingProcessNew"/>
    <dgm:cxn modelId="{87DF9450-4C33-4A76-8B12-3EA70C584B1C}" type="presParOf" srcId="{13EEA681-5096-4810-B3D2-62523713987B}" destId="{32C38BAF-EE74-42C9-A1D8-9C7638E059A9}" srcOrd="28" destOrd="0" presId="urn:microsoft.com/office/officeart/2016/7/layout/RepeatingBendingProcessNew"/>
    <dgm:cxn modelId="{0F761493-25A0-4EAA-94DB-B626CDE6E366}" type="presParOf" srcId="{13EEA681-5096-4810-B3D2-62523713987B}" destId="{180C7870-1A64-4DC8-BA5E-8AB525D01B65}" srcOrd="29" destOrd="0" presId="urn:microsoft.com/office/officeart/2016/7/layout/RepeatingBendingProcessNew"/>
    <dgm:cxn modelId="{7B92A4AA-98E9-4F78-B823-83C7EE17EB32}" type="presParOf" srcId="{180C7870-1A64-4DC8-BA5E-8AB525D01B65}" destId="{2E4DFA33-0003-4822-9398-12AE20EFB9F4}" srcOrd="0" destOrd="0" presId="urn:microsoft.com/office/officeart/2016/7/layout/RepeatingBendingProcessNew"/>
    <dgm:cxn modelId="{7AC3933A-1B3D-487A-82C1-AAD90407B75F}" type="presParOf" srcId="{13EEA681-5096-4810-B3D2-62523713987B}" destId="{B605445D-19A5-446F-AA92-FCA7BBBEE34D}" srcOrd="30" destOrd="0" presId="urn:microsoft.com/office/officeart/2016/7/layout/RepeatingBendingProcessNew"/>
    <dgm:cxn modelId="{6108CEC7-5FF6-45D6-A5BE-126BC6C8CA7A}" type="presParOf" srcId="{13EEA681-5096-4810-B3D2-62523713987B}" destId="{1D5A86D0-3354-4365-9F7D-71AC73537D8C}" srcOrd="31" destOrd="0" presId="urn:microsoft.com/office/officeart/2016/7/layout/RepeatingBendingProcessNew"/>
    <dgm:cxn modelId="{D0FDA3A4-2BA1-47A2-B879-AA28B5A6FA05}" type="presParOf" srcId="{1D5A86D0-3354-4365-9F7D-71AC73537D8C}" destId="{42AFD337-DB2D-48D6-B5B6-64E11BD53E72}" srcOrd="0" destOrd="0" presId="urn:microsoft.com/office/officeart/2016/7/layout/RepeatingBendingProcessNew"/>
    <dgm:cxn modelId="{5F375C0C-5E3A-4248-82CD-FE14DBAF9F0D}" type="presParOf" srcId="{13EEA681-5096-4810-B3D2-62523713987B}" destId="{EBF8B1AE-1085-4AD6-AF6D-E6DDC03CEA5E}" srcOrd="32" destOrd="0" presId="urn:microsoft.com/office/officeart/2016/7/layout/RepeatingBendingProcessNew"/>
    <dgm:cxn modelId="{CAEC86C1-B74E-4561-999A-C4311E2AF391}" type="presParOf" srcId="{13EEA681-5096-4810-B3D2-62523713987B}" destId="{FE830B0B-3C73-4B00-AC71-FBC8C3F03B09}" srcOrd="33" destOrd="0" presId="urn:microsoft.com/office/officeart/2016/7/layout/RepeatingBendingProcessNew"/>
    <dgm:cxn modelId="{9817EE5E-E40C-47BB-88DA-E4039A2BF8B5}" type="presParOf" srcId="{FE830B0B-3C73-4B00-AC71-FBC8C3F03B09}" destId="{CA4B6BAF-7771-4FF0-917F-D21B02EE5A17}" srcOrd="0" destOrd="0" presId="urn:microsoft.com/office/officeart/2016/7/layout/RepeatingBendingProcessNew"/>
    <dgm:cxn modelId="{FA6B26C6-DAEA-4534-8181-33D5EC6134D5}" type="presParOf" srcId="{13EEA681-5096-4810-B3D2-62523713987B}" destId="{34EB0341-DEB8-4F47-955B-54ACF50C05EE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37AE95-CBDF-438A-9B19-CDC73A72E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CC18AA-7690-4A74-9198-8F3C8813D299}">
      <dgm:prSet/>
      <dgm:spPr/>
      <dgm:t>
        <a:bodyPr/>
        <a:lstStyle/>
        <a:p>
          <a:r>
            <a:rPr lang="en-US" b="1" i="0" baseline="0"/>
            <a:t>HTML:</a:t>
          </a:r>
          <a:r>
            <a:rPr lang="en-US" b="0" i="0" baseline="0"/>
            <a:t> The structure of the page includes two input fields (weight and height), a button,</a:t>
          </a:r>
          <a:endParaRPr lang="en-US"/>
        </a:p>
      </dgm:t>
    </dgm:pt>
    <dgm:pt modelId="{CE9D5A0B-8F54-4633-8AB0-C830D53B4A75}" type="parTrans" cxnId="{FA662495-073C-4D22-BFD9-8F9E6E6CF785}">
      <dgm:prSet/>
      <dgm:spPr/>
      <dgm:t>
        <a:bodyPr/>
        <a:lstStyle/>
        <a:p>
          <a:endParaRPr lang="en-US"/>
        </a:p>
      </dgm:t>
    </dgm:pt>
    <dgm:pt modelId="{1CD6F662-1EE9-45D5-AC50-9F49E58ACC8F}" type="sibTrans" cxnId="{FA662495-073C-4D22-BFD9-8F9E6E6CF785}">
      <dgm:prSet/>
      <dgm:spPr/>
      <dgm:t>
        <a:bodyPr/>
        <a:lstStyle/>
        <a:p>
          <a:endParaRPr lang="en-US"/>
        </a:p>
      </dgm:t>
    </dgm:pt>
    <dgm:pt modelId="{3497C722-8267-4A05-8823-3E139C2F9A7A}">
      <dgm:prSet/>
      <dgm:spPr/>
      <dgm:t>
        <a:bodyPr/>
        <a:lstStyle/>
        <a:p>
          <a:r>
            <a:rPr lang="en-US" b="0" i="0" baseline="0"/>
            <a:t>and a div to display results.</a:t>
          </a:r>
          <a:endParaRPr lang="en-US"/>
        </a:p>
      </dgm:t>
    </dgm:pt>
    <dgm:pt modelId="{7B0C5C0A-FF60-46FC-B1F3-2BCF5F88E613}" type="parTrans" cxnId="{D789F438-D40A-4DA6-B924-103FB2ACCCFA}">
      <dgm:prSet/>
      <dgm:spPr/>
      <dgm:t>
        <a:bodyPr/>
        <a:lstStyle/>
        <a:p>
          <a:endParaRPr lang="en-US"/>
        </a:p>
      </dgm:t>
    </dgm:pt>
    <dgm:pt modelId="{FF647F82-9B82-4BEA-B896-3F1149C34E10}" type="sibTrans" cxnId="{D789F438-D40A-4DA6-B924-103FB2ACCCFA}">
      <dgm:prSet/>
      <dgm:spPr/>
      <dgm:t>
        <a:bodyPr/>
        <a:lstStyle/>
        <a:p>
          <a:endParaRPr lang="en-US"/>
        </a:p>
      </dgm:t>
    </dgm:pt>
    <dgm:pt modelId="{FB5D73C3-9E3D-412D-805C-EEBCD32C545B}">
      <dgm:prSet/>
      <dgm:spPr/>
      <dgm:t>
        <a:bodyPr/>
        <a:lstStyle/>
        <a:p>
          <a:r>
            <a:rPr lang="en-US" b="1" i="0" baseline="0"/>
            <a:t>CSS:</a:t>
          </a:r>
          <a:r>
            <a:rPr lang="en-US" b="0" i="0" baseline="0"/>
            <a:t> Adds styling for a clean and responsive design.</a:t>
          </a:r>
          <a:endParaRPr lang="en-US"/>
        </a:p>
      </dgm:t>
    </dgm:pt>
    <dgm:pt modelId="{2D6B3606-98E4-41EE-81E1-13F30C9ED16F}" type="parTrans" cxnId="{6C00579B-BE6E-4B38-9537-CA96CC7D7AB8}">
      <dgm:prSet/>
      <dgm:spPr/>
      <dgm:t>
        <a:bodyPr/>
        <a:lstStyle/>
        <a:p>
          <a:endParaRPr lang="en-US"/>
        </a:p>
      </dgm:t>
    </dgm:pt>
    <dgm:pt modelId="{5219CAD4-3B36-44C4-BD93-9012DB48DD29}" type="sibTrans" cxnId="{6C00579B-BE6E-4B38-9537-CA96CC7D7AB8}">
      <dgm:prSet/>
      <dgm:spPr/>
      <dgm:t>
        <a:bodyPr/>
        <a:lstStyle/>
        <a:p>
          <a:endParaRPr lang="en-US"/>
        </a:p>
      </dgm:t>
    </dgm:pt>
    <dgm:pt modelId="{295E7CC5-3B93-4511-9F05-6D4F77DEEBBC}">
      <dgm:prSet/>
      <dgm:spPr/>
      <dgm:t>
        <a:bodyPr/>
        <a:lstStyle/>
        <a:p>
          <a:r>
            <a:rPr lang="en-US" b="1" i="0" baseline="0"/>
            <a:t>JavaScript:</a:t>
          </a:r>
          <a:r>
            <a:rPr lang="en-US" b="0" i="0" baseline="0"/>
            <a:t> Handles the calculation of BMI and displays the result with its corresponding category </a:t>
          </a:r>
          <a:endParaRPr lang="en-US"/>
        </a:p>
      </dgm:t>
    </dgm:pt>
    <dgm:pt modelId="{F7644D56-5FB3-4B55-84E4-B618463A9F2F}" type="parTrans" cxnId="{49352DD7-8B82-43DB-B0D7-E12AFE8794FC}">
      <dgm:prSet/>
      <dgm:spPr/>
      <dgm:t>
        <a:bodyPr/>
        <a:lstStyle/>
        <a:p>
          <a:endParaRPr lang="en-US"/>
        </a:p>
      </dgm:t>
    </dgm:pt>
    <dgm:pt modelId="{5CFA7F17-C697-4117-B840-CB027B1C676A}" type="sibTrans" cxnId="{49352DD7-8B82-43DB-B0D7-E12AFE8794FC}">
      <dgm:prSet/>
      <dgm:spPr/>
      <dgm:t>
        <a:bodyPr/>
        <a:lstStyle/>
        <a:p>
          <a:endParaRPr lang="en-US"/>
        </a:p>
      </dgm:t>
    </dgm:pt>
    <dgm:pt modelId="{072A656B-728C-4ADF-909D-A3D3C1500EAE}" type="pres">
      <dgm:prSet presAssocID="{7B37AE95-CBDF-438A-9B19-CDC73A72EF82}" presName="root" presStyleCnt="0">
        <dgm:presLayoutVars>
          <dgm:dir/>
          <dgm:resizeHandles val="exact"/>
        </dgm:presLayoutVars>
      </dgm:prSet>
      <dgm:spPr/>
    </dgm:pt>
    <dgm:pt modelId="{CC4F5066-75DF-45C2-8872-F28639F45488}" type="pres">
      <dgm:prSet presAssocID="{F0CC18AA-7690-4A74-9198-8F3C8813D299}" presName="compNode" presStyleCnt="0"/>
      <dgm:spPr/>
    </dgm:pt>
    <dgm:pt modelId="{7F14A90A-606A-48A0-B35C-EBE7FD73184A}" type="pres">
      <dgm:prSet presAssocID="{F0CC18AA-7690-4A74-9198-8F3C8813D299}" presName="bgRect" presStyleLbl="bgShp" presStyleIdx="0" presStyleCnt="4"/>
      <dgm:spPr/>
    </dgm:pt>
    <dgm:pt modelId="{39526BC2-5363-4313-BEBB-42FC5BEB1565}" type="pres">
      <dgm:prSet presAssocID="{F0CC18AA-7690-4A74-9198-8F3C8813D2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E375DA-5FFD-496F-B4D9-32D8B1B6789F}" type="pres">
      <dgm:prSet presAssocID="{F0CC18AA-7690-4A74-9198-8F3C8813D299}" presName="spaceRect" presStyleCnt="0"/>
      <dgm:spPr/>
    </dgm:pt>
    <dgm:pt modelId="{46891F52-E0DE-467E-84EC-6E4EFFE0C445}" type="pres">
      <dgm:prSet presAssocID="{F0CC18AA-7690-4A74-9198-8F3C8813D299}" presName="parTx" presStyleLbl="revTx" presStyleIdx="0" presStyleCnt="4">
        <dgm:presLayoutVars>
          <dgm:chMax val="0"/>
          <dgm:chPref val="0"/>
        </dgm:presLayoutVars>
      </dgm:prSet>
      <dgm:spPr/>
    </dgm:pt>
    <dgm:pt modelId="{D3D5383C-8B44-49FA-93DF-587A6FB1E387}" type="pres">
      <dgm:prSet presAssocID="{1CD6F662-1EE9-45D5-AC50-9F49E58ACC8F}" presName="sibTrans" presStyleCnt="0"/>
      <dgm:spPr/>
    </dgm:pt>
    <dgm:pt modelId="{440F7C45-DE90-41FD-BE6E-998ADD23E50D}" type="pres">
      <dgm:prSet presAssocID="{3497C722-8267-4A05-8823-3E139C2F9A7A}" presName="compNode" presStyleCnt="0"/>
      <dgm:spPr/>
    </dgm:pt>
    <dgm:pt modelId="{6A6EB435-ABA5-413E-8D8E-07461D7F197F}" type="pres">
      <dgm:prSet presAssocID="{3497C722-8267-4A05-8823-3E139C2F9A7A}" presName="bgRect" presStyleLbl="bgShp" presStyleIdx="1" presStyleCnt="4"/>
      <dgm:spPr/>
    </dgm:pt>
    <dgm:pt modelId="{C174DE67-5746-4385-9191-C47F16A3E34D}" type="pres">
      <dgm:prSet presAssocID="{3497C722-8267-4A05-8823-3E139C2F9A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1AAA81E-CC2C-46E9-89F3-670349C70FDC}" type="pres">
      <dgm:prSet presAssocID="{3497C722-8267-4A05-8823-3E139C2F9A7A}" presName="spaceRect" presStyleCnt="0"/>
      <dgm:spPr/>
    </dgm:pt>
    <dgm:pt modelId="{55F50CE4-1B44-4DDC-BE2F-FC536BE05DB3}" type="pres">
      <dgm:prSet presAssocID="{3497C722-8267-4A05-8823-3E139C2F9A7A}" presName="parTx" presStyleLbl="revTx" presStyleIdx="1" presStyleCnt="4">
        <dgm:presLayoutVars>
          <dgm:chMax val="0"/>
          <dgm:chPref val="0"/>
        </dgm:presLayoutVars>
      </dgm:prSet>
      <dgm:spPr/>
    </dgm:pt>
    <dgm:pt modelId="{C8167686-7B34-43B9-A6A8-52A1D0C86FAC}" type="pres">
      <dgm:prSet presAssocID="{FF647F82-9B82-4BEA-B896-3F1149C34E10}" presName="sibTrans" presStyleCnt="0"/>
      <dgm:spPr/>
    </dgm:pt>
    <dgm:pt modelId="{3C665867-7B44-48CF-BDC1-E294E42B5480}" type="pres">
      <dgm:prSet presAssocID="{FB5D73C3-9E3D-412D-805C-EEBCD32C545B}" presName="compNode" presStyleCnt="0"/>
      <dgm:spPr/>
    </dgm:pt>
    <dgm:pt modelId="{7CB62704-BFF2-4F38-B83D-1FA485B299B9}" type="pres">
      <dgm:prSet presAssocID="{FB5D73C3-9E3D-412D-805C-EEBCD32C545B}" presName="bgRect" presStyleLbl="bgShp" presStyleIdx="2" presStyleCnt="4"/>
      <dgm:spPr/>
    </dgm:pt>
    <dgm:pt modelId="{B928E2B8-48E0-48B9-9170-AA1F80F5DAB0}" type="pres">
      <dgm:prSet presAssocID="{FB5D73C3-9E3D-412D-805C-EEBCD32C54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1AEB8F9-BE29-43A6-943B-7DFC72C23CA0}" type="pres">
      <dgm:prSet presAssocID="{FB5D73C3-9E3D-412D-805C-EEBCD32C545B}" presName="spaceRect" presStyleCnt="0"/>
      <dgm:spPr/>
    </dgm:pt>
    <dgm:pt modelId="{A9B7EFC9-FB20-457B-8CB2-31FFE21887D2}" type="pres">
      <dgm:prSet presAssocID="{FB5D73C3-9E3D-412D-805C-EEBCD32C545B}" presName="parTx" presStyleLbl="revTx" presStyleIdx="2" presStyleCnt="4">
        <dgm:presLayoutVars>
          <dgm:chMax val="0"/>
          <dgm:chPref val="0"/>
        </dgm:presLayoutVars>
      </dgm:prSet>
      <dgm:spPr/>
    </dgm:pt>
    <dgm:pt modelId="{FA138E60-0D67-43B2-B674-4C18381082F9}" type="pres">
      <dgm:prSet presAssocID="{5219CAD4-3B36-44C4-BD93-9012DB48DD29}" presName="sibTrans" presStyleCnt="0"/>
      <dgm:spPr/>
    </dgm:pt>
    <dgm:pt modelId="{AB89E093-8E9A-4AD6-98C3-51F52F90C53B}" type="pres">
      <dgm:prSet presAssocID="{295E7CC5-3B93-4511-9F05-6D4F77DEEBBC}" presName="compNode" presStyleCnt="0"/>
      <dgm:spPr/>
    </dgm:pt>
    <dgm:pt modelId="{E9B95AD8-D7B5-4678-A696-8E6799E9B570}" type="pres">
      <dgm:prSet presAssocID="{295E7CC5-3B93-4511-9F05-6D4F77DEEBBC}" presName="bgRect" presStyleLbl="bgShp" presStyleIdx="3" presStyleCnt="4"/>
      <dgm:spPr/>
    </dgm:pt>
    <dgm:pt modelId="{CB45B651-4E00-41DC-A078-0FF499971E8F}" type="pres">
      <dgm:prSet presAssocID="{295E7CC5-3B93-4511-9F05-6D4F77DEEB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F06FAD-FB3B-44DB-81A9-2D303411C23F}" type="pres">
      <dgm:prSet presAssocID="{295E7CC5-3B93-4511-9F05-6D4F77DEEBBC}" presName="spaceRect" presStyleCnt="0"/>
      <dgm:spPr/>
    </dgm:pt>
    <dgm:pt modelId="{34DCA3DF-EA0B-480D-924E-6244E52BE719}" type="pres">
      <dgm:prSet presAssocID="{295E7CC5-3B93-4511-9F05-6D4F77DEEB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367E33-EFD6-452C-91FC-8841381AC75C}" type="presOf" srcId="{7B37AE95-CBDF-438A-9B19-CDC73A72EF82}" destId="{072A656B-728C-4ADF-909D-A3D3C1500EAE}" srcOrd="0" destOrd="0" presId="urn:microsoft.com/office/officeart/2018/2/layout/IconVerticalSolidList"/>
    <dgm:cxn modelId="{D789F438-D40A-4DA6-B924-103FB2ACCCFA}" srcId="{7B37AE95-CBDF-438A-9B19-CDC73A72EF82}" destId="{3497C722-8267-4A05-8823-3E139C2F9A7A}" srcOrd="1" destOrd="0" parTransId="{7B0C5C0A-FF60-46FC-B1F3-2BCF5F88E613}" sibTransId="{FF647F82-9B82-4BEA-B896-3F1149C34E10}"/>
    <dgm:cxn modelId="{D178F443-17F2-4D97-A4AA-CDD8D8006384}" type="presOf" srcId="{F0CC18AA-7690-4A74-9198-8F3C8813D299}" destId="{46891F52-E0DE-467E-84EC-6E4EFFE0C445}" srcOrd="0" destOrd="0" presId="urn:microsoft.com/office/officeart/2018/2/layout/IconVerticalSolidList"/>
    <dgm:cxn modelId="{235BA268-18BA-4956-A0AA-58026B0B45A5}" type="presOf" srcId="{FB5D73C3-9E3D-412D-805C-EEBCD32C545B}" destId="{A9B7EFC9-FB20-457B-8CB2-31FFE21887D2}" srcOrd="0" destOrd="0" presId="urn:microsoft.com/office/officeart/2018/2/layout/IconVerticalSolidList"/>
    <dgm:cxn modelId="{FA662495-073C-4D22-BFD9-8F9E6E6CF785}" srcId="{7B37AE95-CBDF-438A-9B19-CDC73A72EF82}" destId="{F0CC18AA-7690-4A74-9198-8F3C8813D299}" srcOrd="0" destOrd="0" parTransId="{CE9D5A0B-8F54-4633-8AB0-C830D53B4A75}" sibTransId="{1CD6F662-1EE9-45D5-AC50-9F49E58ACC8F}"/>
    <dgm:cxn modelId="{6C00579B-BE6E-4B38-9537-CA96CC7D7AB8}" srcId="{7B37AE95-CBDF-438A-9B19-CDC73A72EF82}" destId="{FB5D73C3-9E3D-412D-805C-EEBCD32C545B}" srcOrd="2" destOrd="0" parTransId="{2D6B3606-98E4-41EE-81E1-13F30C9ED16F}" sibTransId="{5219CAD4-3B36-44C4-BD93-9012DB48DD29}"/>
    <dgm:cxn modelId="{2A82F9C4-0F98-4E82-9DE7-49CB8BC55A6F}" type="presOf" srcId="{295E7CC5-3B93-4511-9F05-6D4F77DEEBBC}" destId="{34DCA3DF-EA0B-480D-924E-6244E52BE719}" srcOrd="0" destOrd="0" presId="urn:microsoft.com/office/officeart/2018/2/layout/IconVerticalSolidList"/>
    <dgm:cxn modelId="{49352DD7-8B82-43DB-B0D7-E12AFE8794FC}" srcId="{7B37AE95-CBDF-438A-9B19-CDC73A72EF82}" destId="{295E7CC5-3B93-4511-9F05-6D4F77DEEBBC}" srcOrd="3" destOrd="0" parTransId="{F7644D56-5FB3-4B55-84E4-B618463A9F2F}" sibTransId="{5CFA7F17-C697-4117-B840-CB027B1C676A}"/>
    <dgm:cxn modelId="{12CBECF5-4E25-4C3B-87D3-F6EFA37DE817}" type="presOf" srcId="{3497C722-8267-4A05-8823-3E139C2F9A7A}" destId="{55F50CE4-1B44-4DDC-BE2F-FC536BE05DB3}" srcOrd="0" destOrd="0" presId="urn:microsoft.com/office/officeart/2018/2/layout/IconVerticalSolidList"/>
    <dgm:cxn modelId="{A60D1D12-2150-4C61-96BE-152ACDB1C5A8}" type="presParOf" srcId="{072A656B-728C-4ADF-909D-A3D3C1500EAE}" destId="{CC4F5066-75DF-45C2-8872-F28639F45488}" srcOrd="0" destOrd="0" presId="urn:microsoft.com/office/officeart/2018/2/layout/IconVerticalSolidList"/>
    <dgm:cxn modelId="{01288679-FAEA-4E56-8660-B568E2740CAA}" type="presParOf" srcId="{CC4F5066-75DF-45C2-8872-F28639F45488}" destId="{7F14A90A-606A-48A0-B35C-EBE7FD73184A}" srcOrd="0" destOrd="0" presId="urn:microsoft.com/office/officeart/2018/2/layout/IconVerticalSolidList"/>
    <dgm:cxn modelId="{0F38998C-5D8E-41F9-80F1-3975A5AC417C}" type="presParOf" srcId="{CC4F5066-75DF-45C2-8872-F28639F45488}" destId="{39526BC2-5363-4313-BEBB-42FC5BEB1565}" srcOrd="1" destOrd="0" presId="urn:microsoft.com/office/officeart/2018/2/layout/IconVerticalSolidList"/>
    <dgm:cxn modelId="{4ED4C8A8-E25E-4DE7-846E-5965F2AD828A}" type="presParOf" srcId="{CC4F5066-75DF-45C2-8872-F28639F45488}" destId="{EEE375DA-5FFD-496F-B4D9-32D8B1B6789F}" srcOrd="2" destOrd="0" presId="urn:microsoft.com/office/officeart/2018/2/layout/IconVerticalSolidList"/>
    <dgm:cxn modelId="{3D68DA21-669D-4978-B7AA-941B73E61DE2}" type="presParOf" srcId="{CC4F5066-75DF-45C2-8872-F28639F45488}" destId="{46891F52-E0DE-467E-84EC-6E4EFFE0C445}" srcOrd="3" destOrd="0" presId="urn:microsoft.com/office/officeart/2018/2/layout/IconVerticalSolidList"/>
    <dgm:cxn modelId="{7D3DE917-1334-412A-BEBF-A0ABB2F94055}" type="presParOf" srcId="{072A656B-728C-4ADF-909D-A3D3C1500EAE}" destId="{D3D5383C-8B44-49FA-93DF-587A6FB1E387}" srcOrd="1" destOrd="0" presId="urn:microsoft.com/office/officeart/2018/2/layout/IconVerticalSolidList"/>
    <dgm:cxn modelId="{1F9EAD0A-8863-4E0C-80E2-437D65BE19A9}" type="presParOf" srcId="{072A656B-728C-4ADF-909D-A3D3C1500EAE}" destId="{440F7C45-DE90-41FD-BE6E-998ADD23E50D}" srcOrd="2" destOrd="0" presId="urn:microsoft.com/office/officeart/2018/2/layout/IconVerticalSolidList"/>
    <dgm:cxn modelId="{16FA7EEF-290D-4466-9B5E-4076C6C569CA}" type="presParOf" srcId="{440F7C45-DE90-41FD-BE6E-998ADD23E50D}" destId="{6A6EB435-ABA5-413E-8D8E-07461D7F197F}" srcOrd="0" destOrd="0" presId="urn:microsoft.com/office/officeart/2018/2/layout/IconVerticalSolidList"/>
    <dgm:cxn modelId="{6F0A3C52-E3E9-435D-BEA4-DE341B106C4C}" type="presParOf" srcId="{440F7C45-DE90-41FD-BE6E-998ADD23E50D}" destId="{C174DE67-5746-4385-9191-C47F16A3E34D}" srcOrd="1" destOrd="0" presId="urn:microsoft.com/office/officeart/2018/2/layout/IconVerticalSolidList"/>
    <dgm:cxn modelId="{E71FF44C-1091-4843-A111-96B22149F5D0}" type="presParOf" srcId="{440F7C45-DE90-41FD-BE6E-998ADD23E50D}" destId="{41AAA81E-CC2C-46E9-89F3-670349C70FDC}" srcOrd="2" destOrd="0" presId="urn:microsoft.com/office/officeart/2018/2/layout/IconVerticalSolidList"/>
    <dgm:cxn modelId="{F2D9E122-6166-4D4D-A8FC-4F5C0BF8F461}" type="presParOf" srcId="{440F7C45-DE90-41FD-BE6E-998ADD23E50D}" destId="{55F50CE4-1B44-4DDC-BE2F-FC536BE05DB3}" srcOrd="3" destOrd="0" presId="urn:microsoft.com/office/officeart/2018/2/layout/IconVerticalSolidList"/>
    <dgm:cxn modelId="{B2665D6A-EBAB-4D81-AACF-2552A579E9AF}" type="presParOf" srcId="{072A656B-728C-4ADF-909D-A3D3C1500EAE}" destId="{C8167686-7B34-43B9-A6A8-52A1D0C86FAC}" srcOrd="3" destOrd="0" presId="urn:microsoft.com/office/officeart/2018/2/layout/IconVerticalSolidList"/>
    <dgm:cxn modelId="{59AAA303-A4AA-408E-994C-441C73CB70B4}" type="presParOf" srcId="{072A656B-728C-4ADF-909D-A3D3C1500EAE}" destId="{3C665867-7B44-48CF-BDC1-E294E42B5480}" srcOrd="4" destOrd="0" presId="urn:microsoft.com/office/officeart/2018/2/layout/IconVerticalSolidList"/>
    <dgm:cxn modelId="{F0432969-415C-48A8-B290-97C9CF873E92}" type="presParOf" srcId="{3C665867-7B44-48CF-BDC1-E294E42B5480}" destId="{7CB62704-BFF2-4F38-B83D-1FA485B299B9}" srcOrd="0" destOrd="0" presId="urn:microsoft.com/office/officeart/2018/2/layout/IconVerticalSolidList"/>
    <dgm:cxn modelId="{F66E2E90-3ADE-4F2F-AD74-A21335D47266}" type="presParOf" srcId="{3C665867-7B44-48CF-BDC1-E294E42B5480}" destId="{B928E2B8-48E0-48B9-9170-AA1F80F5DAB0}" srcOrd="1" destOrd="0" presId="urn:microsoft.com/office/officeart/2018/2/layout/IconVerticalSolidList"/>
    <dgm:cxn modelId="{8370BE79-9727-4B91-9D39-CE3D0D9F2E19}" type="presParOf" srcId="{3C665867-7B44-48CF-BDC1-E294E42B5480}" destId="{71AEB8F9-BE29-43A6-943B-7DFC72C23CA0}" srcOrd="2" destOrd="0" presId="urn:microsoft.com/office/officeart/2018/2/layout/IconVerticalSolidList"/>
    <dgm:cxn modelId="{2E86696C-E44D-4434-B35F-760793BB9A64}" type="presParOf" srcId="{3C665867-7B44-48CF-BDC1-E294E42B5480}" destId="{A9B7EFC9-FB20-457B-8CB2-31FFE21887D2}" srcOrd="3" destOrd="0" presId="urn:microsoft.com/office/officeart/2018/2/layout/IconVerticalSolidList"/>
    <dgm:cxn modelId="{631E73C6-6635-44FD-BC60-53D11D22ACFE}" type="presParOf" srcId="{072A656B-728C-4ADF-909D-A3D3C1500EAE}" destId="{FA138E60-0D67-43B2-B674-4C18381082F9}" srcOrd="5" destOrd="0" presId="urn:microsoft.com/office/officeart/2018/2/layout/IconVerticalSolidList"/>
    <dgm:cxn modelId="{FAF1F702-5DEF-4BE8-9210-6995B509B9AC}" type="presParOf" srcId="{072A656B-728C-4ADF-909D-A3D3C1500EAE}" destId="{AB89E093-8E9A-4AD6-98C3-51F52F90C53B}" srcOrd="6" destOrd="0" presId="urn:microsoft.com/office/officeart/2018/2/layout/IconVerticalSolidList"/>
    <dgm:cxn modelId="{483EA030-6F34-4204-A05C-9CF6F1FCCB8E}" type="presParOf" srcId="{AB89E093-8E9A-4AD6-98C3-51F52F90C53B}" destId="{E9B95AD8-D7B5-4678-A696-8E6799E9B570}" srcOrd="0" destOrd="0" presId="urn:microsoft.com/office/officeart/2018/2/layout/IconVerticalSolidList"/>
    <dgm:cxn modelId="{408C002E-3089-495F-B88A-691CBD828B75}" type="presParOf" srcId="{AB89E093-8E9A-4AD6-98C3-51F52F90C53B}" destId="{CB45B651-4E00-41DC-A078-0FF499971E8F}" srcOrd="1" destOrd="0" presId="urn:microsoft.com/office/officeart/2018/2/layout/IconVerticalSolidList"/>
    <dgm:cxn modelId="{A38D0FD5-CE2A-4226-A122-1D9C5A4D8284}" type="presParOf" srcId="{AB89E093-8E9A-4AD6-98C3-51F52F90C53B}" destId="{B3F06FAD-FB3B-44DB-81A9-2D303411C23F}" srcOrd="2" destOrd="0" presId="urn:microsoft.com/office/officeart/2018/2/layout/IconVerticalSolidList"/>
    <dgm:cxn modelId="{5BA7A2AE-A16B-46F3-8926-2EBE07D53272}" type="presParOf" srcId="{AB89E093-8E9A-4AD6-98C3-51F52F90C53B}" destId="{34DCA3DF-EA0B-480D-924E-6244E52BE7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57B86-FE66-4CD1-AB24-0934BB502B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C391C0-8BFE-4BA9-B8DA-A13140326936}">
      <dgm:prSet/>
      <dgm:spPr/>
      <dgm:t>
        <a:bodyPr/>
        <a:lstStyle/>
        <a:p>
          <a:r>
            <a:rPr lang="en-US" b="0" i="0" baseline="0"/>
            <a:t>Save the files as index.html, style.css, and script.js in the same folder.</a:t>
          </a:r>
          <a:endParaRPr lang="en-US"/>
        </a:p>
      </dgm:t>
    </dgm:pt>
    <dgm:pt modelId="{1A6353E8-7EAF-4239-8DFA-750690249D70}" type="parTrans" cxnId="{D774866D-83C3-4386-852A-8A631143F21D}">
      <dgm:prSet/>
      <dgm:spPr/>
      <dgm:t>
        <a:bodyPr/>
        <a:lstStyle/>
        <a:p>
          <a:endParaRPr lang="en-US"/>
        </a:p>
      </dgm:t>
    </dgm:pt>
    <dgm:pt modelId="{ACEE81E0-F429-4708-8BB2-8967709A9EC3}" type="sibTrans" cxnId="{D774866D-83C3-4386-852A-8A631143F21D}">
      <dgm:prSet/>
      <dgm:spPr/>
      <dgm:t>
        <a:bodyPr/>
        <a:lstStyle/>
        <a:p>
          <a:endParaRPr lang="en-US"/>
        </a:p>
      </dgm:t>
    </dgm:pt>
    <dgm:pt modelId="{968314C6-EFF8-45F1-8059-928FCAE01D1F}">
      <dgm:prSet/>
      <dgm:spPr/>
      <dgm:t>
        <a:bodyPr/>
        <a:lstStyle/>
        <a:p>
          <a:r>
            <a:rPr lang="en-US" b="0" i="0" baseline="0"/>
            <a:t>Open index.html in a browser.</a:t>
          </a:r>
          <a:endParaRPr lang="en-US"/>
        </a:p>
      </dgm:t>
    </dgm:pt>
    <dgm:pt modelId="{178A9E33-323A-40FE-B45F-C9C0263F21A2}" type="parTrans" cxnId="{715E7A8D-C0A5-4365-9170-7F400785D626}">
      <dgm:prSet/>
      <dgm:spPr/>
      <dgm:t>
        <a:bodyPr/>
        <a:lstStyle/>
        <a:p>
          <a:endParaRPr lang="en-US"/>
        </a:p>
      </dgm:t>
    </dgm:pt>
    <dgm:pt modelId="{81364910-1649-4E59-B5BE-09C954798414}" type="sibTrans" cxnId="{715E7A8D-C0A5-4365-9170-7F400785D626}">
      <dgm:prSet/>
      <dgm:spPr/>
      <dgm:t>
        <a:bodyPr/>
        <a:lstStyle/>
        <a:p>
          <a:endParaRPr lang="en-US"/>
        </a:p>
      </dgm:t>
    </dgm:pt>
    <dgm:pt modelId="{6839877B-E28E-4A7A-A424-1D91961E69B7}">
      <dgm:prSet/>
      <dgm:spPr/>
      <dgm:t>
        <a:bodyPr/>
        <a:lstStyle/>
        <a:p>
          <a:r>
            <a:rPr lang="en-US" b="0" i="0" baseline="0"/>
            <a:t>Enter your weight and height, then click "Calculate BMI" to see the result. </a:t>
          </a:r>
          <a:endParaRPr lang="en-US"/>
        </a:p>
      </dgm:t>
    </dgm:pt>
    <dgm:pt modelId="{70038FCE-E658-4844-9671-F332C031EA4F}" type="parTrans" cxnId="{6344C284-A8B5-497C-99D1-F2514EC0BED6}">
      <dgm:prSet/>
      <dgm:spPr/>
      <dgm:t>
        <a:bodyPr/>
        <a:lstStyle/>
        <a:p>
          <a:endParaRPr lang="en-US"/>
        </a:p>
      </dgm:t>
    </dgm:pt>
    <dgm:pt modelId="{CF6BFA12-140E-495A-9840-BD1D638B55FF}" type="sibTrans" cxnId="{6344C284-A8B5-497C-99D1-F2514EC0BED6}">
      <dgm:prSet/>
      <dgm:spPr/>
      <dgm:t>
        <a:bodyPr/>
        <a:lstStyle/>
        <a:p>
          <a:endParaRPr lang="en-US"/>
        </a:p>
      </dgm:t>
    </dgm:pt>
    <dgm:pt modelId="{653CFB9D-F359-420C-B0FB-766B40E6C7D7}" type="pres">
      <dgm:prSet presAssocID="{4EA57B86-FE66-4CD1-AB24-0934BB502BE1}" presName="root" presStyleCnt="0">
        <dgm:presLayoutVars>
          <dgm:dir/>
          <dgm:resizeHandles val="exact"/>
        </dgm:presLayoutVars>
      </dgm:prSet>
      <dgm:spPr/>
    </dgm:pt>
    <dgm:pt modelId="{D3A048F2-9D4E-4C1C-8841-DF67EFF0CF73}" type="pres">
      <dgm:prSet presAssocID="{45C391C0-8BFE-4BA9-B8DA-A13140326936}" presName="compNode" presStyleCnt="0"/>
      <dgm:spPr/>
    </dgm:pt>
    <dgm:pt modelId="{69233696-4CD3-4FA0-9C70-1C8FC9AF3982}" type="pres">
      <dgm:prSet presAssocID="{45C391C0-8BFE-4BA9-B8DA-A13140326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9F8779A-8DE2-4CD9-AC72-0E4A114E79AA}" type="pres">
      <dgm:prSet presAssocID="{45C391C0-8BFE-4BA9-B8DA-A13140326936}" presName="spaceRect" presStyleCnt="0"/>
      <dgm:spPr/>
    </dgm:pt>
    <dgm:pt modelId="{7FABFA39-1A5A-4BD8-B55D-05AF51299175}" type="pres">
      <dgm:prSet presAssocID="{45C391C0-8BFE-4BA9-B8DA-A13140326936}" presName="textRect" presStyleLbl="revTx" presStyleIdx="0" presStyleCnt="3">
        <dgm:presLayoutVars>
          <dgm:chMax val="1"/>
          <dgm:chPref val="1"/>
        </dgm:presLayoutVars>
      </dgm:prSet>
      <dgm:spPr/>
    </dgm:pt>
    <dgm:pt modelId="{0C7A4118-2851-4CEB-9F8B-6E6094021C03}" type="pres">
      <dgm:prSet presAssocID="{ACEE81E0-F429-4708-8BB2-8967709A9EC3}" presName="sibTrans" presStyleCnt="0"/>
      <dgm:spPr/>
    </dgm:pt>
    <dgm:pt modelId="{C629E919-7E21-4E90-B7CE-0C9276684235}" type="pres">
      <dgm:prSet presAssocID="{968314C6-EFF8-45F1-8059-928FCAE01D1F}" presName="compNode" presStyleCnt="0"/>
      <dgm:spPr/>
    </dgm:pt>
    <dgm:pt modelId="{561FFE34-5C12-4EE8-BF10-23B5EA6468A5}" type="pres">
      <dgm:prSet presAssocID="{968314C6-EFF8-45F1-8059-928FCAE01D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C8E2BAC0-5413-4805-820F-8E63143E2A24}" type="pres">
      <dgm:prSet presAssocID="{968314C6-EFF8-45F1-8059-928FCAE01D1F}" presName="spaceRect" presStyleCnt="0"/>
      <dgm:spPr/>
    </dgm:pt>
    <dgm:pt modelId="{47A87217-BC98-4673-B1E6-4B74C6922000}" type="pres">
      <dgm:prSet presAssocID="{968314C6-EFF8-45F1-8059-928FCAE01D1F}" presName="textRect" presStyleLbl="revTx" presStyleIdx="1" presStyleCnt="3">
        <dgm:presLayoutVars>
          <dgm:chMax val="1"/>
          <dgm:chPref val="1"/>
        </dgm:presLayoutVars>
      </dgm:prSet>
      <dgm:spPr/>
    </dgm:pt>
    <dgm:pt modelId="{BF84AFF1-2D03-48D6-B84A-E93187EFA8EA}" type="pres">
      <dgm:prSet presAssocID="{81364910-1649-4E59-B5BE-09C954798414}" presName="sibTrans" presStyleCnt="0"/>
      <dgm:spPr/>
    </dgm:pt>
    <dgm:pt modelId="{A4A0C439-86C5-4AD5-8B4B-92AD76CEE155}" type="pres">
      <dgm:prSet presAssocID="{6839877B-E28E-4A7A-A424-1D91961E69B7}" presName="compNode" presStyleCnt="0"/>
      <dgm:spPr/>
    </dgm:pt>
    <dgm:pt modelId="{DA69B0C0-070A-4101-82CF-BFF77159BB1C}" type="pres">
      <dgm:prSet presAssocID="{6839877B-E28E-4A7A-A424-1D91961E69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BBD6AE67-0E27-459C-93F2-19541310688A}" type="pres">
      <dgm:prSet presAssocID="{6839877B-E28E-4A7A-A424-1D91961E69B7}" presName="spaceRect" presStyleCnt="0"/>
      <dgm:spPr/>
    </dgm:pt>
    <dgm:pt modelId="{05A5986C-70BA-45F4-B145-D0B5DF54ADF6}" type="pres">
      <dgm:prSet presAssocID="{6839877B-E28E-4A7A-A424-1D91961E69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74866D-83C3-4386-852A-8A631143F21D}" srcId="{4EA57B86-FE66-4CD1-AB24-0934BB502BE1}" destId="{45C391C0-8BFE-4BA9-B8DA-A13140326936}" srcOrd="0" destOrd="0" parTransId="{1A6353E8-7EAF-4239-8DFA-750690249D70}" sibTransId="{ACEE81E0-F429-4708-8BB2-8967709A9EC3}"/>
    <dgm:cxn modelId="{959FB57E-7831-4D95-B62B-A090AE270E64}" type="presOf" srcId="{4EA57B86-FE66-4CD1-AB24-0934BB502BE1}" destId="{653CFB9D-F359-420C-B0FB-766B40E6C7D7}" srcOrd="0" destOrd="0" presId="urn:microsoft.com/office/officeart/2018/2/layout/IconLabelList"/>
    <dgm:cxn modelId="{6344C284-A8B5-497C-99D1-F2514EC0BED6}" srcId="{4EA57B86-FE66-4CD1-AB24-0934BB502BE1}" destId="{6839877B-E28E-4A7A-A424-1D91961E69B7}" srcOrd="2" destOrd="0" parTransId="{70038FCE-E658-4844-9671-F332C031EA4F}" sibTransId="{CF6BFA12-140E-495A-9840-BD1D638B55FF}"/>
    <dgm:cxn modelId="{715E7A8D-C0A5-4365-9170-7F400785D626}" srcId="{4EA57B86-FE66-4CD1-AB24-0934BB502BE1}" destId="{968314C6-EFF8-45F1-8059-928FCAE01D1F}" srcOrd="1" destOrd="0" parTransId="{178A9E33-323A-40FE-B45F-C9C0263F21A2}" sibTransId="{81364910-1649-4E59-B5BE-09C954798414}"/>
    <dgm:cxn modelId="{5D8CB397-1D88-4B7B-A5BD-2799BC1E0E7F}" type="presOf" srcId="{968314C6-EFF8-45F1-8059-928FCAE01D1F}" destId="{47A87217-BC98-4673-B1E6-4B74C6922000}" srcOrd="0" destOrd="0" presId="urn:microsoft.com/office/officeart/2018/2/layout/IconLabelList"/>
    <dgm:cxn modelId="{2C6DC4C6-C750-4A05-85CC-B041F0DD72B2}" type="presOf" srcId="{6839877B-E28E-4A7A-A424-1D91961E69B7}" destId="{05A5986C-70BA-45F4-B145-D0B5DF54ADF6}" srcOrd="0" destOrd="0" presId="urn:microsoft.com/office/officeart/2018/2/layout/IconLabelList"/>
    <dgm:cxn modelId="{75D8D1D7-C5F0-4097-A25D-F396BB45FC04}" type="presOf" srcId="{45C391C0-8BFE-4BA9-B8DA-A13140326936}" destId="{7FABFA39-1A5A-4BD8-B55D-05AF51299175}" srcOrd="0" destOrd="0" presId="urn:microsoft.com/office/officeart/2018/2/layout/IconLabelList"/>
    <dgm:cxn modelId="{5F150449-0E60-4EEF-B272-75D7F8163879}" type="presParOf" srcId="{653CFB9D-F359-420C-B0FB-766B40E6C7D7}" destId="{D3A048F2-9D4E-4C1C-8841-DF67EFF0CF73}" srcOrd="0" destOrd="0" presId="urn:microsoft.com/office/officeart/2018/2/layout/IconLabelList"/>
    <dgm:cxn modelId="{43C623B9-F6F3-40D7-8D20-853A227A4601}" type="presParOf" srcId="{D3A048F2-9D4E-4C1C-8841-DF67EFF0CF73}" destId="{69233696-4CD3-4FA0-9C70-1C8FC9AF3982}" srcOrd="0" destOrd="0" presId="urn:microsoft.com/office/officeart/2018/2/layout/IconLabelList"/>
    <dgm:cxn modelId="{BEBFB513-B9AA-474E-A65D-724435C476B5}" type="presParOf" srcId="{D3A048F2-9D4E-4C1C-8841-DF67EFF0CF73}" destId="{39F8779A-8DE2-4CD9-AC72-0E4A114E79AA}" srcOrd="1" destOrd="0" presId="urn:microsoft.com/office/officeart/2018/2/layout/IconLabelList"/>
    <dgm:cxn modelId="{8FEFA42B-3B6F-4E12-8B21-0C48B8A7A35F}" type="presParOf" srcId="{D3A048F2-9D4E-4C1C-8841-DF67EFF0CF73}" destId="{7FABFA39-1A5A-4BD8-B55D-05AF51299175}" srcOrd="2" destOrd="0" presId="urn:microsoft.com/office/officeart/2018/2/layout/IconLabelList"/>
    <dgm:cxn modelId="{0CF07F86-F51B-4120-B552-B4900CA38CC1}" type="presParOf" srcId="{653CFB9D-F359-420C-B0FB-766B40E6C7D7}" destId="{0C7A4118-2851-4CEB-9F8B-6E6094021C03}" srcOrd="1" destOrd="0" presId="urn:microsoft.com/office/officeart/2018/2/layout/IconLabelList"/>
    <dgm:cxn modelId="{0A5D9E56-C53B-42E5-9B14-956A5ED369DB}" type="presParOf" srcId="{653CFB9D-F359-420C-B0FB-766B40E6C7D7}" destId="{C629E919-7E21-4E90-B7CE-0C9276684235}" srcOrd="2" destOrd="0" presId="urn:microsoft.com/office/officeart/2018/2/layout/IconLabelList"/>
    <dgm:cxn modelId="{1FAE7DC2-632C-42E6-A262-CEE62B404A4F}" type="presParOf" srcId="{C629E919-7E21-4E90-B7CE-0C9276684235}" destId="{561FFE34-5C12-4EE8-BF10-23B5EA6468A5}" srcOrd="0" destOrd="0" presId="urn:microsoft.com/office/officeart/2018/2/layout/IconLabelList"/>
    <dgm:cxn modelId="{53C4917B-AE96-489B-893F-C5630139E0B6}" type="presParOf" srcId="{C629E919-7E21-4E90-B7CE-0C9276684235}" destId="{C8E2BAC0-5413-4805-820F-8E63143E2A24}" srcOrd="1" destOrd="0" presId="urn:microsoft.com/office/officeart/2018/2/layout/IconLabelList"/>
    <dgm:cxn modelId="{C4089693-45FF-4A50-B281-7EFC9AB6413A}" type="presParOf" srcId="{C629E919-7E21-4E90-B7CE-0C9276684235}" destId="{47A87217-BC98-4673-B1E6-4B74C6922000}" srcOrd="2" destOrd="0" presId="urn:microsoft.com/office/officeart/2018/2/layout/IconLabelList"/>
    <dgm:cxn modelId="{3516F7D2-631B-4482-81B8-C011A46ECC9F}" type="presParOf" srcId="{653CFB9D-F359-420C-B0FB-766B40E6C7D7}" destId="{BF84AFF1-2D03-48D6-B84A-E93187EFA8EA}" srcOrd="3" destOrd="0" presId="urn:microsoft.com/office/officeart/2018/2/layout/IconLabelList"/>
    <dgm:cxn modelId="{3590FB42-4896-4F29-8874-97FC4ED109FC}" type="presParOf" srcId="{653CFB9D-F359-420C-B0FB-766B40E6C7D7}" destId="{A4A0C439-86C5-4AD5-8B4B-92AD76CEE155}" srcOrd="4" destOrd="0" presId="urn:microsoft.com/office/officeart/2018/2/layout/IconLabelList"/>
    <dgm:cxn modelId="{171B49DC-6373-4EEA-AC7D-EB874AA215DF}" type="presParOf" srcId="{A4A0C439-86C5-4AD5-8B4B-92AD76CEE155}" destId="{DA69B0C0-070A-4101-82CF-BFF77159BB1C}" srcOrd="0" destOrd="0" presId="urn:microsoft.com/office/officeart/2018/2/layout/IconLabelList"/>
    <dgm:cxn modelId="{F6830952-5024-4C6E-967D-EF6E583FF5A9}" type="presParOf" srcId="{A4A0C439-86C5-4AD5-8B4B-92AD76CEE155}" destId="{BBD6AE67-0E27-459C-93F2-19541310688A}" srcOrd="1" destOrd="0" presId="urn:microsoft.com/office/officeart/2018/2/layout/IconLabelList"/>
    <dgm:cxn modelId="{93D7F0CC-9766-4542-A944-D9C70B88739A}" type="presParOf" srcId="{A4A0C439-86C5-4AD5-8B4B-92AD76CEE155}" destId="{05A5986C-70BA-45F4-B145-D0B5DF54AD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D2906-80A4-4E07-B1C2-1FEE9D39A5A6}">
      <dsp:nvSpPr>
        <dsp:cNvPr id="0" name=""/>
        <dsp:cNvSpPr/>
      </dsp:nvSpPr>
      <dsp:spPr>
        <a:xfrm>
          <a:off x="1523210" y="532"/>
          <a:ext cx="2650459" cy="15902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Here's a basic example of a BMI Calculator with </a:t>
          </a:r>
          <a:r>
            <a:rPr lang="en-US" sz="1900" b="1" i="0" kern="1200" baseline="0"/>
            <a:t>frontend development code</a:t>
          </a:r>
          <a:endParaRPr lang="en-US" sz="1900" kern="1200"/>
        </a:p>
      </dsp:txBody>
      <dsp:txXfrm>
        <a:off x="1569788" y="47110"/>
        <a:ext cx="2557303" cy="1497119"/>
      </dsp:txXfrm>
    </dsp:sp>
    <dsp:sp modelId="{64BA5046-B1C6-4A22-A6BC-D6C7C2072BB9}">
      <dsp:nvSpPr>
        <dsp:cNvPr id="0" name=""/>
        <dsp:cNvSpPr/>
      </dsp:nvSpPr>
      <dsp:spPr>
        <a:xfrm>
          <a:off x="4406910" y="467013"/>
          <a:ext cx="561897" cy="65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06910" y="598476"/>
        <a:ext cx="393328" cy="394388"/>
      </dsp:txXfrm>
    </dsp:sp>
    <dsp:sp modelId="{9F72FCAA-7172-4349-9FE8-2EEB7E155338}">
      <dsp:nvSpPr>
        <dsp:cNvPr id="0" name=""/>
        <dsp:cNvSpPr/>
      </dsp:nvSpPr>
      <dsp:spPr>
        <a:xfrm>
          <a:off x="5233854" y="532"/>
          <a:ext cx="2650459" cy="1590275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that includes</a:t>
          </a:r>
          <a:endParaRPr lang="en-US" sz="1900" kern="1200"/>
        </a:p>
      </dsp:txBody>
      <dsp:txXfrm>
        <a:off x="5280432" y="47110"/>
        <a:ext cx="2557303" cy="1497119"/>
      </dsp:txXfrm>
    </dsp:sp>
    <dsp:sp modelId="{41574535-9FBF-4EC5-888E-79D76ECDAB15}">
      <dsp:nvSpPr>
        <dsp:cNvPr id="0" name=""/>
        <dsp:cNvSpPr/>
      </dsp:nvSpPr>
      <dsp:spPr>
        <a:xfrm rot="5400000">
          <a:off x="6278135" y="1776340"/>
          <a:ext cx="561897" cy="65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361890" y="1824049"/>
        <a:ext cx="394388" cy="393328"/>
      </dsp:txXfrm>
    </dsp:sp>
    <dsp:sp modelId="{B8F07D50-47DE-47DE-AED1-97184D235E77}">
      <dsp:nvSpPr>
        <dsp:cNvPr id="0" name=""/>
        <dsp:cNvSpPr/>
      </dsp:nvSpPr>
      <dsp:spPr>
        <a:xfrm>
          <a:off x="5233854" y="2650991"/>
          <a:ext cx="2650459" cy="1590275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index.html, style.css, and script.js all written as one compact solution for easy use: </a:t>
          </a:r>
          <a:endParaRPr lang="en-US" sz="1900" kern="1200"/>
        </a:p>
      </dsp:txBody>
      <dsp:txXfrm>
        <a:off x="5280432" y="2697569"/>
        <a:ext cx="2557303" cy="1497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8BCE-1AC4-4EB5-A5EA-A36AC2CEF7D2}">
      <dsp:nvSpPr>
        <dsp:cNvPr id="0" name=""/>
        <dsp:cNvSpPr/>
      </dsp:nvSpPr>
      <dsp:spPr>
        <a:xfrm>
          <a:off x="1636841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424205"/>
        <a:ext cx="16163" cy="3235"/>
      </dsp:txXfrm>
    </dsp:sp>
    <dsp:sp modelId="{1C57C325-8C48-40EC-BE7A-68C174E04119}">
      <dsp:nvSpPr>
        <dsp:cNvPr id="0" name=""/>
        <dsp:cNvSpPr/>
      </dsp:nvSpPr>
      <dsp:spPr>
        <a:xfrm>
          <a:off x="233143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&lt;!DOCTYPE html&gt;</a:t>
          </a:r>
        </a:p>
      </dsp:txBody>
      <dsp:txXfrm>
        <a:off x="233143" y="4174"/>
        <a:ext cx="1405498" cy="843299"/>
      </dsp:txXfrm>
    </dsp:sp>
    <dsp:sp modelId="{974AB8F7-A9AE-4A9E-A6FB-E897FB09020C}">
      <dsp:nvSpPr>
        <dsp:cNvPr id="0" name=""/>
        <dsp:cNvSpPr/>
      </dsp:nvSpPr>
      <dsp:spPr>
        <a:xfrm>
          <a:off x="3365604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39587"/>
              <a:satOff val="-43"/>
              <a:lumOff val="1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424205"/>
        <a:ext cx="16163" cy="3235"/>
      </dsp:txXfrm>
    </dsp:sp>
    <dsp:sp modelId="{7A4655D0-5A0B-4914-B841-AFACD4CCAB85}">
      <dsp:nvSpPr>
        <dsp:cNvPr id="0" name=""/>
        <dsp:cNvSpPr/>
      </dsp:nvSpPr>
      <dsp:spPr>
        <a:xfrm>
          <a:off x="1961906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607608"/>
                <a:satOff val="-41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8"/>
                <a:satOff val="-41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8"/>
                <a:satOff val="-41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&lt;html lang="en"&gt;</a:t>
          </a:r>
        </a:p>
      </dsp:txBody>
      <dsp:txXfrm>
        <a:off x="1961906" y="4174"/>
        <a:ext cx="1405498" cy="843299"/>
      </dsp:txXfrm>
    </dsp:sp>
    <dsp:sp modelId="{4AF119B8-D8AF-4E72-AC80-F3FD632841B7}">
      <dsp:nvSpPr>
        <dsp:cNvPr id="0" name=""/>
        <dsp:cNvSpPr/>
      </dsp:nvSpPr>
      <dsp:spPr>
        <a:xfrm>
          <a:off x="5094367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279174"/>
              <a:satOff val="-87"/>
              <a:lumOff val="2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424205"/>
        <a:ext cx="16163" cy="3235"/>
      </dsp:txXfrm>
    </dsp:sp>
    <dsp:sp modelId="{727B20CF-DBF0-41D0-B176-EA1B2E1D2195}">
      <dsp:nvSpPr>
        <dsp:cNvPr id="0" name=""/>
        <dsp:cNvSpPr/>
      </dsp:nvSpPr>
      <dsp:spPr>
        <a:xfrm>
          <a:off x="3690669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215215"/>
                <a:satOff val="-83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"/>
                <a:satOff val="-83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"/>
                <a:satOff val="-83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&lt;head&gt;</a:t>
          </a:r>
        </a:p>
      </dsp:txBody>
      <dsp:txXfrm>
        <a:off x="3690669" y="4174"/>
        <a:ext cx="1405498" cy="843299"/>
      </dsp:txXfrm>
    </dsp:sp>
    <dsp:sp modelId="{28E48C42-52D9-4E64-8D1E-FBC54DBF8A81}">
      <dsp:nvSpPr>
        <dsp:cNvPr id="0" name=""/>
        <dsp:cNvSpPr/>
      </dsp:nvSpPr>
      <dsp:spPr>
        <a:xfrm>
          <a:off x="6823130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918760"/>
              <a:satOff val="-130"/>
              <a:lumOff val="3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424205"/>
        <a:ext cx="16163" cy="3235"/>
      </dsp:txXfrm>
    </dsp:sp>
    <dsp:sp modelId="{78BDDA53-987B-44FD-B955-13E62640D46A}">
      <dsp:nvSpPr>
        <dsp:cNvPr id="0" name=""/>
        <dsp:cNvSpPr/>
      </dsp:nvSpPr>
      <dsp:spPr>
        <a:xfrm>
          <a:off x="5419432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822822"/>
                <a:satOff val="-124"/>
                <a:lumOff val="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22822"/>
                <a:satOff val="-124"/>
                <a:lumOff val="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22822"/>
                <a:satOff val="-124"/>
                <a:lumOff val="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&lt;meta charset="UTF-8"&gt;</a:t>
          </a:r>
        </a:p>
      </dsp:txBody>
      <dsp:txXfrm>
        <a:off x="5419432" y="4174"/>
        <a:ext cx="1405498" cy="843299"/>
      </dsp:txXfrm>
    </dsp:sp>
    <dsp:sp modelId="{0C65B1D0-A234-437F-809E-44A5C3F42D7A}">
      <dsp:nvSpPr>
        <dsp:cNvPr id="0" name=""/>
        <dsp:cNvSpPr/>
      </dsp:nvSpPr>
      <dsp:spPr>
        <a:xfrm>
          <a:off x="8551893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2558347"/>
              <a:satOff val="-174"/>
              <a:lumOff val="41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424205"/>
        <a:ext cx="16163" cy="3235"/>
      </dsp:txXfrm>
    </dsp:sp>
    <dsp:sp modelId="{2D655471-C1B4-4290-A440-CB8574DDE2B2}">
      <dsp:nvSpPr>
        <dsp:cNvPr id="0" name=""/>
        <dsp:cNvSpPr/>
      </dsp:nvSpPr>
      <dsp:spPr>
        <a:xfrm>
          <a:off x="7148195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&lt;meta name="viewport" content="width=device-width, initial-scale=1.0"&gt;</a:t>
          </a:r>
        </a:p>
      </dsp:txBody>
      <dsp:txXfrm>
        <a:off x="7148195" y="4174"/>
        <a:ext cx="1405498" cy="843299"/>
      </dsp:txXfrm>
    </dsp:sp>
    <dsp:sp modelId="{DEA06944-B4EE-48FD-810D-CD788BAD0B0C}">
      <dsp:nvSpPr>
        <dsp:cNvPr id="0" name=""/>
        <dsp:cNvSpPr/>
      </dsp:nvSpPr>
      <dsp:spPr>
        <a:xfrm>
          <a:off x="935892" y="845673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3197934"/>
              <a:satOff val="-217"/>
              <a:lumOff val="5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990387"/>
        <a:ext cx="432492" cy="3235"/>
      </dsp:txXfrm>
    </dsp:sp>
    <dsp:sp modelId="{B93A92F6-00E7-42B3-95D4-3EE35710AFCD}">
      <dsp:nvSpPr>
        <dsp:cNvPr id="0" name=""/>
        <dsp:cNvSpPr/>
      </dsp:nvSpPr>
      <dsp:spPr>
        <a:xfrm>
          <a:off x="8876958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&lt;title&gt;BMI Calculator&lt;/title&gt;</a:t>
          </a:r>
        </a:p>
      </dsp:txBody>
      <dsp:txXfrm>
        <a:off x="8876958" y="4174"/>
        <a:ext cx="1405498" cy="843299"/>
      </dsp:txXfrm>
    </dsp:sp>
    <dsp:sp modelId="{4E37374E-95D4-430E-932E-1F66D67312B0}">
      <dsp:nvSpPr>
        <dsp:cNvPr id="0" name=""/>
        <dsp:cNvSpPr/>
      </dsp:nvSpPr>
      <dsp:spPr>
        <a:xfrm>
          <a:off x="1636841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3837521"/>
              <a:satOff val="-261"/>
              <a:lumOff val="6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1590769"/>
        <a:ext cx="16163" cy="3235"/>
      </dsp:txXfrm>
    </dsp:sp>
    <dsp:sp modelId="{D1056744-379C-4CBB-B2B6-B0BEE79A75FA}">
      <dsp:nvSpPr>
        <dsp:cNvPr id="0" name=""/>
        <dsp:cNvSpPr/>
      </dsp:nvSpPr>
      <dsp:spPr>
        <a:xfrm>
          <a:off x="233143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3645645"/>
                <a:satOff val="-248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45645"/>
                <a:satOff val="-248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45645"/>
                <a:satOff val="-248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&lt;link rel="stylesheet" href="style.css"&gt;</a:t>
          </a:r>
        </a:p>
      </dsp:txBody>
      <dsp:txXfrm>
        <a:off x="233143" y="1170737"/>
        <a:ext cx="1405498" cy="843299"/>
      </dsp:txXfrm>
    </dsp:sp>
    <dsp:sp modelId="{748C9072-F010-4BEE-8A81-086124394365}">
      <dsp:nvSpPr>
        <dsp:cNvPr id="0" name=""/>
        <dsp:cNvSpPr/>
      </dsp:nvSpPr>
      <dsp:spPr>
        <a:xfrm>
          <a:off x="3365604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4477108"/>
              <a:satOff val="-304"/>
              <a:lumOff val="7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1590769"/>
        <a:ext cx="16163" cy="3235"/>
      </dsp:txXfrm>
    </dsp:sp>
    <dsp:sp modelId="{1ED0B8EB-9D58-4AAE-83ED-7EBFCC901C4A}">
      <dsp:nvSpPr>
        <dsp:cNvPr id="0" name=""/>
        <dsp:cNvSpPr/>
      </dsp:nvSpPr>
      <dsp:spPr>
        <a:xfrm>
          <a:off x="1961906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4253252"/>
                <a:satOff val="-289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53252"/>
                <a:satOff val="-289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53252"/>
                <a:satOff val="-289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&lt;/head&gt;</a:t>
          </a:r>
        </a:p>
      </dsp:txBody>
      <dsp:txXfrm>
        <a:off x="1961906" y="1170737"/>
        <a:ext cx="1405498" cy="843299"/>
      </dsp:txXfrm>
    </dsp:sp>
    <dsp:sp modelId="{DF6BABF7-EC87-43D5-9AC6-C16678AE5C68}">
      <dsp:nvSpPr>
        <dsp:cNvPr id="0" name=""/>
        <dsp:cNvSpPr/>
      </dsp:nvSpPr>
      <dsp:spPr>
        <a:xfrm>
          <a:off x="5094367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5116695"/>
              <a:satOff val="-348"/>
              <a:lumOff val="8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1590769"/>
        <a:ext cx="16163" cy="3235"/>
      </dsp:txXfrm>
    </dsp:sp>
    <dsp:sp modelId="{DEFCC55F-E77B-4315-8375-8918782CD745}">
      <dsp:nvSpPr>
        <dsp:cNvPr id="0" name=""/>
        <dsp:cNvSpPr/>
      </dsp:nvSpPr>
      <dsp:spPr>
        <a:xfrm>
          <a:off x="3690669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&lt;body&gt;</a:t>
          </a:r>
        </a:p>
      </dsp:txBody>
      <dsp:txXfrm>
        <a:off x="3690669" y="1170737"/>
        <a:ext cx="1405498" cy="843299"/>
      </dsp:txXfrm>
    </dsp:sp>
    <dsp:sp modelId="{89C989E6-E5BB-4054-906D-B81A197DEEFE}">
      <dsp:nvSpPr>
        <dsp:cNvPr id="0" name=""/>
        <dsp:cNvSpPr/>
      </dsp:nvSpPr>
      <dsp:spPr>
        <a:xfrm>
          <a:off x="6823130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5756282"/>
              <a:satOff val="-391"/>
              <a:lumOff val="9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1590769"/>
        <a:ext cx="16163" cy="3235"/>
      </dsp:txXfrm>
    </dsp:sp>
    <dsp:sp modelId="{05F42DD7-36CF-4382-B512-EC63E75619D9}">
      <dsp:nvSpPr>
        <dsp:cNvPr id="0" name=""/>
        <dsp:cNvSpPr/>
      </dsp:nvSpPr>
      <dsp:spPr>
        <a:xfrm>
          <a:off x="5419432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5468467"/>
                <a:satOff val="-372"/>
                <a:lumOff val="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68467"/>
                <a:satOff val="-372"/>
                <a:lumOff val="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68467"/>
                <a:satOff val="-372"/>
                <a:lumOff val="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&lt;div class="container"&gt;</a:t>
          </a:r>
        </a:p>
      </dsp:txBody>
      <dsp:txXfrm>
        <a:off x="5419432" y="1170737"/>
        <a:ext cx="1405498" cy="843299"/>
      </dsp:txXfrm>
    </dsp:sp>
    <dsp:sp modelId="{8E9C1398-3FCD-4CB3-9C2C-AF6EFB210F3C}">
      <dsp:nvSpPr>
        <dsp:cNvPr id="0" name=""/>
        <dsp:cNvSpPr/>
      </dsp:nvSpPr>
      <dsp:spPr>
        <a:xfrm>
          <a:off x="8551893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395869"/>
              <a:satOff val="-435"/>
              <a:lumOff val="10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1590769"/>
        <a:ext cx="16163" cy="3235"/>
      </dsp:txXfrm>
    </dsp:sp>
    <dsp:sp modelId="{891E4088-4A25-4723-840E-2611420D8131}">
      <dsp:nvSpPr>
        <dsp:cNvPr id="0" name=""/>
        <dsp:cNvSpPr/>
      </dsp:nvSpPr>
      <dsp:spPr>
        <a:xfrm>
          <a:off x="7148195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&lt;h1&gt;BMI Calculator&lt;/h1&gt;</a:t>
          </a:r>
        </a:p>
      </dsp:txBody>
      <dsp:txXfrm>
        <a:off x="7148195" y="1170737"/>
        <a:ext cx="1405498" cy="843299"/>
      </dsp:txXfrm>
    </dsp:sp>
    <dsp:sp modelId="{C9E14598-4765-4152-BF81-59E72ADB1466}">
      <dsp:nvSpPr>
        <dsp:cNvPr id="0" name=""/>
        <dsp:cNvSpPr/>
      </dsp:nvSpPr>
      <dsp:spPr>
        <a:xfrm>
          <a:off x="935892" y="2012236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7035455"/>
              <a:satOff val="-478"/>
              <a:lumOff val="11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2156951"/>
        <a:ext cx="432492" cy="3235"/>
      </dsp:txXfrm>
    </dsp:sp>
    <dsp:sp modelId="{0B561C10-095E-4DE7-B580-A96E4D4B1FEB}">
      <dsp:nvSpPr>
        <dsp:cNvPr id="0" name=""/>
        <dsp:cNvSpPr/>
      </dsp:nvSpPr>
      <dsp:spPr>
        <a:xfrm>
          <a:off x="8876958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6683682"/>
                <a:satOff val="-454"/>
                <a:lumOff val="1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83682"/>
                <a:satOff val="-454"/>
                <a:lumOff val="1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83682"/>
                <a:satOff val="-454"/>
                <a:lumOff val="1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&lt;div class="input-group"&gt;</a:t>
          </a:r>
        </a:p>
      </dsp:txBody>
      <dsp:txXfrm>
        <a:off x="8876958" y="1170737"/>
        <a:ext cx="1405498" cy="843299"/>
      </dsp:txXfrm>
    </dsp:sp>
    <dsp:sp modelId="{29C737EB-7930-44C2-8693-819DADDCCA87}">
      <dsp:nvSpPr>
        <dsp:cNvPr id="0" name=""/>
        <dsp:cNvSpPr/>
      </dsp:nvSpPr>
      <dsp:spPr>
        <a:xfrm>
          <a:off x="1636841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7675042"/>
              <a:satOff val="-522"/>
              <a:lumOff val="12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2757332"/>
        <a:ext cx="16163" cy="3235"/>
      </dsp:txXfrm>
    </dsp:sp>
    <dsp:sp modelId="{B94B715C-F86A-460D-AD81-D58EA5D3D83E}">
      <dsp:nvSpPr>
        <dsp:cNvPr id="0" name=""/>
        <dsp:cNvSpPr/>
      </dsp:nvSpPr>
      <dsp:spPr>
        <a:xfrm>
          <a:off x="233143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&lt;label for="weight"&gt;Weight (kg):&lt;/label&gt;</a:t>
          </a:r>
        </a:p>
      </dsp:txBody>
      <dsp:txXfrm>
        <a:off x="233143" y="2337301"/>
        <a:ext cx="1405498" cy="843299"/>
      </dsp:txXfrm>
    </dsp:sp>
    <dsp:sp modelId="{8412AEFE-4461-4BFD-BD9F-3CFE278C0473}">
      <dsp:nvSpPr>
        <dsp:cNvPr id="0" name=""/>
        <dsp:cNvSpPr/>
      </dsp:nvSpPr>
      <dsp:spPr>
        <a:xfrm>
          <a:off x="3365604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8314629"/>
              <a:satOff val="-565"/>
              <a:lumOff val="13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2757332"/>
        <a:ext cx="16163" cy="3235"/>
      </dsp:txXfrm>
    </dsp:sp>
    <dsp:sp modelId="{B0EF15CB-D94B-40F0-B146-FC71EE151102}">
      <dsp:nvSpPr>
        <dsp:cNvPr id="0" name=""/>
        <dsp:cNvSpPr/>
      </dsp:nvSpPr>
      <dsp:spPr>
        <a:xfrm>
          <a:off x="1961906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7898897"/>
                <a:satOff val="-537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898897"/>
                <a:satOff val="-537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898897"/>
                <a:satOff val="-537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&lt;input type="number" id="weight" placeholder="Enter your weight" /&gt;</a:t>
          </a:r>
        </a:p>
      </dsp:txBody>
      <dsp:txXfrm>
        <a:off x="1961906" y="2337301"/>
        <a:ext cx="1405498" cy="843299"/>
      </dsp:txXfrm>
    </dsp:sp>
    <dsp:sp modelId="{35CF85E0-91C4-4852-B85B-EADBED2AC544}">
      <dsp:nvSpPr>
        <dsp:cNvPr id="0" name=""/>
        <dsp:cNvSpPr/>
      </dsp:nvSpPr>
      <dsp:spPr>
        <a:xfrm>
          <a:off x="5094367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8954215"/>
              <a:satOff val="-609"/>
              <a:lumOff val="14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2757332"/>
        <a:ext cx="16163" cy="3235"/>
      </dsp:txXfrm>
    </dsp:sp>
    <dsp:sp modelId="{695944FE-51F8-41F1-8836-129F4D3C0DEF}">
      <dsp:nvSpPr>
        <dsp:cNvPr id="0" name=""/>
        <dsp:cNvSpPr/>
      </dsp:nvSpPr>
      <dsp:spPr>
        <a:xfrm>
          <a:off x="3690669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8506504"/>
                <a:satOff val="-578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506504"/>
                <a:satOff val="-578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506504"/>
                <a:satOff val="-578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&lt;/div&gt;</a:t>
          </a:r>
        </a:p>
      </dsp:txBody>
      <dsp:txXfrm>
        <a:off x="3690669" y="2337301"/>
        <a:ext cx="1405498" cy="843299"/>
      </dsp:txXfrm>
    </dsp:sp>
    <dsp:sp modelId="{FD5454F4-3F02-429D-B254-ABF256A51349}">
      <dsp:nvSpPr>
        <dsp:cNvPr id="0" name=""/>
        <dsp:cNvSpPr/>
      </dsp:nvSpPr>
      <dsp:spPr>
        <a:xfrm>
          <a:off x="6823130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9593803"/>
              <a:satOff val="-652"/>
              <a:lumOff val="1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2757332"/>
        <a:ext cx="16163" cy="3235"/>
      </dsp:txXfrm>
    </dsp:sp>
    <dsp:sp modelId="{5E1ED08C-5931-43A4-B0A3-C97611F07E55}">
      <dsp:nvSpPr>
        <dsp:cNvPr id="0" name=""/>
        <dsp:cNvSpPr/>
      </dsp:nvSpPr>
      <dsp:spPr>
        <a:xfrm>
          <a:off x="5419432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&lt;div class="input-group"&gt;</a:t>
          </a:r>
        </a:p>
      </dsp:txBody>
      <dsp:txXfrm>
        <a:off x="5419432" y="2337301"/>
        <a:ext cx="1405498" cy="843299"/>
      </dsp:txXfrm>
    </dsp:sp>
    <dsp:sp modelId="{AB886CF7-7041-4CFE-86F3-BA51E5E95C75}">
      <dsp:nvSpPr>
        <dsp:cNvPr id="0" name=""/>
        <dsp:cNvSpPr/>
      </dsp:nvSpPr>
      <dsp:spPr>
        <a:xfrm>
          <a:off x="8551893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0233389"/>
              <a:satOff val="-696"/>
              <a:lumOff val="16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2757332"/>
        <a:ext cx="16163" cy="3235"/>
      </dsp:txXfrm>
    </dsp:sp>
    <dsp:sp modelId="{93A7210A-6249-4F76-8A89-3ECFC1AB09E8}">
      <dsp:nvSpPr>
        <dsp:cNvPr id="0" name=""/>
        <dsp:cNvSpPr/>
      </dsp:nvSpPr>
      <dsp:spPr>
        <a:xfrm>
          <a:off x="7148195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&lt;label for="height"&gt;Height (m):&lt;/label&gt;</a:t>
          </a:r>
        </a:p>
      </dsp:txBody>
      <dsp:txXfrm>
        <a:off x="7148195" y="2337301"/>
        <a:ext cx="1405498" cy="843299"/>
      </dsp:txXfrm>
    </dsp:sp>
    <dsp:sp modelId="{00FD935B-23F2-4FE6-969D-0E0E7F410D5D}">
      <dsp:nvSpPr>
        <dsp:cNvPr id="0" name=""/>
        <dsp:cNvSpPr/>
      </dsp:nvSpPr>
      <dsp:spPr>
        <a:xfrm>
          <a:off x="935892" y="3178800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10872976"/>
              <a:satOff val="-739"/>
              <a:lumOff val="17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3323514"/>
        <a:ext cx="432492" cy="3235"/>
      </dsp:txXfrm>
    </dsp:sp>
    <dsp:sp modelId="{7E12B8DA-7DFB-4A0C-98CB-3C57C3666029}">
      <dsp:nvSpPr>
        <dsp:cNvPr id="0" name=""/>
        <dsp:cNvSpPr/>
      </dsp:nvSpPr>
      <dsp:spPr>
        <a:xfrm>
          <a:off x="8876958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0329327"/>
                <a:satOff val="-702"/>
                <a:lumOff val="16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329327"/>
                <a:satOff val="-702"/>
                <a:lumOff val="16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329327"/>
                <a:satOff val="-702"/>
                <a:lumOff val="16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&lt;input type="number" id="height" placeholder="Enter your height" /&gt;</a:t>
          </a:r>
        </a:p>
      </dsp:txBody>
      <dsp:txXfrm>
        <a:off x="8876958" y="2337301"/>
        <a:ext cx="1405498" cy="843299"/>
      </dsp:txXfrm>
    </dsp:sp>
    <dsp:sp modelId="{0A539F8B-5AD8-49D1-BFBB-C9CD93873814}">
      <dsp:nvSpPr>
        <dsp:cNvPr id="0" name=""/>
        <dsp:cNvSpPr/>
      </dsp:nvSpPr>
      <dsp:spPr>
        <a:xfrm>
          <a:off x="1636841" y="3879794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1512563"/>
              <a:satOff val="-783"/>
              <a:lumOff val="18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3923896"/>
        <a:ext cx="16163" cy="3235"/>
      </dsp:txXfrm>
    </dsp:sp>
    <dsp:sp modelId="{D6F68E68-B1CF-49C6-AE9C-3053EB97B800}">
      <dsp:nvSpPr>
        <dsp:cNvPr id="0" name=""/>
        <dsp:cNvSpPr/>
      </dsp:nvSpPr>
      <dsp:spPr>
        <a:xfrm>
          <a:off x="233143" y="350386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0936935"/>
                <a:satOff val="-743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936935"/>
                <a:satOff val="-743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936935"/>
                <a:satOff val="-743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&lt;/div&gt;</a:t>
          </a:r>
        </a:p>
      </dsp:txBody>
      <dsp:txXfrm>
        <a:off x="233143" y="3503864"/>
        <a:ext cx="1405498" cy="843299"/>
      </dsp:txXfrm>
    </dsp:sp>
    <dsp:sp modelId="{2D043467-F409-4B0E-BAF0-F0004ED4E552}">
      <dsp:nvSpPr>
        <dsp:cNvPr id="0" name=""/>
        <dsp:cNvSpPr/>
      </dsp:nvSpPr>
      <dsp:spPr>
        <a:xfrm>
          <a:off x="3365604" y="3879794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3923896"/>
        <a:ext cx="16163" cy="3235"/>
      </dsp:txXfrm>
    </dsp:sp>
    <dsp:sp modelId="{2FB11997-8A57-4191-8B0A-C899992F6714}">
      <dsp:nvSpPr>
        <dsp:cNvPr id="0" name=""/>
        <dsp:cNvSpPr/>
      </dsp:nvSpPr>
      <dsp:spPr>
        <a:xfrm>
          <a:off x="1961906" y="350386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1544542"/>
                <a:satOff val="-785"/>
                <a:lumOff val="1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544542"/>
                <a:satOff val="-785"/>
                <a:lumOff val="1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544542"/>
                <a:satOff val="-785"/>
                <a:lumOff val="1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&lt;button id="calculateBtn"&gt;Calculate BMI&lt;/button&gt;</a:t>
          </a:r>
        </a:p>
      </dsp:txBody>
      <dsp:txXfrm>
        <a:off x="1961906" y="3503864"/>
        <a:ext cx="1405498" cy="843299"/>
      </dsp:txXfrm>
    </dsp:sp>
    <dsp:sp modelId="{F84B3965-2049-4F94-995B-7EEABC0B18CB}">
      <dsp:nvSpPr>
        <dsp:cNvPr id="0" name=""/>
        <dsp:cNvSpPr/>
      </dsp:nvSpPr>
      <dsp:spPr>
        <a:xfrm>
          <a:off x="3690669" y="350386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3690669" y="3503864"/>
        <a:ext cx="1405498" cy="843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FE824-8BC0-45F1-8FB6-8505633D0896}">
      <dsp:nvSpPr>
        <dsp:cNvPr id="0" name=""/>
        <dsp:cNvSpPr/>
      </dsp:nvSpPr>
      <dsp:spPr>
        <a:xfrm>
          <a:off x="1203374" y="289130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9224" y="333574"/>
        <a:ext cx="12752" cy="2553"/>
      </dsp:txXfrm>
    </dsp:sp>
    <dsp:sp modelId="{1240C1B7-D622-40F2-A93D-0214574A95CD}">
      <dsp:nvSpPr>
        <dsp:cNvPr id="0" name=""/>
        <dsp:cNvSpPr/>
      </dsp:nvSpPr>
      <dsp:spPr>
        <a:xfrm>
          <a:off x="96247" y="2172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body {</a:t>
          </a:r>
        </a:p>
      </dsp:txBody>
      <dsp:txXfrm>
        <a:off x="96247" y="2172"/>
        <a:ext cx="1108926" cy="665355"/>
      </dsp:txXfrm>
    </dsp:sp>
    <dsp:sp modelId="{9F9CFB95-1844-4149-892F-145B6C24F1C0}">
      <dsp:nvSpPr>
        <dsp:cNvPr id="0" name=""/>
        <dsp:cNvSpPr/>
      </dsp:nvSpPr>
      <dsp:spPr>
        <a:xfrm>
          <a:off x="2567353" y="289130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402726"/>
              <a:satOff val="-1156"/>
              <a:lumOff val="-18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204" y="333574"/>
        <a:ext cx="12752" cy="2553"/>
      </dsp:txXfrm>
    </dsp:sp>
    <dsp:sp modelId="{B55E56A2-B806-4D0C-8EE5-3956EDEC4210}">
      <dsp:nvSpPr>
        <dsp:cNvPr id="0" name=""/>
        <dsp:cNvSpPr/>
      </dsp:nvSpPr>
      <dsp:spPr>
        <a:xfrm>
          <a:off x="1460227" y="2172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379036"/>
                <a:satOff val="-1088"/>
                <a:lumOff val="-17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9036"/>
                <a:satOff val="-1088"/>
                <a:lumOff val="-17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9036"/>
                <a:satOff val="-1088"/>
                <a:lumOff val="-17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font-family: Arial, sans-serif;</a:t>
          </a:r>
        </a:p>
      </dsp:txBody>
      <dsp:txXfrm>
        <a:off x="1460227" y="2172"/>
        <a:ext cx="1108926" cy="665355"/>
      </dsp:txXfrm>
    </dsp:sp>
    <dsp:sp modelId="{99BA48E0-82F2-42CF-ACC6-A04C95C5E234}">
      <dsp:nvSpPr>
        <dsp:cNvPr id="0" name=""/>
        <dsp:cNvSpPr/>
      </dsp:nvSpPr>
      <dsp:spPr>
        <a:xfrm>
          <a:off x="3931333" y="289130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805452"/>
              <a:satOff val="-2312"/>
              <a:lumOff val="-37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7183" y="333574"/>
        <a:ext cx="12752" cy="2553"/>
      </dsp:txXfrm>
    </dsp:sp>
    <dsp:sp modelId="{4CB1AE13-2189-4CA3-A8A1-3DC989C3A027}">
      <dsp:nvSpPr>
        <dsp:cNvPr id="0" name=""/>
        <dsp:cNvSpPr/>
      </dsp:nvSpPr>
      <dsp:spPr>
        <a:xfrm>
          <a:off x="2824207" y="2172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758072"/>
                <a:satOff val="-2176"/>
                <a:lumOff val="-34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8072"/>
                <a:satOff val="-2176"/>
                <a:lumOff val="-34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8072"/>
                <a:satOff val="-2176"/>
                <a:lumOff val="-34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background-color: #f5f5f5;</a:t>
          </a:r>
        </a:p>
      </dsp:txBody>
      <dsp:txXfrm>
        <a:off x="2824207" y="2172"/>
        <a:ext cx="1108926" cy="665355"/>
      </dsp:txXfrm>
    </dsp:sp>
    <dsp:sp modelId="{4A6A10B8-96F8-4805-AF03-7E7FECA9F451}">
      <dsp:nvSpPr>
        <dsp:cNvPr id="0" name=""/>
        <dsp:cNvSpPr/>
      </dsp:nvSpPr>
      <dsp:spPr>
        <a:xfrm>
          <a:off x="650710" y="665728"/>
          <a:ext cx="4091939" cy="224453"/>
        </a:xfrm>
        <a:custGeom>
          <a:avLst/>
          <a:gdLst/>
          <a:ahLst/>
          <a:cxnLst/>
          <a:rect l="0" t="0" r="0" b="0"/>
          <a:pathLst>
            <a:path>
              <a:moveTo>
                <a:pt x="4091939" y="0"/>
              </a:moveTo>
              <a:lnTo>
                <a:pt x="4091939" y="129326"/>
              </a:lnTo>
              <a:lnTo>
                <a:pt x="0" y="129326"/>
              </a:lnTo>
              <a:lnTo>
                <a:pt x="0" y="224453"/>
              </a:lnTo>
            </a:path>
          </a:pathLst>
        </a:custGeom>
        <a:noFill/>
        <a:ln w="12700" cap="flat" cmpd="sng" algn="ctr">
          <a:solidFill>
            <a:schemeClr val="accent2">
              <a:hueOff val="1208178"/>
              <a:satOff val="-3467"/>
              <a:lumOff val="-55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83" y="776678"/>
        <a:ext cx="204994" cy="2553"/>
      </dsp:txXfrm>
    </dsp:sp>
    <dsp:sp modelId="{4FCA6315-468E-48A4-B3DE-63760AEAE753}">
      <dsp:nvSpPr>
        <dsp:cNvPr id="0" name=""/>
        <dsp:cNvSpPr/>
      </dsp:nvSpPr>
      <dsp:spPr>
        <a:xfrm>
          <a:off x="4188186" y="2172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1137108"/>
                <a:satOff val="-3263"/>
                <a:lumOff val="-52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7108"/>
                <a:satOff val="-3263"/>
                <a:lumOff val="-52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7108"/>
                <a:satOff val="-3263"/>
                <a:lumOff val="-52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margin: 0;</a:t>
          </a:r>
        </a:p>
      </dsp:txBody>
      <dsp:txXfrm>
        <a:off x="4188186" y="2172"/>
        <a:ext cx="1108926" cy="665355"/>
      </dsp:txXfrm>
    </dsp:sp>
    <dsp:sp modelId="{58D67D9B-6E02-42BD-A771-100B2F5BA83B}">
      <dsp:nvSpPr>
        <dsp:cNvPr id="0" name=""/>
        <dsp:cNvSpPr/>
      </dsp:nvSpPr>
      <dsp:spPr>
        <a:xfrm>
          <a:off x="1203374" y="120953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9224" y="1253983"/>
        <a:ext cx="12752" cy="2553"/>
      </dsp:txXfrm>
    </dsp:sp>
    <dsp:sp modelId="{56BAA274-5795-4004-9A20-15A27418B268}">
      <dsp:nvSpPr>
        <dsp:cNvPr id="0" name=""/>
        <dsp:cNvSpPr/>
      </dsp:nvSpPr>
      <dsp:spPr>
        <a:xfrm>
          <a:off x="96247" y="92258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1516144"/>
                <a:satOff val="-4351"/>
                <a:lumOff val="-69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16144"/>
                <a:satOff val="-4351"/>
                <a:lumOff val="-69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16144"/>
                <a:satOff val="-4351"/>
                <a:lumOff val="-69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padding: 0;</a:t>
          </a:r>
        </a:p>
      </dsp:txBody>
      <dsp:txXfrm>
        <a:off x="96247" y="922581"/>
        <a:ext cx="1108926" cy="665355"/>
      </dsp:txXfrm>
    </dsp:sp>
    <dsp:sp modelId="{21DB950F-B96E-48FB-9D4B-46F7A6A33C6A}">
      <dsp:nvSpPr>
        <dsp:cNvPr id="0" name=""/>
        <dsp:cNvSpPr/>
      </dsp:nvSpPr>
      <dsp:spPr>
        <a:xfrm>
          <a:off x="2567353" y="120953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2013629"/>
              <a:satOff val="-5779"/>
              <a:lumOff val="-9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204" y="1253983"/>
        <a:ext cx="12752" cy="2553"/>
      </dsp:txXfrm>
    </dsp:sp>
    <dsp:sp modelId="{813F6669-B1D9-4945-B13C-48543B85349B}">
      <dsp:nvSpPr>
        <dsp:cNvPr id="0" name=""/>
        <dsp:cNvSpPr/>
      </dsp:nvSpPr>
      <dsp:spPr>
        <a:xfrm>
          <a:off x="1460227" y="92258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1895181"/>
                <a:satOff val="-5439"/>
                <a:lumOff val="-87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95181"/>
                <a:satOff val="-5439"/>
                <a:lumOff val="-87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95181"/>
                <a:satOff val="-5439"/>
                <a:lumOff val="-87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display: flex;</a:t>
          </a:r>
        </a:p>
      </dsp:txBody>
      <dsp:txXfrm>
        <a:off x="1460227" y="922581"/>
        <a:ext cx="1108926" cy="665355"/>
      </dsp:txXfrm>
    </dsp:sp>
    <dsp:sp modelId="{8ABC1437-6B4D-4FBC-8EF3-9D48EEFDF228}">
      <dsp:nvSpPr>
        <dsp:cNvPr id="0" name=""/>
        <dsp:cNvSpPr/>
      </dsp:nvSpPr>
      <dsp:spPr>
        <a:xfrm>
          <a:off x="3931333" y="120953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2416355"/>
              <a:satOff val="-6935"/>
              <a:lumOff val="-111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7183" y="1253983"/>
        <a:ext cx="12752" cy="2553"/>
      </dsp:txXfrm>
    </dsp:sp>
    <dsp:sp modelId="{F35BDC11-44D8-4494-8739-6E32C47453BE}">
      <dsp:nvSpPr>
        <dsp:cNvPr id="0" name=""/>
        <dsp:cNvSpPr/>
      </dsp:nvSpPr>
      <dsp:spPr>
        <a:xfrm>
          <a:off x="2824207" y="92258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2274217"/>
                <a:satOff val="-6527"/>
                <a:lumOff val="-104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274217"/>
                <a:satOff val="-6527"/>
                <a:lumOff val="-104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274217"/>
                <a:satOff val="-6527"/>
                <a:lumOff val="-104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justify-content: center;</a:t>
          </a:r>
        </a:p>
      </dsp:txBody>
      <dsp:txXfrm>
        <a:off x="2824207" y="922581"/>
        <a:ext cx="1108926" cy="665355"/>
      </dsp:txXfrm>
    </dsp:sp>
    <dsp:sp modelId="{F29001DD-5323-4987-B538-06FCF5FF95B2}">
      <dsp:nvSpPr>
        <dsp:cNvPr id="0" name=""/>
        <dsp:cNvSpPr/>
      </dsp:nvSpPr>
      <dsp:spPr>
        <a:xfrm>
          <a:off x="650710" y="1586137"/>
          <a:ext cx="4091939" cy="224453"/>
        </a:xfrm>
        <a:custGeom>
          <a:avLst/>
          <a:gdLst/>
          <a:ahLst/>
          <a:cxnLst/>
          <a:rect l="0" t="0" r="0" b="0"/>
          <a:pathLst>
            <a:path>
              <a:moveTo>
                <a:pt x="4091939" y="0"/>
              </a:moveTo>
              <a:lnTo>
                <a:pt x="4091939" y="129326"/>
              </a:lnTo>
              <a:lnTo>
                <a:pt x="0" y="129326"/>
              </a:lnTo>
              <a:lnTo>
                <a:pt x="0" y="224453"/>
              </a:lnTo>
            </a:path>
          </a:pathLst>
        </a:custGeom>
        <a:noFill/>
        <a:ln w="12700" cap="flat" cmpd="sng" algn="ctr">
          <a:solidFill>
            <a:schemeClr val="accent2">
              <a:hueOff val="2819081"/>
              <a:satOff val="-8091"/>
              <a:lumOff val="-129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83" y="1697087"/>
        <a:ext cx="204994" cy="2553"/>
      </dsp:txXfrm>
    </dsp:sp>
    <dsp:sp modelId="{D08EE817-D790-4D11-82D2-59785EDEEB2E}">
      <dsp:nvSpPr>
        <dsp:cNvPr id="0" name=""/>
        <dsp:cNvSpPr/>
      </dsp:nvSpPr>
      <dsp:spPr>
        <a:xfrm>
          <a:off x="4188186" y="92258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2653253"/>
                <a:satOff val="-7615"/>
                <a:lumOff val="-121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653253"/>
                <a:satOff val="-7615"/>
                <a:lumOff val="-121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653253"/>
                <a:satOff val="-7615"/>
                <a:lumOff val="-121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align-items: center;</a:t>
          </a:r>
        </a:p>
      </dsp:txBody>
      <dsp:txXfrm>
        <a:off x="4188186" y="922581"/>
        <a:ext cx="1108926" cy="665355"/>
      </dsp:txXfrm>
    </dsp:sp>
    <dsp:sp modelId="{2F2E0060-2605-49A1-A8AE-D28083BEA36F}">
      <dsp:nvSpPr>
        <dsp:cNvPr id="0" name=""/>
        <dsp:cNvSpPr/>
      </dsp:nvSpPr>
      <dsp:spPr>
        <a:xfrm>
          <a:off x="1203374" y="212994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9224" y="2174392"/>
        <a:ext cx="12752" cy="2553"/>
      </dsp:txXfrm>
    </dsp:sp>
    <dsp:sp modelId="{BFD7BC32-9C46-4BAD-BAF1-D8036225DE67}">
      <dsp:nvSpPr>
        <dsp:cNvPr id="0" name=""/>
        <dsp:cNvSpPr/>
      </dsp:nvSpPr>
      <dsp:spPr>
        <a:xfrm>
          <a:off x="96247" y="184299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3032289"/>
                <a:satOff val="-8703"/>
                <a:lumOff val="-139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32289"/>
                <a:satOff val="-8703"/>
                <a:lumOff val="-139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32289"/>
                <a:satOff val="-8703"/>
                <a:lumOff val="-139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height: 100vh;</a:t>
          </a:r>
        </a:p>
      </dsp:txBody>
      <dsp:txXfrm>
        <a:off x="96247" y="1842991"/>
        <a:ext cx="1108926" cy="665355"/>
      </dsp:txXfrm>
    </dsp:sp>
    <dsp:sp modelId="{5CA204D3-1220-4C66-851E-A8507FC82386}">
      <dsp:nvSpPr>
        <dsp:cNvPr id="0" name=""/>
        <dsp:cNvSpPr/>
      </dsp:nvSpPr>
      <dsp:spPr>
        <a:xfrm>
          <a:off x="2567353" y="212994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3624533"/>
              <a:satOff val="-10402"/>
              <a:lumOff val="-166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204" y="2174392"/>
        <a:ext cx="12752" cy="2553"/>
      </dsp:txXfrm>
    </dsp:sp>
    <dsp:sp modelId="{BA5D4407-F255-41F7-BAEB-701A57E53D8B}">
      <dsp:nvSpPr>
        <dsp:cNvPr id="0" name=""/>
        <dsp:cNvSpPr/>
      </dsp:nvSpPr>
      <dsp:spPr>
        <a:xfrm>
          <a:off x="1460227" y="184299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3411325"/>
                <a:satOff val="-9790"/>
                <a:lumOff val="-156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411325"/>
                <a:satOff val="-9790"/>
                <a:lumOff val="-156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411325"/>
                <a:satOff val="-9790"/>
                <a:lumOff val="-156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1460227" y="1842991"/>
        <a:ext cx="1108926" cy="665355"/>
      </dsp:txXfrm>
    </dsp:sp>
    <dsp:sp modelId="{3795A0E0-379B-49BE-B3A7-8BCE004394D5}">
      <dsp:nvSpPr>
        <dsp:cNvPr id="0" name=""/>
        <dsp:cNvSpPr/>
      </dsp:nvSpPr>
      <dsp:spPr>
        <a:xfrm>
          <a:off x="3931333" y="2129949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4027259"/>
              <a:satOff val="-11558"/>
              <a:lumOff val="-18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7183" y="2174392"/>
        <a:ext cx="12752" cy="2553"/>
      </dsp:txXfrm>
    </dsp:sp>
    <dsp:sp modelId="{27D15056-E949-4860-A0DD-F7D9430D1E1F}">
      <dsp:nvSpPr>
        <dsp:cNvPr id="0" name=""/>
        <dsp:cNvSpPr/>
      </dsp:nvSpPr>
      <dsp:spPr>
        <a:xfrm>
          <a:off x="2824207" y="184299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3790361"/>
                <a:satOff val="-10878"/>
                <a:lumOff val="-17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90361"/>
                <a:satOff val="-10878"/>
                <a:lumOff val="-17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90361"/>
                <a:satOff val="-10878"/>
                <a:lumOff val="-17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.container {</a:t>
          </a:r>
        </a:p>
      </dsp:txBody>
      <dsp:txXfrm>
        <a:off x="2824207" y="1842991"/>
        <a:ext cx="1108926" cy="665355"/>
      </dsp:txXfrm>
    </dsp:sp>
    <dsp:sp modelId="{EB4010B5-9FC7-4410-9B3F-3A1D0F1062BC}">
      <dsp:nvSpPr>
        <dsp:cNvPr id="0" name=""/>
        <dsp:cNvSpPr/>
      </dsp:nvSpPr>
      <dsp:spPr>
        <a:xfrm>
          <a:off x="650710" y="2506546"/>
          <a:ext cx="4091939" cy="224453"/>
        </a:xfrm>
        <a:custGeom>
          <a:avLst/>
          <a:gdLst/>
          <a:ahLst/>
          <a:cxnLst/>
          <a:rect l="0" t="0" r="0" b="0"/>
          <a:pathLst>
            <a:path>
              <a:moveTo>
                <a:pt x="4091939" y="0"/>
              </a:moveTo>
              <a:lnTo>
                <a:pt x="4091939" y="129326"/>
              </a:lnTo>
              <a:lnTo>
                <a:pt x="0" y="129326"/>
              </a:lnTo>
              <a:lnTo>
                <a:pt x="0" y="224453"/>
              </a:lnTo>
            </a:path>
          </a:pathLst>
        </a:custGeom>
        <a:noFill/>
        <a:ln w="12700" cap="flat" cmpd="sng" algn="ctr">
          <a:solidFill>
            <a:schemeClr val="accent2">
              <a:hueOff val="4429985"/>
              <a:satOff val="-12714"/>
              <a:lumOff val="-2035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83" y="2617497"/>
        <a:ext cx="204994" cy="2553"/>
      </dsp:txXfrm>
    </dsp:sp>
    <dsp:sp modelId="{EAEF1032-0CAB-4D20-BD78-32D907881E7D}">
      <dsp:nvSpPr>
        <dsp:cNvPr id="0" name=""/>
        <dsp:cNvSpPr/>
      </dsp:nvSpPr>
      <dsp:spPr>
        <a:xfrm>
          <a:off x="4188186" y="1842991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4169397"/>
                <a:satOff val="-11966"/>
                <a:lumOff val="-19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169397"/>
                <a:satOff val="-11966"/>
                <a:lumOff val="-19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169397"/>
                <a:satOff val="-11966"/>
                <a:lumOff val="-19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background: white;</a:t>
          </a:r>
        </a:p>
      </dsp:txBody>
      <dsp:txXfrm>
        <a:off x="4188186" y="1842991"/>
        <a:ext cx="1108926" cy="665355"/>
      </dsp:txXfrm>
    </dsp:sp>
    <dsp:sp modelId="{E1814594-EEB4-4AC6-877C-CE87647D1A62}">
      <dsp:nvSpPr>
        <dsp:cNvPr id="0" name=""/>
        <dsp:cNvSpPr/>
      </dsp:nvSpPr>
      <dsp:spPr>
        <a:xfrm>
          <a:off x="1203374" y="3050358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9224" y="3094801"/>
        <a:ext cx="12752" cy="2553"/>
      </dsp:txXfrm>
    </dsp:sp>
    <dsp:sp modelId="{4CCDE357-763C-45F9-BEE1-2EBC7E1A2164}">
      <dsp:nvSpPr>
        <dsp:cNvPr id="0" name=""/>
        <dsp:cNvSpPr/>
      </dsp:nvSpPr>
      <dsp:spPr>
        <a:xfrm>
          <a:off x="96247" y="2763400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4548433"/>
                <a:satOff val="-13054"/>
                <a:lumOff val="-209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548433"/>
                <a:satOff val="-13054"/>
                <a:lumOff val="-209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548433"/>
                <a:satOff val="-13054"/>
                <a:lumOff val="-209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padding: 20px;</a:t>
          </a:r>
        </a:p>
      </dsp:txBody>
      <dsp:txXfrm>
        <a:off x="96247" y="2763400"/>
        <a:ext cx="1108926" cy="665355"/>
      </dsp:txXfrm>
    </dsp:sp>
    <dsp:sp modelId="{ABD8578D-B213-41A0-A917-168478C86831}">
      <dsp:nvSpPr>
        <dsp:cNvPr id="0" name=""/>
        <dsp:cNvSpPr/>
      </dsp:nvSpPr>
      <dsp:spPr>
        <a:xfrm>
          <a:off x="2567353" y="3050358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5235436"/>
              <a:satOff val="-15026"/>
              <a:lumOff val="-240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204" y="3094801"/>
        <a:ext cx="12752" cy="2553"/>
      </dsp:txXfrm>
    </dsp:sp>
    <dsp:sp modelId="{3BAC89FD-4916-4399-902F-D592B6CE6A8F}">
      <dsp:nvSpPr>
        <dsp:cNvPr id="0" name=""/>
        <dsp:cNvSpPr/>
      </dsp:nvSpPr>
      <dsp:spPr>
        <a:xfrm>
          <a:off x="1460227" y="2763400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4927469"/>
                <a:satOff val="-14142"/>
                <a:lumOff val="-22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27469"/>
                <a:satOff val="-14142"/>
                <a:lumOff val="-22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27469"/>
                <a:satOff val="-14142"/>
                <a:lumOff val="-22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border-radius: 10px;</a:t>
          </a:r>
        </a:p>
      </dsp:txBody>
      <dsp:txXfrm>
        <a:off x="1460227" y="2763400"/>
        <a:ext cx="1108926" cy="665355"/>
      </dsp:txXfrm>
    </dsp:sp>
    <dsp:sp modelId="{180C7870-1A64-4DC8-BA5E-8AB525D01B65}">
      <dsp:nvSpPr>
        <dsp:cNvPr id="0" name=""/>
        <dsp:cNvSpPr/>
      </dsp:nvSpPr>
      <dsp:spPr>
        <a:xfrm>
          <a:off x="3931333" y="3050358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5638162"/>
              <a:satOff val="-16181"/>
              <a:lumOff val="-259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7183" y="3094801"/>
        <a:ext cx="12752" cy="2553"/>
      </dsp:txXfrm>
    </dsp:sp>
    <dsp:sp modelId="{32C38BAF-EE74-42C9-A1D8-9C7638E059A9}">
      <dsp:nvSpPr>
        <dsp:cNvPr id="0" name=""/>
        <dsp:cNvSpPr/>
      </dsp:nvSpPr>
      <dsp:spPr>
        <a:xfrm>
          <a:off x="2824207" y="2763400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5306505"/>
                <a:satOff val="-15230"/>
                <a:lumOff val="-243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06505"/>
                <a:satOff val="-15230"/>
                <a:lumOff val="-243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06505"/>
                <a:satOff val="-15230"/>
                <a:lumOff val="-243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box-shadow: 0 4px 10px rgba(0, 0, 0, 0.2);</a:t>
          </a:r>
        </a:p>
      </dsp:txBody>
      <dsp:txXfrm>
        <a:off x="2824207" y="2763400"/>
        <a:ext cx="1108926" cy="665355"/>
      </dsp:txXfrm>
    </dsp:sp>
    <dsp:sp modelId="{1D5A86D0-3354-4365-9F7D-71AC73537D8C}">
      <dsp:nvSpPr>
        <dsp:cNvPr id="0" name=""/>
        <dsp:cNvSpPr/>
      </dsp:nvSpPr>
      <dsp:spPr>
        <a:xfrm>
          <a:off x="650710" y="3426956"/>
          <a:ext cx="4091939" cy="224453"/>
        </a:xfrm>
        <a:custGeom>
          <a:avLst/>
          <a:gdLst/>
          <a:ahLst/>
          <a:cxnLst/>
          <a:rect l="0" t="0" r="0" b="0"/>
          <a:pathLst>
            <a:path>
              <a:moveTo>
                <a:pt x="4091939" y="0"/>
              </a:moveTo>
              <a:lnTo>
                <a:pt x="4091939" y="129326"/>
              </a:lnTo>
              <a:lnTo>
                <a:pt x="0" y="129326"/>
              </a:lnTo>
              <a:lnTo>
                <a:pt x="0" y="224453"/>
              </a:lnTo>
            </a:path>
          </a:pathLst>
        </a:custGeom>
        <a:noFill/>
        <a:ln w="12700" cap="flat" cmpd="sng" algn="ctr">
          <a:solidFill>
            <a:schemeClr val="accent2">
              <a:hueOff val="6040888"/>
              <a:satOff val="-17337"/>
              <a:lumOff val="-277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83" y="3537906"/>
        <a:ext cx="204994" cy="2553"/>
      </dsp:txXfrm>
    </dsp:sp>
    <dsp:sp modelId="{B605445D-19A5-446F-AA92-FCA7BBBEE34D}">
      <dsp:nvSpPr>
        <dsp:cNvPr id="0" name=""/>
        <dsp:cNvSpPr/>
      </dsp:nvSpPr>
      <dsp:spPr>
        <a:xfrm>
          <a:off x="4188186" y="2763400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5685542"/>
                <a:satOff val="-16317"/>
                <a:lumOff val="-261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85542"/>
                <a:satOff val="-16317"/>
                <a:lumOff val="-261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85542"/>
                <a:satOff val="-16317"/>
                <a:lumOff val="-261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text-align: center;</a:t>
          </a:r>
        </a:p>
      </dsp:txBody>
      <dsp:txXfrm>
        <a:off x="4188186" y="2763400"/>
        <a:ext cx="1108926" cy="665355"/>
      </dsp:txXfrm>
    </dsp:sp>
    <dsp:sp modelId="{FE830B0B-3C73-4B00-AC71-FBC8C3F03B09}">
      <dsp:nvSpPr>
        <dsp:cNvPr id="0" name=""/>
        <dsp:cNvSpPr/>
      </dsp:nvSpPr>
      <dsp:spPr>
        <a:xfrm>
          <a:off x="1203374" y="3970767"/>
          <a:ext cx="224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45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9224" y="4015210"/>
        <a:ext cx="12752" cy="2553"/>
      </dsp:txXfrm>
    </dsp:sp>
    <dsp:sp modelId="{EBF8B1AE-1085-4AD6-AF6D-E6DDC03CEA5E}">
      <dsp:nvSpPr>
        <dsp:cNvPr id="0" name=""/>
        <dsp:cNvSpPr/>
      </dsp:nvSpPr>
      <dsp:spPr>
        <a:xfrm>
          <a:off x="96247" y="3683809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6064578"/>
                <a:satOff val="-17405"/>
                <a:lumOff val="-278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64578"/>
                <a:satOff val="-17405"/>
                <a:lumOff val="-278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64578"/>
                <a:satOff val="-17405"/>
                <a:lumOff val="-278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width: 300px;</a:t>
          </a:r>
        </a:p>
      </dsp:txBody>
      <dsp:txXfrm>
        <a:off x="96247" y="3683809"/>
        <a:ext cx="1108926" cy="665355"/>
      </dsp:txXfrm>
    </dsp:sp>
    <dsp:sp modelId="{34EB0341-DEB8-4F47-955B-54ACF50C05EE}">
      <dsp:nvSpPr>
        <dsp:cNvPr id="0" name=""/>
        <dsp:cNvSpPr/>
      </dsp:nvSpPr>
      <dsp:spPr>
        <a:xfrm>
          <a:off x="1460227" y="3683809"/>
          <a:ext cx="1108926" cy="66535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8" tIns="57038" rIns="54338" bIns="570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1460227" y="3683809"/>
        <a:ext cx="1108926" cy="66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A90A-606A-48A0-B35C-EBE7FD73184A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26BC2-5363-4313-BEBB-42FC5BEB1565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1F52-E0DE-467E-84EC-6E4EFFE0C445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HTML:</a:t>
          </a:r>
          <a:r>
            <a:rPr lang="en-US" sz="2200" b="0" i="0" kern="1200" baseline="0"/>
            <a:t> The structure of the page includes two input fields (weight and height), a button,</a:t>
          </a:r>
          <a:endParaRPr lang="en-US" sz="2200" kern="1200"/>
        </a:p>
      </dsp:txBody>
      <dsp:txXfrm>
        <a:off x="1357965" y="2319"/>
        <a:ext cx="4887299" cy="1175727"/>
      </dsp:txXfrm>
    </dsp:sp>
    <dsp:sp modelId="{6A6EB435-ABA5-413E-8D8E-07461D7F197F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DE67-5746-4385-9191-C47F16A3E34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50CE4-1B44-4DDC-BE2F-FC536BE05DB3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and a div to display results.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7CB62704-BFF2-4F38-B83D-1FA485B299B9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8E2B8-48E0-48B9-9170-AA1F80F5DAB0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7EFC9-FB20-457B-8CB2-31FFE21887D2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CSS:</a:t>
          </a:r>
          <a:r>
            <a:rPr lang="en-US" sz="2200" b="0" i="0" kern="1200" baseline="0"/>
            <a:t> Adds styling for a clean and responsive design.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E9B95AD8-D7B5-4678-A696-8E6799E9B570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5B651-4E00-41DC-A078-0FF499971E8F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A3DF-EA0B-480D-924E-6244E52BE719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JavaScript:</a:t>
          </a:r>
          <a:r>
            <a:rPr lang="en-US" sz="2200" b="0" i="0" kern="1200" baseline="0"/>
            <a:t> Handles the calculation of BMI and displays the result with its corresponding category 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33696-4CD3-4FA0-9C70-1C8FC9AF3982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BFA39-1A5A-4BD8-B55D-05AF51299175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Save the files as index.html, style.css, and script.js in the same folder.</a:t>
          </a:r>
          <a:endParaRPr lang="en-US" sz="1700" kern="1200"/>
        </a:p>
      </dsp:txBody>
      <dsp:txXfrm>
        <a:off x="417971" y="2442842"/>
        <a:ext cx="2889450" cy="720000"/>
      </dsp:txXfrm>
    </dsp:sp>
    <dsp:sp modelId="{561FFE34-5C12-4EE8-BF10-23B5EA6468A5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7217-BC98-4673-B1E6-4B74C6922000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Open index.html in a browser.</a:t>
          </a:r>
          <a:endParaRPr lang="en-US" sz="1700" kern="1200"/>
        </a:p>
      </dsp:txBody>
      <dsp:txXfrm>
        <a:off x="3813075" y="2442842"/>
        <a:ext cx="2889450" cy="720000"/>
      </dsp:txXfrm>
    </dsp:sp>
    <dsp:sp modelId="{DA69B0C0-070A-4101-82CF-BFF77159BB1C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5986C-70BA-45F4-B145-D0B5DF54ADF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Enter your weight and height, then click "Calculate BMI" to see the result. </a:t>
          </a:r>
          <a:endParaRPr lang="en-US" sz="1700" kern="1200"/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433-543A-1706-B2E5-3F965535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08DE-5B6B-FD62-39BF-0C412133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866E-2F07-5BF5-A569-FA5821F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A82A-1184-C38B-819B-3A9D4DC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88FB-A33E-3C18-79DB-6D1E301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DDB7-E387-FBA4-A88A-DB18DDF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3B60-D34F-4A26-B135-F11D4337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3BA0-28DA-67C2-DAA0-8D9162C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DED1-1B15-6684-AB6F-13922E7F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CB5-D582-F750-AF35-0862F52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F6B-0B11-B171-5EFA-C02810A6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24E1-1D33-D9E5-E40C-815250AB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DB19-78F4-349E-1B7C-9C592D15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DE9-0DD8-5255-A640-F22786C2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56AF-264F-13E4-E36C-6E257DE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89-4556-8A7A-0738-4E6422F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C30E-7271-3F41-391E-2F3F86C6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1601-3DCC-8CDD-8E8C-C56520B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98A2-07B2-E748-45FD-CF4F751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AB58-A31F-D534-234C-EF91996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CE8A-C01F-C62E-8B3E-AFA9BDE2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4BE-49E6-691D-29B3-23FD8E75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BA26-FA8D-8049-6157-DE2A388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5DC-BE41-6BDB-E94E-54B8A6A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525B-4F49-B8AD-1C5F-352493D8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09-15A0-7C24-00A7-728BF32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70FF-21CB-F917-2A5C-BDC9CE84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A8838-3588-ABF1-10DD-DC27340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840A-F497-AE78-91F5-E6489AF0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8F4D-63A1-E933-7F27-377FE462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63C59-5A10-0C99-490B-A2DB3BF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81D3-BCC9-D92A-6444-0F735A3F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1EA9-BF03-8701-67C9-8A2BE000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6CB9-16A9-29C0-1D32-F327D59F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A34EA-D5DE-9EFF-21BB-2A04A9229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F06FC-2D0F-3D98-4030-C44702D6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BDEFD-972B-5A94-225C-8B736E9E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B2AA-AC94-AAF0-B847-019FF7CC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A4CAB-11CD-1C4C-1240-DECFFA6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95C7-2D14-9276-808A-48E56B2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5B37-FE1D-D675-2BA0-666F000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0436E-1C47-A48E-E42A-07326B6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76A88-3730-E6B4-9F4F-BDB281A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75F4-89C7-61C4-B072-8FBD2BD4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2920-5FDA-D0D7-41F1-3F436295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46198-6A2E-749C-5C7C-52D0FE7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95FE-D41D-9869-977C-76D1139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7C51-D1FF-1955-9A2A-A4554323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5CC6-BFAD-369C-B133-8D0E6DF9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E57F-CE1F-3036-3641-A6FFC99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DC61-8DF0-0560-31E8-7774BBD0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B29F6-F100-AA78-6248-207D5E9E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860-5501-EFB2-4938-04773D1E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B69CA-A322-6F3C-D0A2-C3CE5ACF2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763-2B0C-22BE-7684-60109F78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751-4345-405F-8005-24B1AB8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556E-1E68-44C3-C172-D46E5582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305C-97B4-B1F2-1DA8-2335815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C0A05-AAA5-95AD-074A-F5A2E051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6D08-88B4-68AC-D1FE-5A5EC4C1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67A-60C1-881C-91E4-7762E72CA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E18F8-255F-4E84-886A-E8CB97002B1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91F2-0D42-DC89-676F-935FD4D6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C104-422A-984C-1D35-5DBEB04F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riraajaraajan In (@sriraajaraajan.in) • Instagram photos and videos">
            <a:extLst>
              <a:ext uri="{FF2B5EF4-FFF2-40B4-BE49-F238E27FC236}">
                <a16:creationId xmlns:a16="http://schemas.microsoft.com/office/drawing/2014/main" id="{E49F0FD4-1EF2-9DE0-72D7-C4AC994C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2" y="304828"/>
            <a:ext cx="907087" cy="9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757E2-D0DB-92E2-F682-ABF922EE9B84}"/>
              </a:ext>
            </a:extLst>
          </p:cNvPr>
          <p:cNvSpPr txBox="1"/>
          <p:nvPr/>
        </p:nvSpPr>
        <p:spPr>
          <a:xfrm>
            <a:off x="1799771" y="424435"/>
            <a:ext cx="9521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Sri </a:t>
            </a:r>
            <a:r>
              <a:rPr lang="en-US" sz="2800" dirty="0" err="1">
                <a:solidFill>
                  <a:schemeClr val="accent6"/>
                </a:solidFill>
              </a:rPr>
              <a:t>Raaja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Raajan</a:t>
            </a:r>
            <a:r>
              <a:rPr lang="en-US" sz="2800" dirty="0">
                <a:solidFill>
                  <a:schemeClr val="accent6"/>
                </a:solidFill>
              </a:rPr>
              <a:t> College of Engineering And Technology </a:t>
            </a:r>
            <a:br>
              <a:rPr lang="en-US" sz="2800" dirty="0">
                <a:solidFill>
                  <a:schemeClr val="accent6"/>
                </a:solidFill>
              </a:rPr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E036D-F1BB-C9D3-3E83-836C758885BE}"/>
              </a:ext>
            </a:extLst>
          </p:cNvPr>
          <p:cNvSpPr txBox="1"/>
          <p:nvPr/>
        </p:nvSpPr>
        <p:spPr>
          <a:xfrm>
            <a:off x="3810735" y="257141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BMI Calculator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5FF3A-3294-9960-AC21-89F4DE45E726}"/>
              </a:ext>
            </a:extLst>
          </p:cNvPr>
          <p:cNvSpPr txBox="1"/>
          <p:nvPr/>
        </p:nvSpPr>
        <p:spPr>
          <a:xfrm>
            <a:off x="7039428" y="4584412"/>
            <a:ext cx="45909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Logesh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Mohamed </a:t>
            </a:r>
            <a:r>
              <a:rPr lang="en-US" sz="3600" dirty="0" err="1">
                <a:solidFill>
                  <a:schemeClr val="accent6"/>
                </a:solidFill>
              </a:rPr>
              <a:t>Basith</a:t>
            </a:r>
            <a:endParaRPr lang="en-US" sz="3600" dirty="0">
              <a:solidFill>
                <a:schemeClr val="accent6"/>
              </a:solidFill>
            </a:endParaRPr>
          </a:p>
          <a:p>
            <a:r>
              <a:rPr lang="en-US" sz="3600" dirty="0" err="1">
                <a:solidFill>
                  <a:schemeClr val="accent6"/>
                </a:solidFill>
              </a:rPr>
              <a:t>Boominathan</a:t>
            </a:r>
            <a:endParaRPr lang="en-US" sz="3600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1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B820FEC-1955-27B1-ACD2-C05918DF7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89016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8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260F3-5154-5CD4-BF90-ADE126B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409" b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9393C-EE99-767C-049E-868663EA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index.html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9A4F5-37A6-663C-E315-41E9A2CAE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822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22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50AF3-032E-7048-8B58-EB81C1DD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style.css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12F17-C369-BF07-787B-F720A5F1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5" r="12023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5F7F0-86E5-41DE-8FB8-CF549FDD2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5760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0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51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48C5C7-F423-2313-B01E-33CA56F3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script.js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2F90297-92E3-C4EB-89CD-66185E1B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document.getElementById('calculateBtn').addEventListener('click', function() {</a:t>
            </a:r>
          </a:p>
          <a:p>
            <a:r>
              <a:rPr lang="en-US" sz="1000">
                <a:solidFill>
                  <a:schemeClr val="tx2"/>
                </a:solidFill>
              </a:rPr>
              <a:t>  const weight = parseFloat(document.getElementById('weight').value);</a:t>
            </a:r>
          </a:p>
          <a:p>
            <a:r>
              <a:rPr lang="en-US" sz="1000">
                <a:solidFill>
                  <a:schemeClr val="tx2"/>
                </a:solidFill>
              </a:rPr>
              <a:t>  const height = parseFloat(document.getElementById('height').value);</a:t>
            </a:r>
          </a:p>
          <a:p>
            <a:r>
              <a:rPr lang="en-US" sz="1000">
                <a:solidFill>
                  <a:schemeClr val="tx2"/>
                </a:solidFill>
              </a:rPr>
              <a:t>  </a:t>
            </a:r>
          </a:p>
          <a:p>
            <a:r>
              <a:rPr lang="en-US" sz="1000">
                <a:solidFill>
                  <a:schemeClr val="tx2"/>
                </a:solidFill>
              </a:rPr>
              <a:t>  if (weight &gt; 0 &amp;&amp; height &gt; 0) {</a:t>
            </a:r>
          </a:p>
          <a:p>
            <a:r>
              <a:rPr lang="en-US" sz="1000">
                <a:solidFill>
                  <a:schemeClr val="tx2"/>
                </a:solidFill>
              </a:rPr>
              <a:t>    const bmi = (weight / (height * height)).toFixed(2);</a:t>
            </a:r>
          </a:p>
          <a:p>
            <a:r>
              <a:rPr lang="en-US" sz="1000">
                <a:solidFill>
                  <a:schemeClr val="tx2"/>
                </a:solidFill>
              </a:rPr>
              <a:t>    let category = '';</a:t>
            </a:r>
          </a:p>
          <a:p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</a:rPr>
              <a:t>    if (bmi &lt; 18.5) category = 'Underweight';</a:t>
            </a:r>
          </a:p>
          <a:p>
            <a:r>
              <a:rPr lang="en-US" sz="1000">
                <a:solidFill>
                  <a:schemeClr val="tx2"/>
                </a:solidFill>
              </a:rPr>
              <a:t>    else if (bmi &gt;= 18.5 &amp;&amp; bmi &lt; 24.9) category = 'Normal weight';</a:t>
            </a:r>
          </a:p>
          <a:p>
            <a:r>
              <a:rPr lang="en-US" sz="1000">
                <a:solidFill>
                  <a:schemeClr val="tx2"/>
                </a:solidFill>
              </a:rPr>
              <a:t>    else if (bmi &gt;= 25 &amp;&amp; bmi &lt; 29.9) category = 'Overweight';</a:t>
            </a:r>
          </a:p>
          <a:p>
            <a:r>
              <a:rPr lang="en-US" sz="1000">
                <a:solidFill>
                  <a:schemeClr val="tx2"/>
                </a:solidFill>
              </a:rPr>
              <a:t>    else category = 'Obese';</a:t>
            </a:r>
          </a:p>
          <a:p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</a:rPr>
              <a:t>    document.getElementById('result').textContent = `Your BMI is ${bmi} (${category}).`;</a:t>
            </a:r>
          </a:p>
          <a:p>
            <a:r>
              <a:rPr lang="en-US" sz="1000">
                <a:solidFill>
                  <a:schemeClr val="tx2"/>
                </a:solidFill>
              </a:rPr>
              <a:t>  } else {</a:t>
            </a:r>
          </a:p>
          <a:p>
            <a:r>
              <a:rPr lang="en-US" sz="1000">
                <a:solidFill>
                  <a:schemeClr val="tx2"/>
                </a:solidFill>
              </a:rPr>
              <a:t>    document.getElementById('result').textContent = 'Please enter valid inputs!';</a:t>
            </a:r>
          </a:p>
          <a:p>
            <a:r>
              <a:rPr lang="en-US" sz="1000">
                <a:solidFill>
                  <a:schemeClr val="tx2"/>
                </a:solidFill>
              </a:rPr>
              <a:t>  }</a:t>
            </a:r>
          </a:p>
          <a:p>
            <a:r>
              <a:rPr lang="en-US" sz="1000">
                <a:solidFill>
                  <a:schemeClr val="tx2"/>
                </a:solidFill>
              </a:rPr>
              <a:t>});</a:t>
            </a:r>
          </a:p>
          <a:p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DB9E0-F64C-5C33-168E-9DB3EC0E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How it Works: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ABD544D-E5DB-B634-CA90-1FC15394A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6730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8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8F013-523E-F775-C208-79EA61E3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 Run: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821808AA-B297-BE2E-3F6B-69DB0D4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456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6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A586289-4A63-5D33-AB7C-FCA502E8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4EA9-49A1-0BC3-8161-E013ACCC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Thank you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4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572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index.html</vt:lpstr>
      <vt:lpstr>style.css</vt:lpstr>
      <vt:lpstr>script.js</vt:lpstr>
      <vt:lpstr>How it Works:</vt:lpstr>
      <vt:lpstr>To Run: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3</cp:revision>
  <dcterms:created xsi:type="dcterms:W3CDTF">2024-11-16T06:33:43Z</dcterms:created>
  <dcterms:modified xsi:type="dcterms:W3CDTF">2024-11-19T07:21:39Z</dcterms:modified>
</cp:coreProperties>
</file>