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Ubuntu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Ubuntu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■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judge.net/problem/SPOJ-HRECURS" TargetMode="External"/><Relationship Id="rId4" Type="http://schemas.openxmlformats.org/officeDocument/2006/relationships/hyperlink" Target="https://www.hackerrank.com/challenges/recursive-digit-sum/problem" TargetMode="External"/><Relationship Id="rId5" Type="http://schemas.openxmlformats.org/officeDocument/2006/relationships/hyperlink" Target="https://leetcode.com/problems/merge-two-sorted-lists/" TargetMode="External"/><Relationship Id="rId6" Type="http://schemas.openxmlformats.org/officeDocument/2006/relationships/hyperlink" Target="https://leetcode.com/problems/invert-binary-tre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2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fib(int n){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	// base cases</a:t>
            </a:r>
            <a:endParaRPr sz="19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if(n==0) return 0;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if(n==1) return 1;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Transition</a:t>
            </a:r>
            <a:endParaRPr sz="19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fib(n-1)+fib(n-2);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662" y="1307150"/>
            <a:ext cx="4890581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 Solve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Hello Recursion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Recursive Digit Sum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Merge Two Sorted Lists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Invert Binary Tree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What do you think the behaviour of these two functions if they are called with 10?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void fun(int i){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if(i==0)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fun(i-1);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cout&lt;&lt;i&lt;&lt;'\n';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5198400" y="2431650"/>
            <a:ext cx="3000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void fun(int i){</a:t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if(i==0)</a:t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cout&lt;&lt;i&lt;&lt;'\n';</a:t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fun(i-1);</a:t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lt1"/>
                </a:highlight>
              </a:rPr>
              <a:t>Recursion is the process in which a function calls </a:t>
            </a:r>
            <a:r>
              <a:rPr lang="en" sz="2400">
                <a:solidFill>
                  <a:schemeClr val="accent1"/>
                </a:solidFill>
                <a:highlight>
                  <a:schemeClr val="lt1"/>
                </a:highlight>
              </a:rPr>
              <a:t>itself</a:t>
            </a:r>
            <a:r>
              <a:rPr lang="en" sz="2400">
                <a:highlight>
                  <a:schemeClr val="lt1"/>
                </a:highlight>
              </a:rPr>
              <a:t>.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lt1"/>
                </a:highlight>
              </a:rPr>
              <a:t>Recursion is the process of defining a problem (or the solution to a problem) in terms of (a </a:t>
            </a:r>
            <a:r>
              <a:rPr lang="en" sz="2400">
                <a:solidFill>
                  <a:schemeClr val="accent1"/>
                </a:solidFill>
                <a:highlight>
                  <a:schemeClr val="lt1"/>
                </a:highlight>
              </a:rPr>
              <a:t>simpler version</a:t>
            </a:r>
            <a:r>
              <a:rPr lang="en" sz="2400">
                <a:highlight>
                  <a:schemeClr val="lt1"/>
                </a:highlight>
              </a:rPr>
              <a:t> of) itself.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  <a:highlight>
                  <a:schemeClr val="lt1"/>
                </a:highlight>
              </a:rPr>
              <a:t>Stack</a:t>
            </a:r>
            <a:r>
              <a:rPr lang="en" sz="2400">
                <a:highlight>
                  <a:schemeClr val="lt1"/>
                </a:highlight>
              </a:rPr>
              <a:t> plays an important rule with recursion to keep track the function calls</a:t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highlight>
                  <a:schemeClr val="lt1"/>
                </a:highlight>
              </a:rPr>
              <a:t>To Write a recursive function, you need to think about two things:</a:t>
            </a:r>
            <a:endParaRPr sz="19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recursion logic (The transition)</a:t>
            </a:r>
            <a:r>
              <a:rPr lang="en" sz="1900">
                <a:highlight>
                  <a:schemeClr val="lt1"/>
                </a:highlight>
              </a:rPr>
              <a:t>: How to get the answer of the current problem from the answer(s) of simpler version(s) of it</a:t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base case(s)</a:t>
            </a:r>
            <a:r>
              <a:rPr lang="en" sz="1900">
                <a:highlight>
                  <a:schemeClr val="lt1"/>
                </a:highlight>
              </a:rPr>
              <a:t>: When this recursion will end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1</a:t>
            </a:r>
            <a:endParaRPr/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Write a recursive code to implement the power function of integer base and power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base=2, exponent=3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power(2,3)=8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base=3, exponent=4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power(3,4)=81</a:t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1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recursion logic (The transition):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If I have the answer of the same problem but in previous version power(base, exponent-1), I can get the answer for the current version power(base, exponent)</a:t>
            </a:r>
            <a:endParaRPr sz="190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power(base, exponent) =base * power(base, exponent-1)</a:t>
            </a:r>
            <a:endParaRPr sz="190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2^4 = 2 * 2^3</a:t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base case: 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	When I get to the version where exponent=0, the answer is 1</a:t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1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78750" y="2571750"/>
            <a:ext cx="55113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power(int base, int exponent){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base case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if(exponent==0) return 1;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Transition  </a:t>
            </a: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base * power(base, exponent-1);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35388" l="1044" r="14015" t="2728"/>
          <a:stretch/>
        </p:blipFill>
        <p:spPr>
          <a:xfrm>
            <a:off x="3630700" y="1275075"/>
            <a:ext cx="5258750" cy="2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2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Write a recursive code to calculate the n-th (zero based) fibonacci number.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	0, 1, 1, 2, 3, 5, 8, 13, 21, 34, 55, 89, 144, …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n=0  → fib(0) = 0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n=3 → fib(3) = 2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1"/>
                </a:highlight>
              </a:rPr>
              <a:t>n=6 → fib(6) = 8</a:t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Recursion: Example 2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recursion logic (The transition):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If I have the answers of fib (same problem) for the previous two versions (n-1&amp;n-2), I can get the answer for the current version (n)</a:t>
            </a:r>
            <a:endParaRPr sz="190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fib(n)=fib(n-1)+fib(n-2)</a:t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The base case(s): 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	When I get to the version where n=0, the answer is 0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highlight>
                  <a:schemeClr val="lt1"/>
                </a:highlight>
              </a:rPr>
              <a:t>	When I get to the version where n=1, the answer is 1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