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Ubuntu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Ubuntu-bold.fntdata"/><Relationship Id="rId27" Type="http://schemas.openxmlformats.org/officeDocument/2006/relationships/font" Target="fonts/Ubuntu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Ubuntu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Ubuntu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457200" y="440640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45720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23964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02208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45720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323964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02208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3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3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457200" y="440640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4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45720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323964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3" type="body"/>
          </p:nvPr>
        </p:nvSpPr>
        <p:spPr>
          <a:xfrm>
            <a:off x="6022080" y="440640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4" type="body"/>
          </p:nvPr>
        </p:nvSpPr>
        <p:spPr>
          <a:xfrm>
            <a:off x="45720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5" type="body"/>
          </p:nvPr>
        </p:nvSpPr>
        <p:spPr>
          <a:xfrm>
            <a:off x="323964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6" type="body"/>
          </p:nvPr>
        </p:nvSpPr>
        <p:spPr>
          <a:xfrm>
            <a:off x="6022080" y="4677480"/>
            <a:ext cx="26496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0" name="Google Shape;120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4" name="Google Shape;12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" name="Google Shape;13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4406400"/>
            <a:ext cx="82293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2" name="Google Shape;15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5" name="Google Shape;155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467424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45720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4406400"/>
            <a:ext cx="40158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4674240" y="467748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74240" y="4406400"/>
            <a:ext cx="40158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457200" y="4677480"/>
            <a:ext cx="82293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57200" y="50230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563760"/>
            <a:ext cx="82293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457200" y="4114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7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" name="Google Shape;9;p1"/>
          <p:cNvSpPr/>
          <p:nvPr/>
        </p:nvSpPr>
        <p:spPr>
          <a:xfrm>
            <a:off x="457200" y="36334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72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457200" y="502308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457200" y="1143000"/>
            <a:ext cx="8229222" cy="3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rgbClr val="DA000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56840" y="4749840"/>
            <a:ext cx="548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plusplus.com/reference/queue/queu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cplusplus.com/reference/stack/stack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plusplus.com/reference/deque/deque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eetcode.com/problems/valid-parentheses" TargetMode="External"/><Relationship Id="rId4" Type="http://schemas.openxmlformats.org/officeDocument/2006/relationships/hyperlink" Target="https://leetcode.com/problems/time-needed-to-buy-tickets/" TargetMode="External"/><Relationship Id="rId5" Type="http://schemas.openxmlformats.org/officeDocument/2006/relationships/hyperlink" Target="https://leetcode.com/problems/implement-queue-using-stacks/" TargetMode="External"/><Relationship Id="rId6" Type="http://schemas.openxmlformats.org/officeDocument/2006/relationships/hyperlink" Target="https://vjudge.net/problem/SPOJ-ADAQUEU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plusplus.com/reference/vector/vect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9"/>
          <p:cNvSpPr txBox="1"/>
          <p:nvPr/>
        </p:nvSpPr>
        <p:spPr>
          <a:xfrm>
            <a:off x="457200" y="563760"/>
            <a:ext cx="82293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GB" sz="6000" u="none" cap="none" strike="noStrike">
                <a:solidFill>
                  <a:srgbClr val="CC0202"/>
                </a:solidFill>
                <a:latin typeface="Ubuntu"/>
                <a:ea typeface="Ubuntu"/>
                <a:cs typeface="Ubuntu"/>
                <a:sym typeface="Ubuntu"/>
              </a:rPr>
              <a:t>STLs I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8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Queue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8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 linear data structure that is designed to work as FIFO (First In First Out)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62077"/>
            <a:ext cx="9143998" cy="1420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9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Queue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9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 a queue: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queue &lt;int&gt; myQueue ;   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Enqueue (add to the queue):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myQueue.push(5);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Dequeue (remove from the queue):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myQueue.pop();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0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Queue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0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the first element (the next to be popped):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myQueue.front() ;   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the last element (the last pushed element):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myQueue.back();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size of a queue: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myQueue.size(); 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1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Queue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1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if it’s empty():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myQueue.empty() ;   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about vectors, check this: </a:t>
            </a:r>
            <a:r>
              <a:rPr b="0" i="0" lang="en-GB" sz="2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queue - C++ Ref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2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Stack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2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 linear data structure that is designed to work as LIFO (Last In First Out)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550" y="1574875"/>
            <a:ext cx="5882900" cy="34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Stack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3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 a stack: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Stack &lt;int&gt; myStack;   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 to the stack: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myStack.push(6);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 from the stack: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myStack.pop(); 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4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Stack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4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the top of a stack: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myStack.top() ;   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size of a stack: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myStack.size();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if it’s empty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myStack.empty();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about stacks, check this: </a:t>
            </a:r>
            <a:r>
              <a:rPr b="0" i="0" lang="en-GB" sz="2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stack - C++ Ref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5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Deque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5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It’s a </a:t>
            </a:r>
            <a:r>
              <a:rPr b="1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ouble-</a:t>
            </a:r>
            <a:r>
              <a:rPr b="1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nded </a:t>
            </a:r>
            <a:r>
              <a:rPr b="1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ue that provide the same functionality as vectors in addition to insertion and deletion from the beginning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763" y="2476225"/>
            <a:ext cx="6754865" cy="20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Deque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6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provides the same previously mentioned vector’s functionality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an element to the beginning: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myDeque.push_front(4);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an element from the beginning: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myDeque.pop_front();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about Deques, check this: </a:t>
            </a:r>
            <a:r>
              <a:rPr b="0" i="0" lang="en-GB" sz="2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deque - C++ Ref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7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To Solve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57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Valid Parentheses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GB" sz="2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Time Needed to Buy Tickets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b="0" i="0" lang="en-GB" sz="2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Implement Queue using Stacks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GB" sz="2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Ada and Queue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Agenda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i="0" lang="en-GB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Vector</a:t>
            </a:r>
            <a:endParaRPr b="1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Ubuntu"/>
              <a:buChar char="●"/>
            </a:pPr>
            <a:r>
              <a:rPr b="1" i="0" lang="en-GB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Queue</a:t>
            </a:r>
            <a:endParaRPr b="1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Ubuntu"/>
              <a:buChar char="●"/>
            </a:pPr>
            <a:r>
              <a:rPr b="1" i="0" lang="en-GB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Stack</a:t>
            </a:r>
            <a:endParaRPr b="1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Ubuntu"/>
              <a:buChar char="●"/>
            </a:pPr>
            <a:r>
              <a:rPr b="1" i="0" lang="en-GB" sz="30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Deque</a:t>
            </a:r>
            <a:endParaRPr b="1" i="0" sz="3000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Vector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1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Vectors are resizable dynamic arrays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can change their size automatically while adding or removing elements during runtime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provide more flexibility than the normal static arrays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812450"/>
            <a:ext cx="50292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9500" y="3535629"/>
            <a:ext cx="5729776" cy="14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Vector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2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 a vector: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vector &lt;int&gt; myVector ;   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with a specific size: 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vector &lt;int&gt; myVector(7) ;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Declare with initial values: 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vector &lt;int&gt; myVector={5,2,8,1} 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Vector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 (add to the end):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myVector.push_back(10) ;   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from the end: 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myVector.pop_back() ;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size of a vector: 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myVector.size() 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4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Vector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4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the third element (index 2):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myVector[2] ;   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the value of the second element to 6: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myVector[1]=6 ;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if it’s empty():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myVector.empty();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5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Vector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5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the first element: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myVector.front() ;   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the last element: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myVector.back() ;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 a vector: 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myVector.clear() 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6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Vector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6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Iterator for the first element: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myVector.begin() ;   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Iterator for the </a:t>
            </a:r>
            <a:r>
              <a:rPr b="1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last element: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myVector.end() ;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Those Iterators are mainly for manipulating with functions: 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sort(myVector.begin(), myVector.end());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7"/>
          <p:cNvSpPr txBox="1"/>
          <p:nvPr/>
        </p:nvSpPr>
        <p:spPr>
          <a:xfrm>
            <a:off x="457200" y="20592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rgbClr val="DA0002"/>
                </a:solidFill>
                <a:latin typeface="Ubuntu"/>
                <a:ea typeface="Ubuntu"/>
                <a:cs typeface="Ubuntu"/>
                <a:sym typeface="Ubuntu"/>
              </a:rPr>
              <a:t>Vector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7"/>
          <p:cNvSpPr txBox="1"/>
          <p:nvPr/>
        </p:nvSpPr>
        <p:spPr>
          <a:xfrm>
            <a:off x="457200" y="1200240"/>
            <a:ext cx="82293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GB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Iterating over all elements (normal for loop with index):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for(int i=0; i&lt;myVector.size(); i++){}    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Iterating over all elements (for each with value):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 for(int val : myVector){}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191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GB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about vectors, check this: </a:t>
            </a:r>
            <a:r>
              <a:rPr b="0" i="0" lang="en-GB" sz="23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vector - C++ Ref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