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Ubuntu-regular.fntdata"/><Relationship Id="rId21" Type="http://schemas.openxmlformats.org/officeDocument/2006/relationships/slide" Target="slides/slide14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Ubuntu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40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457200" y="411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"/>
          <p:cNvSpPr/>
          <p:nvPr/>
        </p:nvSpPr>
        <p:spPr>
          <a:xfrm>
            <a:off x="457200" y="3633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7200" y="114300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ideone.com/egVGV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etcode.com/problems/degree-of-an-array/" TargetMode="External"/><Relationship Id="rId4" Type="http://schemas.openxmlformats.org/officeDocument/2006/relationships/hyperlink" Target="https://leetcode.com/problems/find-pivot-index/" TargetMode="External"/><Relationship Id="rId5" Type="http://schemas.openxmlformats.org/officeDocument/2006/relationships/hyperlink" Target="https://leetcode.com/problems/majority-element/" TargetMode="External"/><Relationship Id="rId6" Type="http://schemas.openxmlformats.org/officeDocument/2006/relationships/hyperlink" Target="https://leetcode.com/problems/subarray-sum-equals-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/>
          <p:nvPr/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CC0202"/>
                </a:solidFill>
                <a:latin typeface="Ubuntu"/>
                <a:ea typeface="Ubuntu"/>
                <a:cs typeface="Ubuntu"/>
                <a:sym typeface="Ubuntu"/>
              </a:rPr>
              <a:t>Static Range Queries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Suffix Array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p50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int N=1e5;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int arr[N];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int suffixSum[N], suffixMin[N];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int n;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cin&gt;&gt;n;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for(int i=0; i&lt;n; i++) cin&gt;&gt;arr[i];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suffixSum[n-1]=suffixMin[n-1]=arr[n-1];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for(int i=n-2; i&gt;=0; i--){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	suffixSum[i]=arr[i]+suffixMin[i+1];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	suffixMin[i]=min(arr[i], suffixMin[i+1]);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Range Info with Inverse Operation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1" name="Google Shape;231;p51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prefix or suffix arrays we can get info about range (</a:t>
            </a:r>
            <a:r>
              <a:rPr b="0" i="0" lang="en" sz="20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subsegment</a:t>
            </a: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 of elements in </a:t>
            </a:r>
            <a:r>
              <a:rPr b="0" i="0" lang="en" sz="2000" u="none" cap="none" strike="noStrike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O(1)</a:t>
            </a: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instead of O(n)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This is doable with the operations that have </a:t>
            </a:r>
            <a:r>
              <a:rPr b="0" i="0" lang="en" sz="20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valid inverse operations</a:t>
            </a: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like 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sum (addition) and its inverse subtraction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multiplication and its inverse division,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but not minimum or maximum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Range Sum using Prefix Sum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Google Shape;237;p52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int arr[N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{0}</a:t>
            </a: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 prefixSum[N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int n;</a:t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cin&gt;&gt;n;</a:t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for(int i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; i&lt;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=n</a:t>
            </a: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; i++) cin&gt;&gt;arr[i];</a:t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for(int i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; i&lt;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=n</a:t>
            </a: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; i++) prefixSum[i]=arr[i]+prefixSum[i-1];</a:t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int l,r;</a:t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cin&gt;&gt;l&gt;&gt;r;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//</a:t>
            </a: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one-indexed</a:t>
            </a:r>
            <a:endParaRPr b="0" i="0" sz="145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cout&lt;&lt; prefixSum[r] - prefixSum[</a:t>
            </a:r>
            <a:r>
              <a:rPr b="0" i="0" lang="en" sz="14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l-1</a:t>
            </a: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]&lt;&lt;'\n';</a:t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2D-Rectangle Sum using Prefix Sum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3" name="Google Shape;2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100" y="1209345"/>
            <a:ext cx="6859739" cy="3775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3"/>
          <p:cNvSpPr txBox="1"/>
          <p:nvPr/>
        </p:nvSpPr>
        <p:spPr>
          <a:xfrm>
            <a:off x="273750" y="2171550"/>
            <a:ext cx="181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https://ideone.com/egVGVk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To Solve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0" name="Google Shape;250;p54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Degree of an Array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Find Pivot Index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Majority Element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 Subarray Sum Equals K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Ubuntu"/>
              <a:buChar char="●"/>
            </a:pPr>
            <a:r>
              <a:rPr b="1" i="0" lang="en" sz="27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Frequency Array</a:t>
            </a:r>
            <a:endParaRPr b="1" i="0" sz="2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Ubuntu"/>
              <a:buChar char="●"/>
            </a:pPr>
            <a:r>
              <a:rPr b="1" i="0" lang="en" sz="27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Prefix and Suffix Arrays</a:t>
            </a:r>
            <a:endParaRPr b="1" i="0" sz="2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Static Range Queries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p43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Static Range Queries means that you have some elements and you are required to perform some queries (questions) about some range of theses elements.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example, you are given an array of size 10, and the query is to get the sum of elements from index 3 to index 7.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that type of problems, it will be helpful to learn some techniques: Frequency Array, Prefix and Suffix Arrays, and some additional trick you might need.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Frequency Array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Frequency Array means to store the </a:t>
            </a:r>
            <a:r>
              <a:rPr b="0" i="0" lang="en" sz="2100" u="none" cap="none" strike="noStrike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number of occurrences</a:t>
            </a: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(frequency) of each element you have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This will save much time (complexity) by just access the frequency in </a:t>
            </a:r>
            <a:r>
              <a:rPr b="0" i="0" lang="en" sz="2100" u="none" cap="none" strike="noStrike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O(1)</a:t>
            </a: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instead of iterating over the whole elements each time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 O(n)</a:t>
            </a:r>
            <a:endParaRPr b="0" i="0" sz="21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All you have to do is just to reserve an array of size equals to the domain (the maximum value) of your elements.</a:t>
            </a:r>
            <a:endParaRPr b="0" i="0" sz="2100" u="none" cap="none" strike="noStrike">
              <a:solidFill>
                <a:schemeClr val="accent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514850" y="1589250"/>
            <a:ext cx="38796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You are given n </a:t>
            </a:r>
            <a:r>
              <a:rPr b="1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integers</a:t>
            </a: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numbers, and you are asked to print the elements that appears even number of times. 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(1&lt;= n &lt;= 10^5)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&lt;= number&lt;=</a:t>
            </a:r>
            <a:r>
              <a:rPr b="1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10^6</a:t>
            </a: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4572000" y="1200250"/>
            <a:ext cx="45720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int MAX=1e6;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freq[</a:t>
            </a:r>
            <a:r>
              <a:rPr b="0" i="0" lang="en" sz="13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MAX+1</a:t>
            </a: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0" i="0" lang="en" sz="135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{0}</a:t>
            </a: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n, x;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cin&gt;&gt;n;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while(n--){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cin&gt;&gt;x;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Freq[x]++;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for(int num=1; num&lt;=MAX; num++)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	if(freq[num]&gt;0 &amp;&amp; freq[num]%2==0)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		cout&lt;&lt;num&lt;&lt;' ';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return 0;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Frequency Map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p46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But what if ?</a:t>
            </a:r>
            <a:endParaRPr b="0" i="0" sz="21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domain is so large (1&lt;=number&lt;=10^12)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You have negative integers (still frequency Array will work with shifting trick)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You have floate numbers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Ubuntu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Your elements are not even numbers (ex: strings)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You can use </a:t>
            </a:r>
            <a:r>
              <a:rPr b="0" i="0" lang="en" sz="2100" u="none" cap="none" strike="noStrike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Frequency Map</a:t>
            </a: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instead of Frequency Array 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6" name="Google Shape;206;p47"/>
          <p:cNvSpPr txBox="1"/>
          <p:nvPr/>
        </p:nvSpPr>
        <p:spPr>
          <a:xfrm>
            <a:off x="514850" y="1589250"/>
            <a:ext cx="28710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You are given n </a:t>
            </a:r>
            <a:r>
              <a:rPr b="1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strings</a:t>
            </a: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and you are asked to print the most occuring string. 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(1&lt;= n &lt;= 10^4)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(1</a:t>
            </a:r>
            <a:r>
              <a:rPr b="1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&lt;= |string|&lt;=100)</a:t>
            </a:r>
            <a:endParaRPr b="0" i="0" sz="2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Google Shape;207;p47"/>
          <p:cNvSpPr txBox="1"/>
          <p:nvPr/>
        </p:nvSpPr>
        <p:spPr>
          <a:xfrm>
            <a:off x="3212875" y="1200250"/>
            <a:ext cx="5373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unordered_map&lt;string,int&gt;freq;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n;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cin&gt;&gt;n;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while(n--){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		string s;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		cin&gt;&gt;s;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		freq[s]++;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}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int mx=0;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string ans="";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for(auto&amp; p : freq)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		if(p.second &gt; mx) mx=p.second, ans=p.first;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cout&lt;&lt;ans&lt;&lt;'\n';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Prefix and Suffix Arrays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48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b="1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Prefix</a:t>
            </a: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Array means an array holding accumulated info from the </a:t>
            </a:r>
            <a:r>
              <a:rPr b="1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beginning</a:t>
            </a: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of another array till each index. You can accumulate any info like sum, multiplication,  minimum, maximum, xor, ..etc.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Array : 				2   1   0   3   5    6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Prefix Sum Array: 	2   3   3   6  11  17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b="1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Suffix</a:t>
            </a: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Array means an array holding accumulated info from the </a:t>
            </a:r>
            <a:r>
              <a:rPr b="1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end</a:t>
            </a: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of another array till each index. You can accumulate any info like sum, multiplication,  minimum, maximum, xor, ..etc.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Array : 				2    1    0     3     5    6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Suffix Sum Array:    17  15  14  14   11   6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Prefix Array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int N=1e5;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arr[N];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int suffixSum[N], suffixMin[N];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int n;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cin&gt;&gt;n;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for(int i=0; i&lt;n; i++) cin&gt;&gt;arr[i];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prefixSum[0]=prefixMin[0]=arr[0];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for(int i=1; i&lt;n; i++){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	prefixSum[i]=arr[i]+prefixSum[i-1];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	prefixMin[i]=min(arr[i], prefixMin[i-1]);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