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38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4876-91D3-40F6-81DB-DF46026B117C}" type="datetimeFigureOut">
              <a:rPr lang="fr-FR" smtClean="0"/>
              <a:t>18/02/2023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C9E51-A26E-4360-A0FC-FEC1E1CD6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1170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4876-91D3-40F6-81DB-DF46026B117C}" type="datetimeFigureOut">
              <a:rPr lang="fr-FR" smtClean="0"/>
              <a:t>18/02/2023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C9E51-A26E-4360-A0FC-FEC1E1CD6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388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4876-91D3-40F6-81DB-DF46026B117C}" type="datetimeFigureOut">
              <a:rPr lang="fr-FR" smtClean="0"/>
              <a:t>18/02/2023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C9E51-A26E-4360-A0FC-FEC1E1CD6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931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4876-91D3-40F6-81DB-DF46026B117C}" type="datetimeFigureOut">
              <a:rPr lang="fr-FR" smtClean="0"/>
              <a:t>18/02/2023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C9E51-A26E-4360-A0FC-FEC1E1CD6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1330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4876-91D3-40F6-81DB-DF46026B117C}" type="datetimeFigureOut">
              <a:rPr lang="fr-FR" smtClean="0"/>
              <a:t>18/02/2023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C9E51-A26E-4360-A0FC-FEC1E1CD6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9468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4876-91D3-40F6-81DB-DF46026B117C}" type="datetimeFigureOut">
              <a:rPr lang="fr-FR" smtClean="0"/>
              <a:t>18/02/2023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C9E51-A26E-4360-A0FC-FEC1E1CD6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57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4876-91D3-40F6-81DB-DF46026B117C}" type="datetimeFigureOut">
              <a:rPr lang="fr-FR" smtClean="0"/>
              <a:t>18/02/2023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C9E51-A26E-4360-A0FC-FEC1E1CD6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1119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4876-91D3-40F6-81DB-DF46026B117C}" type="datetimeFigureOut">
              <a:rPr lang="fr-FR" smtClean="0"/>
              <a:t>18/02/2023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C9E51-A26E-4360-A0FC-FEC1E1CD6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892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4876-91D3-40F6-81DB-DF46026B117C}" type="datetimeFigureOut">
              <a:rPr lang="fr-FR" smtClean="0"/>
              <a:t>18/02/2023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C9E51-A26E-4360-A0FC-FEC1E1CD6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134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4876-91D3-40F6-81DB-DF46026B117C}" type="datetimeFigureOut">
              <a:rPr lang="fr-FR" smtClean="0"/>
              <a:t>18/02/2023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C9E51-A26E-4360-A0FC-FEC1E1CD6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4624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4876-91D3-40F6-81DB-DF46026B117C}" type="datetimeFigureOut">
              <a:rPr lang="fr-FR" smtClean="0"/>
              <a:t>18/02/2023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C9E51-A26E-4360-A0FC-FEC1E1CD6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872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04876-91D3-40F6-81DB-DF46026B117C}" type="datetimeFigureOut">
              <a:rPr lang="fr-FR" smtClean="0"/>
              <a:t>18/02/2023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C9E51-A26E-4360-A0FC-FEC1E1CD6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5066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630" y="374266"/>
            <a:ext cx="8177445" cy="648373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332784" y="374266"/>
            <a:ext cx="3115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return(</a:t>
            </a:r>
            <a:r>
              <a:rPr lang="fr-FR" dirty="0" err="1" smtClean="0"/>
              <a:t>boolean_literal,true</a:t>
            </a:r>
            <a:r>
              <a:rPr lang="fr-FR" dirty="0" smtClean="0"/>
              <a:t>)*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8723478" y="6374396"/>
            <a:ext cx="2941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return(</a:t>
            </a:r>
            <a:r>
              <a:rPr lang="fr-FR" dirty="0" err="1" smtClean="0"/>
              <a:t>boolean_literal,false</a:t>
            </a:r>
            <a:r>
              <a:rPr lang="fr-FR" dirty="0" smtClean="0"/>
              <a:t>)*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7613206" y="1336402"/>
            <a:ext cx="1549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return(</a:t>
            </a:r>
            <a:r>
              <a:rPr lang="fr-FR" dirty="0" err="1" smtClean="0"/>
              <a:t>ID,val</a:t>
            </a:r>
            <a:r>
              <a:rPr lang="fr-FR" dirty="0" smtClean="0"/>
              <a:t>)*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8580469" y="2298538"/>
            <a:ext cx="2402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return(</a:t>
            </a:r>
            <a:r>
              <a:rPr lang="fr-FR" dirty="0" err="1" smtClean="0"/>
              <a:t>Mot_Cle,while</a:t>
            </a:r>
            <a:r>
              <a:rPr lang="fr-FR" dirty="0" smtClean="0"/>
              <a:t>)*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9162605" y="3513965"/>
            <a:ext cx="2370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return(</a:t>
            </a:r>
            <a:r>
              <a:rPr lang="fr-FR" dirty="0" err="1" smtClean="0"/>
              <a:t>Mot_Cle,return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5242492" y="3883297"/>
            <a:ext cx="1905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return(</a:t>
            </a:r>
            <a:r>
              <a:rPr lang="fr-FR" dirty="0" err="1" smtClean="0"/>
              <a:t>Mot_Cle</a:t>
            </a:r>
            <a:r>
              <a:rPr lang="fr-FR" dirty="0" err="1" smtClean="0"/>
              <a:t>,if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5242492" y="4434281"/>
            <a:ext cx="1673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return(</a:t>
            </a:r>
            <a:r>
              <a:rPr lang="fr-FR" dirty="0" err="1" smtClean="0"/>
              <a:t>Type</a:t>
            </a:r>
            <a:r>
              <a:rPr lang="fr-FR" dirty="0" err="1" smtClean="0"/>
              <a:t>,Int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7551361" y="5042928"/>
            <a:ext cx="2152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return(</a:t>
            </a:r>
            <a:r>
              <a:rPr lang="fr-FR" dirty="0" err="1" smtClean="0"/>
              <a:t>Mot_Cle,else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8723478" y="5765798"/>
            <a:ext cx="1884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return(</a:t>
            </a:r>
            <a:r>
              <a:rPr lang="fr-FR" dirty="0" err="1" smtClean="0"/>
              <a:t>Type</a:t>
            </a:r>
            <a:r>
              <a:rPr lang="fr-FR" dirty="0" err="1" smtClean="0"/>
              <a:t>,Float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622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784" y="525027"/>
            <a:ext cx="7268307" cy="622997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080739" y="738554"/>
            <a:ext cx="1739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Return(</a:t>
            </a:r>
            <a:r>
              <a:rPr lang="fr-FR" dirty="0" err="1" smtClean="0"/>
              <a:t>oprel</a:t>
            </a:r>
            <a:r>
              <a:rPr lang="fr-FR" dirty="0" smtClean="0"/>
              <a:t>,=)*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7080739" y="1828800"/>
            <a:ext cx="1739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Return(</a:t>
            </a:r>
            <a:r>
              <a:rPr lang="fr-FR" dirty="0" err="1" smtClean="0"/>
              <a:t>oprel</a:t>
            </a:r>
            <a:r>
              <a:rPr lang="fr-FR" dirty="0" smtClean="0"/>
              <a:t>,&gt;)*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9038492" y="2910226"/>
            <a:ext cx="1854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Return(</a:t>
            </a:r>
            <a:r>
              <a:rPr lang="fr-FR" dirty="0" err="1" smtClean="0"/>
              <a:t>oprel</a:t>
            </a:r>
            <a:r>
              <a:rPr lang="fr-FR" dirty="0" smtClean="0"/>
              <a:t>,&gt;=)*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7080739" y="3840508"/>
            <a:ext cx="1739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Return(</a:t>
            </a:r>
            <a:r>
              <a:rPr lang="fr-FR" dirty="0" err="1" smtClean="0"/>
              <a:t>oprel</a:t>
            </a:r>
            <a:r>
              <a:rPr lang="fr-FR" dirty="0" smtClean="0"/>
              <a:t>,&lt;)*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9038492" y="4832615"/>
            <a:ext cx="1854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Return(</a:t>
            </a:r>
            <a:r>
              <a:rPr lang="fr-FR" dirty="0" err="1" smtClean="0"/>
              <a:t>oprel</a:t>
            </a:r>
            <a:r>
              <a:rPr lang="fr-FR" dirty="0" smtClean="0"/>
              <a:t>,&lt;=)*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9038492" y="5911138"/>
            <a:ext cx="1854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Return(</a:t>
            </a:r>
            <a:r>
              <a:rPr lang="fr-FR" dirty="0" err="1" smtClean="0"/>
              <a:t>oprel</a:t>
            </a:r>
            <a:r>
              <a:rPr lang="fr-FR" dirty="0" smtClean="0"/>
              <a:t>,&lt;&gt;)*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442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482" y="499917"/>
            <a:ext cx="5692633" cy="166130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482" y="4546499"/>
            <a:ext cx="5906012" cy="186706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482" y="2632526"/>
            <a:ext cx="5273497" cy="1653683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8399208" y="1330569"/>
            <a:ext cx="1866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Return(</a:t>
            </a:r>
            <a:r>
              <a:rPr lang="fr-FR" dirty="0" err="1" smtClean="0"/>
              <a:t>opLog</a:t>
            </a:r>
            <a:r>
              <a:rPr lang="fr-FR" dirty="0" smtClean="0"/>
              <a:t>,&amp;)*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8237979" y="3355892"/>
            <a:ext cx="1815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Return(</a:t>
            </a:r>
            <a:r>
              <a:rPr lang="fr-FR" dirty="0" err="1" smtClean="0"/>
              <a:t>opLog</a:t>
            </a:r>
            <a:r>
              <a:rPr lang="fr-FR" dirty="0" smtClean="0"/>
              <a:t>,|)*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8252304" y="5511105"/>
            <a:ext cx="17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Return(</a:t>
            </a:r>
            <a:r>
              <a:rPr lang="fr-FR" dirty="0" err="1" smtClean="0"/>
              <a:t>opLog</a:t>
            </a:r>
            <a:r>
              <a:rPr lang="fr-FR" dirty="0" smtClean="0"/>
              <a:t>,!)*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3777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891" y="3323803"/>
            <a:ext cx="6424217" cy="1676545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891" y="5000348"/>
            <a:ext cx="6873836" cy="175275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891" y="1715844"/>
            <a:ext cx="6172735" cy="153937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132" y="240184"/>
            <a:ext cx="6157494" cy="1432684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8144713" y="808892"/>
            <a:ext cx="1613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Return(v,,)*</a:t>
            </a:r>
            <a:endParaRPr lang="fr-FR" sz="2000" dirty="0"/>
          </a:p>
        </p:txBody>
      </p:sp>
      <p:sp>
        <p:nvSpPr>
          <p:cNvPr id="9" name="ZoneTexte 8"/>
          <p:cNvSpPr txBox="1"/>
          <p:nvPr/>
        </p:nvSpPr>
        <p:spPr>
          <a:xfrm>
            <a:off x="8144713" y="2298281"/>
            <a:ext cx="1613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Return(</a:t>
            </a:r>
            <a:r>
              <a:rPr lang="fr-FR" sz="2000" dirty="0" err="1" smtClean="0"/>
              <a:t>pv</a:t>
            </a:r>
            <a:r>
              <a:rPr lang="fr-FR" sz="2000" dirty="0" smtClean="0"/>
              <a:t>,;)*</a:t>
            </a:r>
            <a:endParaRPr lang="fr-FR" sz="2000" dirty="0"/>
          </a:p>
        </p:txBody>
      </p:sp>
      <p:sp>
        <p:nvSpPr>
          <p:cNvPr id="10" name="ZoneTexte 9"/>
          <p:cNvSpPr txBox="1"/>
          <p:nvPr/>
        </p:nvSpPr>
        <p:spPr>
          <a:xfrm>
            <a:off x="8134387" y="5625760"/>
            <a:ext cx="2347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Return(</a:t>
            </a:r>
            <a:r>
              <a:rPr lang="fr-FR" sz="2000" dirty="0" err="1" smtClean="0"/>
              <a:t>ParOuv</a:t>
            </a:r>
            <a:r>
              <a:rPr lang="fr-FR" sz="2000" dirty="0" smtClean="0"/>
              <a:t>,()*</a:t>
            </a:r>
            <a:endParaRPr lang="fr-FR" sz="2000" dirty="0"/>
          </a:p>
        </p:txBody>
      </p:sp>
      <p:sp>
        <p:nvSpPr>
          <p:cNvPr id="11" name="ZoneTexte 10"/>
          <p:cNvSpPr txBox="1"/>
          <p:nvPr/>
        </p:nvSpPr>
        <p:spPr>
          <a:xfrm>
            <a:off x="8297112" y="4158485"/>
            <a:ext cx="2347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Return(</a:t>
            </a:r>
            <a:r>
              <a:rPr lang="fr-FR" sz="2000" dirty="0" err="1" smtClean="0"/>
              <a:t>ParFer</a:t>
            </a:r>
            <a:r>
              <a:rPr lang="fr-FR" sz="2000" dirty="0" smtClean="0"/>
              <a:t>,()*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25805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823" y="3399395"/>
            <a:ext cx="7102455" cy="164606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60" y="1832120"/>
            <a:ext cx="6454699" cy="158509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6" y="4671409"/>
            <a:ext cx="7102455" cy="249957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83" y="0"/>
            <a:ext cx="7049111" cy="207282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7451038" y="895072"/>
            <a:ext cx="200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Return(OPPAFF,:=)*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6020823" y="2511499"/>
            <a:ext cx="1487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Return(Fin,})*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0288023" y="3399395"/>
            <a:ext cx="1785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Return(</a:t>
            </a:r>
            <a:r>
              <a:rPr lang="fr-FR" dirty="0" err="1" smtClean="0"/>
              <a:t>Debut</a:t>
            </a:r>
            <a:r>
              <a:rPr lang="fr-FR" dirty="0" smtClean="0"/>
              <a:t>,})*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873138" y="5015822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Retun</a:t>
            </a:r>
            <a:r>
              <a:rPr lang="fr-FR" dirty="0" smtClean="0"/>
              <a:t>(</a:t>
            </a:r>
            <a:r>
              <a:rPr lang="fr-FR" dirty="0" err="1" smtClean="0"/>
              <a:t>integer_literal,val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7013404" y="5916639"/>
            <a:ext cx="2317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Retun</a:t>
            </a:r>
            <a:r>
              <a:rPr lang="fr-FR" dirty="0" smtClean="0"/>
              <a:t>(</a:t>
            </a:r>
            <a:r>
              <a:rPr lang="fr-FR" dirty="0" err="1"/>
              <a:t>float_literal</a:t>
            </a:r>
            <a:r>
              <a:rPr lang="fr-FR" dirty="0" err="1" smtClean="0"/>
              <a:t>,val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68806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54</Words>
  <Application>Microsoft Office PowerPoint</Application>
  <PresentationFormat>Grand écran</PresentationFormat>
  <Paragraphs>27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MSI</dc:creator>
  <cp:lastModifiedBy>MSI</cp:lastModifiedBy>
  <cp:revision>3</cp:revision>
  <dcterms:created xsi:type="dcterms:W3CDTF">2023-02-18T16:42:07Z</dcterms:created>
  <dcterms:modified xsi:type="dcterms:W3CDTF">2023-02-18T16:58:36Z</dcterms:modified>
</cp:coreProperties>
</file>