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imetablegenerator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imetablegenerator.io/" TargetMode="External"/><Relationship Id="rId4" Type="http://schemas.openxmlformats.org/officeDocument/2006/relationships/hyperlink" Target="https://github.com/ash47/TimetableGenerat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5896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Timetable Generator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057400" y="16757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272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By: Ge</a:t>
            </a:r>
            <a:r>
              <a:rPr lang="en-US" sz="27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nzter (Group 2)</a:t>
            </a:r>
          </a:p>
          <a:p>
            <a:pPr indent="-172720" lvl="0" marL="0" marR="0" rtl="0" algn="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Amit  Binu</a:t>
            </a:r>
          </a:p>
          <a:p>
            <a:pPr indent="-172720" lvl="0" marL="0" marR="0" rtl="0" algn="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Mohamed Bengezi</a:t>
            </a:r>
          </a:p>
          <a:p>
            <a:pPr indent="-172720" lvl="0" marL="0" marR="0" rtl="0" algn="r">
              <a:lnSpc>
                <a:spcPct val="80000"/>
              </a:lnSpc>
              <a:spcBef>
                <a:spcPts val="544"/>
              </a:spcBef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Sachin Samarsinghe</a:t>
            </a:r>
          </a:p>
        </p:txBody>
      </p:sp>
      <p:pic>
        <p:nvPicPr>
          <p:cNvPr descr="https://lh6.googleusercontent.com/U-9YcVlXedib9M8FxIgFIyX3W-i5O84Utt2EImHFGPojZr3oupcVbt59TWHfUuutYJsNIGcuFT9ToLvQOgkkj8pBIl9gks4nC_XonLMk-B3YX_UYWZHNzBHatxBnEPH_h2puUe-STK0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775" y="4410993"/>
            <a:ext cx="2940576" cy="1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976650" y="2795400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subTitle"/>
          </p:nvPr>
        </p:nvSpPr>
        <p:spPr>
          <a:xfrm>
            <a:off x="4513925" y="1263900"/>
            <a:ext cx="44400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 a schedule can be a complicated, time-consuming process.</a:t>
            </a:r>
          </a:p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avoid conflicts, but make sure you get all cores, labs, and tutorials.</a:t>
            </a:r>
          </a:p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Currently, only way to do that is through trial-and-error</a:t>
            </a:r>
          </a:p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very frustrating and time consuming</a:t>
            </a:r>
          </a:p>
          <a:p>
            <a:pPr lvl="0" marR="0" rtl="0" algn="l">
              <a:spcBef>
                <a:spcPts val="50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3600"/>
              <a:t>Background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16356" l="0" r="3147" t="22059"/>
          <a:stretch/>
        </p:blipFill>
        <p:spPr>
          <a:xfrm>
            <a:off x="744400" y="2177763"/>
            <a:ext cx="3507675" cy="2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685800" y="1905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ddress the tedious task of making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timetables.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utomatically generate timetable(s) for courses of 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students’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choice.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seamless interface that allows students to create their schedule’s with ease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Purpose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subTitle"/>
          </p:nvPr>
        </p:nvSpPr>
        <p:spPr>
          <a:xfrm>
            <a:off x="685800" y="17043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Currently, to create a schedule, you need to select each core, lab, and tutorial needed for every course</a:t>
            </a:r>
          </a:p>
          <a:p>
            <a:pPr indent="-457200" lvl="0" marL="457200" rtl="0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efficient way to complete this task is by using </a:t>
            </a:r>
            <a:r>
              <a:rPr lang="en-US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https://www.timetablegenerator.io/</a:t>
            </a:r>
          </a:p>
          <a:p>
            <a:pPr indent="-457200" lvl="0" marL="457200" rtl="0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still takes quite the effort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take away the tedious trial-and-error method of creating a schedule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Scope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17043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Web-app that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by anyone that wishes to generate a timetable for McMaster courses.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the user to select any McMaster courses, and generates a schedule with those courses.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keep generating schedules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necessary cores, labs, and tutorials automatically scheduled</a:t>
            </a:r>
          </a:p>
          <a:p>
            <a:pPr indent="-457200" lvl="0" marL="457200" rtl="0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based on the existing timetable generator </a:t>
            </a:r>
            <a:r>
              <a:rPr lang="en-US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https://www.timetablegenerator.io/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well as </a:t>
            </a:r>
            <a:r>
              <a:rPr lang="en-US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https://github.com/ash47/TimetableGenerator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Timetable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subTitle"/>
          </p:nvPr>
        </p:nvSpPr>
        <p:spPr>
          <a:xfrm>
            <a:off x="685800" y="1905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back-end is powered by Node JS.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front-end is implemented in HTML, CSS and JavaScript.</a:t>
            </a: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and the back-end use HTTP to communicate.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Technical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subTitle"/>
          </p:nvPr>
        </p:nvSpPr>
        <p:spPr>
          <a:xfrm>
            <a:off x="685800" y="1905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 -&gt; lectures, tutorials and lab sections.</a:t>
            </a:r>
          </a:p>
          <a:p>
            <a:pPr lvl="0" marR="0" rtl="0" algn="l">
              <a:spcBef>
                <a:spcPts val="50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a graph with cores as nodes.</a:t>
            </a:r>
          </a:p>
          <a:p>
            <a:pPr lvl="0" marR="0" rtl="0" algn="l">
              <a:spcBef>
                <a:spcPts val="50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BFS is used to find a schedule</a:t>
            </a:r>
          </a:p>
          <a:p>
            <a:pPr lvl="0" marR="0" rtl="0" algn="l">
              <a:spcBef>
                <a:spcPts val="50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500"/>
              </a:spcBef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courses are shown in a table format</a:t>
            </a:r>
          </a:p>
          <a:p>
            <a:pPr lvl="0" marR="0" rtl="0" algn="l">
              <a:spcBef>
                <a:spcPts val="50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Timetable Generation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976650" y="2795400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Demonstration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subTitle"/>
          </p:nvPr>
        </p:nvSpPr>
        <p:spPr>
          <a:xfrm>
            <a:off x="685800" y="1905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Genzter’s Timetable Generator is a lifesaver when it comes to making your schedule</a:t>
            </a: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an easy-to-use UI and is portable</a:t>
            </a: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automatically schedules all necessary components of a course</a:t>
            </a:r>
          </a:p>
          <a:p>
            <a:pPr indent="-387350" lvl="0" marL="457200" marR="0" rtl="0" algn="l">
              <a:spcBef>
                <a:spcPts val="0"/>
              </a:spcBef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you to re-generate a schedule limitlessly</a:t>
            </a:r>
          </a:p>
          <a:p>
            <a:pPr lvl="0" marR="0" rtl="0" algn="l">
              <a:spcBef>
                <a:spcPts val="50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44400" y="345375"/>
            <a:ext cx="71907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