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Bakery Sales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KPIs and Visual Analysis</a:t>
            </a:r>
          </a:p>
          <a:p>
            <a:r>
              <a:t>Tools used: Power Query, Excel, Python (for PPT generation)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Objective: Build a dashboard to surface key bakery sales metrics and insights.</a:t>
            </a:r>
            <a:br/>
            <a:r>
              <a:t>Data Processing: Power Query used (dataset supplied). This presentation uses the cleaned data to compute KPIs and charts.</a:t>
            </a:r>
            <a:br/>
            <a:r>
              <a:t>Deliverables: KPIs, Revenue/Product chart, Peak Sales Hour chart, Monthly product sales chart.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Sales dataset: BakerySales_RawData.csv (2654 rows, 27 cols)</a:t>
            </a:r>
          </a:p>
          <a:p>
            <a:r>
              <a:t>- Price dataset: Bakeryprice_RawData.csv (22 rows, 2 cols)</a:t>
            </a:r>
          </a:p>
          <a:p>
            <a:r>
              <a:t>- Extra workbook: ELABS_TASK-2.xlsx (sheets: DESIGN2, Dashboard, Bakery_analysis, Bakeryprice_RawData)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000050"/>
                </a:solidFill>
              </a:defRPr>
            </a:pPr>
            <a:r>
              <a:t>Total Sales (Revenue): 40,793,300</a:t>
            </a:r>
          </a:p>
          <a:p>
            <a:pPr>
              <a:defRPr sz="1600"/>
            </a:pPr>
            <a:r>
              <a:t>Total Number of Products Sold: 10,840</a:t>
            </a:r>
          </a:p>
          <a:p>
            <a:pPr>
              <a:defRPr sz="1600"/>
            </a:pPr>
            <a:r>
              <a:t>Most Sold Product: angbutter (3,229 units)</a:t>
            </a:r>
          </a:p>
          <a:p>
            <a:pPr>
              <a:defRPr sz="1600"/>
            </a:pPr>
            <a:r>
              <a:t>Day with Most Sales (by revenue): 2020-02-23 (492,900)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Revenue-Generating Products</a:t>
            </a:r>
          </a:p>
        </p:txBody>
      </p:sp>
      <p:pic>
        <p:nvPicPr>
          <p:cNvPr id="3" name="Picture 2" descr="chart_revenue_by_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Interpretation: Shows top products contributing to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Peak Sales Hour (Revenue by Hour)</a:t>
            </a:r>
          </a:p>
        </p:txBody>
      </p:sp>
      <p:pic>
        <p:nvPicPr>
          <p:cNvPr id="3" name="Picture 2" descr="chart_revenue_by_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8229600" cy="3291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Interpretation: Identify hours with highest revenue to plan staffing &amp; promotions.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Quantity Sold (Top 6 Products)</a:t>
            </a:r>
          </a:p>
        </p:txBody>
      </p:sp>
      <p:pic>
        <p:nvPicPr>
          <p:cNvPr id="3" name="Picture 2" descr="chart_qty_by_month_top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8229600" cy="4937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Interpretation: Trend of top products over months.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angbutter is the single largest-selling product by units and contributes significantly to revenue.</a:t>
            </a:r>
            <a:br/>
            <a:r>
              <a:t>- Peak sales hours and top-selling days can guide staffing and promotional strategies.</a:t>
            </a:r>
            <a:br/>
            <a:r>
              <a:t>- Monthly trends show which products are seasonal or growing in demand.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