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7631-CDB0-4836-AFD2-B5FE4B45469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1CCE9-ECE9-4E70-BD2B-6E7132043A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7631-CDB0-4836-AFD2-B5FE4B45469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CCE9-ECE9-4E70-BD2B-6E7132043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7631-CDB0-4836-AFD2-B5FE4B45469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CCE9-ECE9-4E70-BD2B-6E7132043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7631-CDB0-4836-AFD2-B5FE4B45469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CCE9-ECE9-4E70-BD2B-6E7132043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7631-CDB0-4836-AFD2-B5FE4B45469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CCE9-ECE9-4E70-BD2B-6E7132043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7631-CDB0-4836-AFD2-B5FE4B45469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CCE9-ECE9-4E70-BD2B-6E7132043A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7631-CDB0-4836-AFD2-B5FE4B45469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CCE9-ECE9-4E70-BD2B-6E7132043A3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7631-CDB0-4836-AFD2-B5FE4B45469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CCE9-ECE9-4E70-BD2B-6E7132043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7631-CDB0-4836-AFD2-B5FE4B45469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CCE9-ECE9-4E70-BD2B-6E7132043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7631-CDB0-4836-AFD2-B5FE4B45469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CCE9-ECE9-4E70-BD2B-6E7132043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7631-CDB0-4836-AFD2-B5FE4B45469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CCE9-ECE9-4E70-BD2B-6E7132043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DE67631-CDB0-4836-AFD2-B5FE4B45469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1F1CCE9-ECE9-4E70-BD2B-6E7132043A3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ar-EG" dirty="0"/>
              <a:t>محمد عبد الحميد طه أحمد (سكشن 7)</a:t>
            </a:r>
          </a:p>
          <a:p>
            <a:pPr algn="r"/>
            <a:r>
              <a:rPr lang="ar-EG" dirty="0"/>
              <a:t>نهال عبد الحميد بدر أحمد (سكشن 7)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2510375"/>
            <a:ext cx="7315200" cy="2595025"/>
          </a:xfrm>
        </p:spPr>
        <p:txBody>
          <a:bodyPr anchor="ctr">
            <a:normAutofit/>
          </a:bodyPr>
          <a:lstStyle/>
          <a:p>
            <a:r>
              <a:rPr lang="en-US" sz="7200" dirty="0"/>
              <a:t>Cyber Security </a:t>
            </a:r>
          </a:p>
        </p:txBody>
      </p:sp>
    </p:spTree>
    <p:extLst>
      <p:ext uri="{BB962C8B-B14F-4D97-AF65-F5344CB8AC3E}">
        <p14:creationId xmlns:p14="http://schemas.microsoft.com/office/powerpoint/2010/main" val="421008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1"/>
            <a:ext cx="7315200" cy="4480560"/>
          </a:xfrm>
        </p:spPr>
        <p:txBody>
          <a:bodyPr/>
          <a:lstStyle/>
          <a:p>
            <a:r>
              <a:rPr lang="en-US" dirty="0"/>
              <a:t>is the application of technologies, processes and controls to protect systems, networks, programs, devices and data from cyber-attacks.</a:t>
            </a:r>
          </a:p>
          <a:p>
            <a:r>
              <a:rPr lang="en-US" dirty="0"/>
              <a:t>It aims to reduce the risk of cyber-attacks and protect against the unauthorized exploitation of systems, networks and technologies.</a:t>
            </a:r>
          </a:p>
          <a:p>
            <a:r>
              <a:rPr lang="en-US" dirty="0"/>
              <a:t>With an increasing amount of people getting connected to Internet, the security threats that cause massive harm are increasing also.</a:t>
            </a:r>
          </a:p>
          <a:p>
            <a:r>
              <a:rPr lang="en-US" dirty="0"/>
              <a:t>Meaning of the Word  “CYBER” It is a combining form relating to information technology, the Internet, and virtual reality.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315200" cy="1154097"/>
          </a:xfrm>
        </p:spPr>
        <p:txBody>
          <a:bodyPr anchor="ctr"/>
          <a:lstStyle/>
          <a:p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4241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772400" cy="4191000"/>
          </a:xfrm>
        </p:spPr>
        <p:txBody>
          <a:bodyPr>
            <a:normAutofit/>
          </a:bodyPr>
          <a:lstStyle/>
          <a:p>
            <a:r>
              <a:rPr lang="en-US" dirty="0"/>
              <a:t>It is necessary since it helps in securing data from threats such as data theft or misuse, also safeguards your system from viruses.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Who needs cyber security?</a:t>
            </a:r>
          </a:p>
          <a:p>
            <a:r>
              <a:rPr lang="en-US" dirty="0"/>
              <a:t>Everyone who is connected to the Internet needs cyber security. This is because most cyber attacks are automated and aim to exploit common vulnerabilities rather than specific websites or organizations. 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9903"/>
            <a:ext cx="7848600" cy="1154097"/>
          </a:xfrm>
        </p:spPr>
        <p:txBody>
          <a:bodyPr>
            <a:normAutofit/>
          </a:bodyPr>
          <a:lstStyle/>
          <a:p>
            <a:r>
              <a:rPr lang="en-US" dirty="0"/>
              <a:t>Why do we need Cyber Security?</a:t>
            </a:r>
          </a:p>
        </p:txBody>
      </p:sp>
    </p:spTree>
    <p:extLst>
      <p:ext uri="{BB962C8B-B14F-4D97-AF65-F5344CB8AC3E}">
        <p14:creationId xmlns:p14="http://schemas.microsoft.com/office/powerpoint/2010/main" val="425501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1" y="457200"/>
            <a:ext cx="3124199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00400"/>
            <a:ext cx="2590800" cy="1219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153400" cy="48615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Viruses and Worms :</a:t>
            </a:r>
          </a:p>
          <a:p>
            <a:pPr marL="45720" indent="0">
              <a:buNone/>
            </a:pPr>
            <a:r>
              <a:rPr lang="en-US" dirty="0"/>
              <a:t>    A Virus is a “program that is loaded onto your computer without your  </a:t>
            </a:r>
          </a:p>
          <a:p>
            <a:pPr marL="45720" indent="0">
              <a:buNone/>
            </a:pPr>
            <a:r>
              <a:rPr lang="en-US" dirty="0"/>
              <a:t>    knowledge and runs against your wishes.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2"/>
                </a:solidFill>
              </a:rPr>
              <a:t>    Solution: </a:t>
            </a:r>
            <a:r>
              <a:rPr lang="en-US" dirty="0"/>
              <a:t>Install a security suite that protects the computer against </a:t>
            </a:r>
          </a:p>
          <a:p>
            <a:pPr marL="45720" indent="0">
              <a:buNone/>
            </a:pPr>
            <a:r>
              <a:rPr lang="en-US" dirty="0"/>
              <a:t>    threats such as viruses and worms.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lvl="0">
              <a:buClr>
                <a:srgbClr val="FF8600"/>
              </a:buClr>
            </a:pPr>
            <a:r>
              <a:rPr lang="en-US" dirty="0"/>
              <a:t>Malware</a:t>
            </a:r>
            <a:r>
              <a:rPr lang="en-US" dirty="0">
                <a:solidFill>
                  <a:prstClr val="white"/>
                </a:solidFill>
              </a:rPr>
              <a:t>:</a:t>
            </a:r>
          </a:p>
          <a:p>
            <a:pPr marL="45720" lvl="0" indent="0">
              <a:buClr>
                <a:srgbClr val="FF8600"/>
              </a:buClr>
              <a:buNone/>
            </a:pPr>
            <a:r>
              <a:rPr lang="en-US" dirty="0"/>
              <a:t>   Malware is any software that infects and damages a computer </a:t>
            </a:r>
          </a:p>
          <a:p>
            <a:pPr marL="45720" lvl="0" indent="0">
              <a:buClr>
                <a:srgbClr val="FF8600"/>
              </a:buClr>
              <a:buNone/>
            </a:pPr>
            <a:r>
              <a:rPr lang="en-US" dirty="0"/>
              <a:t>   system without the owner's knowledge or permission .The word   </a:t>
            </a:r>
          </a:p>
          <a:p>
            <a:pPr marL="45720" lvl="0" indent="0">
              <a:buClr>
                <a:srgbClr val="FF8600"/>
              </a:buClr>
              <a:buNone/>
            </a:pPr>
            <a:r>
              <a:rPr lang="en-US" dirty="0"/>
              <a:t>   "malware" comes from the term “malicious software“. </a:t>
            </a:r>
          </a:p>
          <a:p>
            <a:pPr marL="45720" lvl="0" indent="0">
              <a:buClr>
                <a:srgbClr val="FF8600"/>
              </a:buClr>
              <a:buNone/>
            </a:pPr>
            <a:r>
              <a:rPr lang="en-US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schemeClr val="tx2"/>
                </a:solidFill>
              </a:rPr>
              <a:t>Solution:</a:t>
            </a:r>
            <a:r>
              <a:rPr lang="en-US" dirty="0"/>
              <a:t> Download an anti-malware program that also helps </a:t>
            </a:r>
          </a:p>
          <a:p>
            <a:pPr marL="45720" lvl="0" indent="0">
              <a:buClr>
                <a:srgbClr val="FF8600"/>
              </a:buClr>
              <a:buNone/>
            </a:pPr>
            <a:r>
              <a:rPr lang="en-US" dirty="0"/>
              <a:t>    prevent infections. Activate Network Threat Protection, Firewall, </a:t>
            </a:r>
          </a:p>
          <a:p>
            <a:pPr marL="45720" lvl="0" indent="0">
              <a:buClr>
                <a:srgbClr val="FF8600"/>
              </a:buClr>
              <a:buNone/>
            </a:pPr>
            <a:r>
              <a:rPr lang="en-US" dirty="0"/>
              <a:t>    Antivirus.</a:t>
            </a:r>
            <a:endParaRPr lang="en-US" dirty="0">
              <a:solidFill>
                <a:prstClr val="white"/>
              </a:solidFill>
            </a:endParaRP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703"/>
            <a:ext cx="7315200" cy="1154097"/>
          </a:xfrm>
        </p:spPr>
        <p:txBody>
          <a:bodyPr anchor="ctr"/>
          <a:lstStyle/>
          <a:p>
            <a:r>
              <a:rPr lang="en-US" dirty="0"/>
              <a:t>Major security problems:-</a:t>
            </a:r>
          </a:p>
        </p:txBody>
      </p:sp>
    </p:spTree>
    <p:extLst>
      <p:ext uri="{BB962C8B-B14F-4D97-AF65-F5344CB8AC3E}">
        <p14:creationId xmlns:p14="http://schemas.microsoft.com/office/powerpoint/2010/main" val="418467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011"/>
          <a:stretch/>
        </p:blipFill>
        <p:spPr>
          <a:xfrm>
            <a:off x="5715000" y="304800"/>
            <a:ext cx="2667000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30550"/>
            <a:ext cx="2729947" cy="10604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001000" cy="5486399"/>
          </a:xfrm>
        </p:spPr>
        <p:txBody>
          <a:bodyPr/>
          <a:lstStyle/>
          <a:p>
            <a:pPr lvl="0">
              <a:buClr>
                <a:srgbClr val="FF8600"/>
              </a:buClr>
            </a:pPr>
            <a:r>
              <a:rPr lang="en-US" dirty="0"/>
              <a:t>Trojan Horses:</a:t>
            </a:r>
          </a:p>
          <a:p>
            <a:pPr marL="45720" indent="0">
              <a:buClr>
                <a:srgbClr val="FF8600"/>
              </a:buClr>
              <a:buNone/>
            </a:pPr>
            <a:r>
              <a:rPr lang="en-US" dirty="0"/>
              <a:t>    They are email viruses that can duplicate themselves, steal </a:t>
            </a:r>
          </a:p>
          <a:p>
            <a:pPr marL="45720" indent="0">
              <a:buClr>
                <a:srgbClr val="FF8600"/>
              </a:buClr>
              <a:buNone/>
            </a:pPr>
            <a:r>
              <a:rPr lang="en-US" dirty="0"/>
              <a:t>    information, or harm the computer system. These viruses are the </a:t>
            </a:r>
          </a:p>
          <a:p>
            <a:pPr marL="45720" indent="0">
              <a:buClr>
                <a:srgbClr val="FF8600"/>
              </a:buClr>
              <a:buNone/>
            </a:pPr>
            <a:r>
              <a:rPr lang="en-US" dirty="0"/>
              <a:t>    most serious threats to computers.</a:t>
            </a:r>
          </a:p>
          <a:p>
            <a:pPr marL="45720" lvl="0" indent="0">
              <a:buClr>
                <a:srgbClr val="FF8600"/>
              </a:buClr>
              <a:buNone/>
            </a:pPr>
            <a:r>
              <a:rPr lang="en-US" dirty="0">
                <a:solidFill>
                  <a:schemeClr val="tx2"/>
                </a:solidFill>
              </a:rPr>
              <a:t>    Solution:</a:t>
            </a:r>
            <a:r>
              <a:rPr lang="en-US" dirty="0"/>
              <a:t> Security suites, such as Avast Internet Security, will </a:t>
            </a:r>
          </a:p>
          <a:p>
            <a:pPr marL="45720" lvl="0" indent="0">
              <a:buClr>
                <a:srgbClr val="FF8600"/>
              </a:buClr>
              <a:buNone/>
            </a:pPr>
            <a:r>
              <a:rPr lang="en-US" dirty="0"/>
              <a:t>    prevent you from downloading Trojan Horses.</a:t>
            </a:r>
          </a:p>
          <a:p>
            <a:pPr marL="45720" lvl="0" indent="0">
              <a:buClr>
                <a:srgbClr val="FF8600"/>
              </a:buClr>
              <a:buNone/>
            </a:pPr>
            <a:endParaRPr lang="en-US" dirty="0"/>
          </a:p>
          <a:p>
            <a:pPr marL="45720" lvl="0" indent="0">
              <a:buClr>
                <a:srgbClr val="FF8600"/>
              </a:buClr>
              <a:buNone/>
            </a:pPr>
            <a:endParaRPr lang="en-US" dirty="0"/>
          </a:p>
          <a:p>
            <a:pPr lvl="0">
              <a:buClr>
                <a:srgbClr val="FF8600"/>
              </a:buClr>
            </a:pPr>
            <a:r>
              <a:rPr lang="en-US" dirty="0"/>
              <a:t>Password Cracking:</a:t>
            </a:r>
          </a:p>
          <a:p>
            <a:pPr marL="45720" indent="0">
              <a:buClr>
                <a:srgbClr val="FF8600"/>
              </a:buClr>
              <a:buNone/>
            </a:pPr>
            <a:r>
              <a:rPr lang="en-US" dirty="0"/>
              <a:t>    They are attacks by hackers that are able to determine passwords </a:t>
            </a:r>
          </a:p>
          <a:p>
            <a:pPr marL="45720" indent="0">
              <a:buClr>
                <a:srgbClr val="FF8600"/>
              </a:buClr>
              <a:buNone/>
            </a:pPr>
            <a:r>
              <a:rPr lang="en-US" dirty="0"/>
              <a:t>    or find passwords to different protected electronic areas and </a:t>
            </a:r>
          </a:p>
          <a:p>
            <a:pPr marL="45720" indent="0">
              <a:buClr>
                <a:srgbClr val="FF8600"/>
              </a:buClr>
              <a:buNone/>
            </a:pPr>
            <a:r>
              <a:rPr lang="en-US" dirty="0"/>
              <a:t>    social network sites.</a:t>
            </a:r>
          </a:p>
          <a:p>
            <a:pPr marL="45720" indent="0">
              <a:buClr>
                <a:srgbClr val="FF8600"/>
              </a:buClr>
              <a:buNone/>
            </a:pPr>
            <a:r>
              <a:rPr lang="en-US" dirty="0">
                <a:solidFill>
                  <a:schemeClr val="tx2"/>
                </a:solidFill>
              </a:rPr>
              <a:t>    Solution:</a:t>
            </a:r>
            <a:r>
              <a:rPr lang="en-US" dirty="0"/>
              <a:t> Use always Strong password. Never use same password </a:t>
            </a:r>
          </a:p>
          <a:p>
            <a:pPr marL="45720" indent="0">
              <a:buClr>
                <a:srgbClr val="FF8600"/>
              </a:buClr>
              <a:buNone/>
            </a:pPr>
            <a:r>
              <a:rPr lang="en-US" dirty="0"/>
              <a:t>    for two different sites.</a:t>
            </a:r>
          </a:p>
          <a:p>
            <a:pPr marL="45720" indent="0">
              <a:buClr>
                <a:srgbClr val="FF8600"/>
              </a:buClr>
              <a:buNone/>
            </a:pPr>
            <a:endParaRPr lang="en-US" dirty="0"/>
          </a:p>
          <a:p>
            <a:pPr lvl="0">
              <a:buClr>
                <a:srgbClr val="FF8600"/>
              </a:buClr>
            </a:pPr>
            <a:endParaRPr lang="en-US" dirty="0">
              <a:solidFill>
                <a:prstClr val="white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4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54097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What are the 5 types of cyber 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556760"/>
          </a:xfrm>
        </p:spPr>
        <p:txBody>
          <a:bodyPr/>
          <a:lstStyle/>
          <a:p>
            <a:r>
              <a:rPr lang="en-US" dirty="0"/>
              <a:t>Critical infrastructure cyber security</a:t>
            </a:r>
          </a:p>
          <a:p>
            <a:r>
              <a:rPr lang="en-US" dirty="0"/>
              <a:t>Network security</a:t>
            </a:r>
          </a:p>
          <a:p>
            <a:r>
              <a:rPr lang="en-US" dirty="0"/>
              <a:t>Cloud security</a:t>
            </a:r>
          </a:p>
          <a:p>
            <a:r>
              <a:rPr lang="en-US" dirty="0"/>
              <a:t>IOT (Internet of Things) security</a:t>
            </a:r>
          </a:p>
          <a:p>
            <a:r>
              <a:rPr lang="en-US" dirty="0"/>
              <a:t>Application security</a:t>
            </a:r>
          </a:p>
        </p:txBody>
      </p:sp>
    </p:spTree>
    <p:extLst>
      <p:ext uri="{BB962C8B-B14F-4D97-AF65-F5344CB8AC3E}">
        <p14:creationId xmlns:p14="http://schemas.microsoft.com/office/powerpoint/2010/main" val="165441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3364992" cy="621792"/>
          </a:xfrm>
        </p:spPr>
        <p:txBody>
          <a:bodyPr anchor="ctr"/>
          <a:lstStyle/>
          <a:p>
            <a:r>
              <a:rPr lang="en-US" dirty="0"/>
              <a:t>Cyber security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4648200" y="1905000"/>
            <a:ext cx="3362062" cy="621792"/>
          </a:xfrm>
        </p:spPr>
        <p:txBody>
          <a:bodyPr anchor="ctr"/>
          <a:lstStyle/>
          <a:p>
            <a:r>
              <a:rPr lang="en-US" dirty="0"/>
              <a:t>information security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62000"/>
            <a:ext cx="8229600" cy="1154097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Cyber security vs information security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2590800"/>
            <a:ext cx="3566160" cy="2953512"/>
          </a:xfrm>
        </p:spPr>
        <p:txBody>
          <a:bodyPr/>
          <a:lstStyle/>
          <a:p>
            <a:r>
              <a:rPr lang="en-US" dirty="0"/>
              <a:t>focuses on protecting computer systems from unauthorized access or being otherwise damaged or made inaccessible.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681727" y="2609088"/>
            <a:ext cx="3566160" cy="2953512"/>
          </a:xfrm>
        </p:spPr>
        <p:txBody>
          <a:bodyPr/>
          <a:lstStyle/>
          <a:p>
            <a:r>
              <a:rPr lang="en-US" dirty="0"/>
              <a:t>It is a broader category that protects all information assets, whether in hard copy or digital form.</a:t>
            </a:r>
          </a:p>
        </p:txBody>
      </p:sp>
    </p:spTree>
    <p:extLst>
      <p:ext uri="{BB962C8B-B14F-4D97-AF65-F5344CB8AC3E}">
        <p14:creationId xmlns:p14="http://schemas.microsoft.com/office/powerpoint/2010/main" val="28630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05800" cy="4861561"/>
          </a:xfrm>
        </p:spPr>
        <p:txBody>
          <a:bodyPr>
            <a:normAutofit/>
          </a:bodyPr>
          <a:lstStyle/>
          <a:p>
            <a:r>
              <a:rPr lang="en-US" dirty="0"/>
              <a:t>hacker is a person who breaks into computers, usually by gaining access to administrative controls.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Types of Hackers:-</a:t>
            </a:r>
          </a:p>
          <a:p>
            <a:pPr marL="45720" indent="0">
              <a:buNone/>
            </a:pPr>
            <a:endParaRPr lang="en-US" dirty="0"/>
          </a:p>
          <a:p>
            <a:pPr marL="502920" indent="-457200">
              <a:buAutoNum type="arabicParenR"/>
            </a:pPr>
            <a:r>
              <a:rPr lang="en-US" dirty="0"/>
              <a:t>White Hat Hacker:</a:t>
            </a:r>
          </a:p>
          <a:p>
            <a:pPr marL="45720" indent="0">
              <a:buNone/>
            </a:pPr>
            <a:r>
              <a:rPr lang="en-US" dirty="0"/>
              <a:t>      is a cybersecurity experts who use their skills to find </a:t>
            </a:r>
          </a:p>
          <a:p>
            <a:pPr marL="45720" indent="0">
              <a:buNone/>
            </a:pPr>
            <a:r>
              <a:rPr lang="en-US" dirty="0"/>
              <a:t>      vulnerabilities in organizational networks and computer </a:t>
            </a:r>
          </a:p>
          <a:p>
            <a:pPr marL="45720" indent="0">
              <a:buNone/>
            </a:pPr>
            <a:r>
              <a:rPr lang="en-US" dirty="0"/>
              <a:t>      systems. They are authorized to hack these systems for </a:t>
            </a:r>
          </a:p>
          <a:p>
            <a:pPr marL="45720" indent="0">
              <a:buNone/>
            </a:pPr>
            <a:r>
              <a:rPr lang="en-US" dirty="0"/>
              <a:t>      the purpose of spotting security vulnerabilities before a </a:t>
            </a:r>
          </a:p>
          <a:p>
            <a:pPr marL="45720" indent="0">
              <a:buNone/>
            </a:pPr>
            <a:r>
              <a:rPr lang="en-US" dirty="0"/>
              <a:t>      criminal hacker can. They help businesses prevent cybersecurity </a:t>
            </a:r>
          </a:p>
          <a:p>
            <a:pPr marL="45720" indent="0">
              <a:buNone/>
            </a:pPr>
            <a:r>
              <a:rPr lang="en-US" dirty="0"/>
              <a:t>      attacks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315200" cy="990600"/>
          </a:xfrm>
        </p:spPr>
        <p:txBody>
          <a:bodyPr anchor="ctr"/>
          <a:lstStyle/>
          <a:p>
            <a:r>
              <a:rPr lang="en-US" dirty="0"/>
              <a:t>Hackers</a:t>
            </a:r>
          </a:p>
        </p:txBody>
      </p:sp>
    </p:spTree>
    <p:extLst>
      <p:ext uri="{BB962C8B-B14F-4D97-AF65-F5344CB8AC3E}">
        <p14:creationId xmlns:p14="http://schemas.microsoft.com/office/powerpoint/2010/main" val="199530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1"/>
            <a:ext cx="7696200" cy="5623560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chemeClr val="tx2"/>
                </a:solidFill>
              </a:rPr>
              <a:t>2)  </a:t>
            </a:r>
            <a:r>
              <a:rPr lang="en-US" dirty="0"/>
              <a:t>Black Hat Hacker:</a:t>
            </a:r>
          </a:p>
          <a:p>
            <a:pPr marL="45720" indent="0">
              <a:buNone/>
            </a:pPr>
            <a:r>
              <a:rPr lang="en-US" dirty="0"/>
              <a:t>    is a cybercriminal who breaks into computer systems with </a:t>
            </a:r>
          </a:p>
          <a:p>
            <a:pPr marL="45720" indent="0">
              <a:buNone/>
            </a:pPr>
            <a:r>
              <a:rPr lang="en-US" dirty="0"/>
              <a:t>    malicious or criminal intent . Profit from data breaches. </a:t>
            </a:r>
          </a:p>
          <a:p>
            <a:pPr marL="45720" indent="0">
              <a:buNone/>
            </a:pPr>
            <a:r>
              <a:rPr lang="en-US" dirty="0"/>
              <a:t>    These individuals can do serious harm to individuals and </a:t>
            </a:r>
          </a:p>
          <a:p>
            <a:pPr marL="45720" indent="0">
              <a:buNone/>
            </a:pPr>
            <a:r>
              <a:rPr lang="en-US" dirty="0"/>
              <a:t>    organizations alike by stealing sensitive or personal data, </a:t>
            </a:r>
          </a:p>
          <a:p>
            <a:pPr marL="45720" indent="0">
              <a:buNone/>
            </a:pPr>
            <a:r>
              <a:rPr lang="en-US" dirty="0"/>
              <a:t>    compromising entire computer systems, or altering critical </a:t>
            </a:r>
          </a:p>
          <a:p>
            <a:pPr marL="45720" indent="0">
              <a:buNone/>
            </a:pPr>
            <a:r>
              <a:rPr lang="en-US" dirty="0"/>
              <a:t>     networks. 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2"/>
                </a:solidFill>
              </a:rPr>
              <a:t>3)  </a:t>
            </a:r>
            <a:r>
              <a:rPr lang="en-US" dirty="0"/>
              <a:t>Grey Hat Hacker:</a:t>
            </a:r>
          </a:p>
          <a:p>
            <a:pPr marL="45720" indent="0">
              <a:buNone/>
            </a:pPr>
            <a:r>
              <a:rPr lang="en-US" dirty="0"/>
              <a:t>      is a cybersecurity expert who finds ways to hack into computer </a:t>
            </a:r>
          </a:p>
          <a:p>
            <a:pPr marL="45720" indent="0">
              <a:buNone/>
            </a:pPr>
            <a:r>
              <a:rPr lang="en-US" dirty="0"/>
              <a:t>      networks and systems, but without the malicious intent of a </a:t>
            </a:r>
          </a:p>
          <a:p>
            <a:pPr marL="45720" indent="0">
              <a:buNone/>
            </a:pPr>
            <a:r>
              <a:rPr lang="en-US" dirty="0"/>
              <a:t>      black hat hacker. they engage in hacking activities for the pure </a:t>
            </a:r>
          </a:p>
          <a:p>
            <a:pPr marL="45720" indent="0">
              <a:buNone/>
            </a:pPr>
            <a:r>
              <a:rPr lang="en-US" dirty="0"/>
              <a:t>      enjoyment of finding gaps in computer systems, and they </a:t>
            </a:r>
          </a:p>
          <a:p>
            <a:pPr marL="45720" indent="0">
              <a:buNone/>
            </a:pPr>
            <a:r>
              <a:rPr lang="en-US" dirty="0"/>
              <a:t>      might even let the owner know if any weak points are found.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52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68</TotalTime>
  <Words>608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Perspective</vt:lpstr>
      <vt:lpstr>Cyber Security </vt:lpstr>
      <vt:lpstr>Definition</vt:lpstr>
      <vt:lpstr>Why do we need Cyber Security?</vt:lpstr>
      <vt:lpstr>Major security problems:-</vt:lpstr>
      <vt:lpstr>PowerPoint Presentation</vt:lpstr>
      <vt:lpstr>What are the 5 types of cyber security?</vt:lpstr>
      <vt:lpstr>Cyber security vs information security</vt:lpstr>
      <vt:lpstr>Hackers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</dc:title>
  <dc:creator>c.delivery for lap</dc:creator>
  <cp:lastModifiedBy>Nehaljjk56@outlook.com</cp:lastModifiedBy>
  <cp:revision>9</cp:revision>
  <dcterms:created xsi:type="dcterms:W3CDTF">2022-01-03T16:49:35Z</dcterms:created>
  <dcterms:modified xsi:type="dcterms:W3CDTF">2022-01-03T18:27:12Z</dcterms:modified>
</cp:coreProperties>
</file>