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Slab"/>
      <p:regular r:id="rId23"/>
      <p:bold r:id="rId24"/>
    </p:embeddedFont>
    <p:embeddedFont>
      <p:font typeface="IBM Plex Sans"/>
      <p:regular r:id="rId25"/>
      <p:bold r:id="rId26"/>
      <p:italic r:id="rId27"/>
      <p:boldItalic r:id="rId28"/>
    </p:embeddedFont>
    <p:embeddedFont>
      <p:font typeface="Bitter"/>
      <p:regular r:id="rId29"/>
      <p:bold r:id="rId30"/>
      <p:italic r:id="rId31"/>
      <p:boldItalic r:id="rId32"/>
    </p:embeddedFont>
    <p:embeddedFont>
      <p:font typeface="IBM Plex Sans SemiBold"/>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BMPlexSans-bold.fntdata"/><Relationship Id="rId25" Type="http://schemas.openxmlformats.org/officeDocument/2006/relationships/font" Target="fonts/IBMPlexSans-regular.fntdata"/><Relationship Id="rId28" Type="http://schemas.openxmlformats.org/officeDocument/2006/relationships/font" Target="fonts/IBMPlexSans-boldItalic.fntdata"/><Relationship Id="rId27" Type="http://schemas.openxmlformats.org/officeDocument/2006/relationships/font" Target="fonts/IBMPlexSa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itter-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itter-italic.fntdata"/><Relationship Id="rId30" Type="http://schemas.openxmlformats.org/officeDocument/2006/relationships/font" Target="fonts/Bitter-bold.fntdata"/><Relationship Id="rId11" Type="http://schemas.openxmlformats.org/officeDocument/2006/relationships/slide" Target="slides/slide7.xml"/><Relationship Id="rId33" Type="http://schemas.openxmlformats.org/officeDocument/2006/relationships/font" Target="fonts/IBMPlexSansSemiBold-regular.fntdata"/><Relationship Id="rId10" Type="http://schemas.openxmlformats.org/officeDocument/2006/relationships/slide" Target="slides/slide6.xml"/><Relationship Id="rId32" Type="http://schemas.openxmlformats.org/officeDocument/2006/relationships/font" Target="fonts/Bitter-boldItalic.fntdata"/><Relationship Id="rId13" Type="http://schemas.openxmlformats.org/officeDocument/2006/relationships/slide" Target="slides/slide9.xml"/><Relationship Id="rId35" Type="http://schemas.openxmlformats.org/officeDocument/2006/relationships/font" Target="fonts/IBMPlexSansSemiBold-italic.fntdata"/><Relationship Id="rId12" Type="http://schemas.openxmlformats.org/officeDocument/2006/relationships/slide" Target="slides/slide8.xml"/><Relationship Id="rId34" Type="http://schemas.openxmlformats.org/officeDocument/2006/relationships/font" Target="fonts/IBMPlexSansSemiBold-bold.fntdata"/><Relationship Id="rId15" Type="http://schemas.openxmlformats.org/officeDocument/2006/relationships/slide" Target="slides/slide11.xml"/><Relationship Id="rId37" Type="http://schemas.openxmlformats.org/officeDocument/2006/relationships/font" Target="fonts/OpenSans-regular.fntdata"/><Relationship Id="rId14" Type="http://schemas.openxmlformats.org/officeDocument/2006/relationships/slide" Target="slides/slide10.xml"/><Relationship Id="rId36" Type="http://schemas.openxmlformats.org/officeDocument/2006/relationships/font" Target="fonts/IBMPlexSansSemiBold-boldItalic.fntdata"/><Relationship Id="rId17" Type="http://schemas.openxmlformats.org/officeDocument/2006/relationships/slide" Target="slides/slide13.xml"/><Relationship Id="rId39" Type="http://schemas.openxmlformats.org/officeDocument/2006/relationships/font" Target="fonts/OpenSans-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1" name="Shape 1821"/>
        <p:cNvGrpSpPr/>
        <p:nvPr/>
      </p:nvGrpSpPr>
      <p:grpSpPr>
        <a:xfrm>
          <a:off x="0" y="0"/>
          <a:ext cx="0" cy="0"/>
          <a:chOff x="0" y="0"/>
          <a:chExt cx="0" cy="0"/>
        </a:xfrm>
      </p:grpSpPr>
      <p:sp>
        <p:nvSpPr>
          <p:cNvPr id="1822" name="Google Shape;18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23" name="Google Shape;18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2" name="Shape 1922"/>
        <p:cNvGrpSpPr/>
        <p:nvPr/>
      </p:nvGrpSpPr>
      <p:grpSpPr>
        <a:xfrm>
          <a:off x="0" y="0"/>
          <a:ext cx="0" cy="0"/>
          <a:chOff x="0" y="0"/>
          <a:chExt cx="0" cy="0"/>
        </a:xfrm>
      </p:grpSpPr>
      <p:sp>
        <p:nvSpPr>
          <p:cNvPr id="1923" name="Google Shape;1923;g1108247021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4" name="Google Shape;1924;g1108247021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9" name="Shape 1929"/>
        <p:cNvGrpSpPr/>
        <p:nvPr/>
      </p:nvGrpSpPr>
      <p:grpSpPr>
        <a:xfrm>
          <a:off x="0" y="0"/>
          <a:ext cx="0" cy="0"/>
          <a:chOff x="0" y="0"/>
          <a:chExt cx="0" cy="0"/>
        </a:xfrm>
      </p:grpSpPr>
      <p:sp>
        <p:nvSpPr>
          <p:cNvPr id="1930" name="Google Shape;1930;g8da6cdce42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1" name="Google Shape;1931;g8da6cdce42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5" name="Shape 1945"/>
        <p:cNvGrpSpPr/>
        <p:nvPr/>
      </p:nvGrpSpPr>
      <p:grpSpPr>
        <a:xfrm>
          <a:off x="0" y="0"/>
          <a:ext cx="0" cy="0"/>
          <a:chOff x="0" y="0"/>
          <a:chExt cx="0" cy="0"/>
        </a:xfrm>
      </p:grpSpPr>
      <p:sp>
        <p:nvSpPr>
          <p:cNvPr id="1946" name="Google Shape;1946;g1108247021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7" name="Google Shape;1947;g1108247021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malyoun declaration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1108247021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1108247021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g113cb752ca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3" name="Google Shape;1963;g113cb752ca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2" name="Shape 1972"/>
        <p:cNvGrpSpPr/>
        <p:nvPr/>
      </p:nvGrpSpPr>
      <p:grpSpPr>
        <a:xfrm>
          <a:off x="0" y="0"/>
          <a:ext cx="0" cy="0"/>
          <a:chOff x="0" y="0"/>
          <a:chExt cx="0" cy="0"/>
        </a:xfrm>
      </p:grpSpPr>
      <p:sp>
        <p:nvSpPr>
          <p:cNvPr id="1973" name="Google Shape;1973;g8da6cdce4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4" name="Google Shape;1974;g8da6cdce4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8c7c9f6c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8c7c9f6c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4" name="Shape 1994"/>
        <p:cNvGrpSpPr/>
        <p:nvPr/>
      </p:nvGrpSpPr>
      <p:grpSpPr>
        <a:xfrm>
          <a:off x="0" y="0"/>
          <a:ext cx="0" cy="0"/>
          <a:chOff x="0" y="0"/>
          <a:chExt cx="0" cy="0"/>
        </a:xfrm>
      </p:grpSpPr>
      <p:sp>
        <p:nvSpPr>
          <p:cNvPr id="1995" name="Google Shape;1995;g8da6cdce42_0_1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8da6cdce42_0_1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g8c7c9f6c56_0_16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8c7c9f6c56_0_16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1108247021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1108247021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7" name="Shape 1837"/>
        <p:cNvGrpSpPr/>
        <p:nvPr/>
      </p:nvGrpSpPr>
      <p:grpSpPr>
        <a:xfrm>
          <a:off x="0" y="0"/>
          <a:ext cx="0" cy="0"/>
          <a:chOff x="0" y="0"/>
          <a:chExt cx="0" cy="0"/>
        </a:xfrm>
      </p:grpSpPr>
      <p:sp>
        <p:nvSpPr>
          <p:cNvPr id="1838" name="Google Shape;1838;g113cb752ca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9" name="Google Shape;1839;g113cb752ca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IBM Plex Sans"/>
                <a:ea typeface="IBM Plex Sans"/>
                <a:cs typeface="IBM Plex Sans"/>
                <a:sym typeface="IBM Plex Sans"/>
              </a:rPr>
              <a:t>Human precision</a:t>
            </a:r>
            <a:r>
              <a:rPr lang="en">
                <a:solidFill>
                  <a:schemeClr val="dk1"/>
                </a:solidFill>
                <a:latin typeface="IBM Plex Sans"/>
                <a:ea typeface="IBM Plex Sans"/>
                <a:cs typeface="IBM Plex Sans"/>
                <a:sym typeface="IBM Plex Sans"/>
              </a:rPr>
              <a:t> at fraud </a:t>
            </a:r>
            <a:r>
              <a:rPr b="1" lang="en">
                <a:solidFill>
                  <a:schemeClr val="dk1"/>
                </a:solidFill>
                <a:latin typeface="IBM Plex Sans"/>
                <a:ea typeface="IBM Plex Sans"/>
                <a:cs typeface="IBM Plex Sans"/>
                <a:sym typeface="IBM Plex Sans"/>
              </a:rPr>
              <a:t>detection</a:t>
            </a:r>
            <a:r>
              <a:rPr lang="en">
                <a:solidFill>
                  <a:schemeClr val="dk1"/>
                </a:solidFill>
                <a:latin typeface="IBM Plex Sans"/>
                <a:ea typeface="IBM Plex Sans"/>
                <a:cs typeface="IBM Plex Sans"/>
                <a:sym typeface="IBM Plex Sans"/>
              </a:rPr>
              <a:t> in X-ray scans is </a:t>
            </a:r>
            <a:r>
              <a:rPr b="1" lang="en">
                <a:solidFill>
                  <a:schemeClr val="dk1"/>
                </a:solidFill>
                <a:latin typeface="IBM Plex Sans"/>
                <a:ea typeface="IBM Plex Sans"/>
                <a:cs typeface="IBM Plex Sans"/>
                <a:sym typeface="IBM Plex Sans"/>
              </a:rPr>
              <a:t>not always effective</a:t>
            </a:r>
            <a:endParaRPr b="1">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a:solidFill>
                  <a:schemeClr val="dk1"/>
                </a:solidFill>
                <a:latin typeface="IBM Plex Sans"/>
                <a:ea typeface="IBM Plex Sans"/>
                <a:cs typeface="IBM Plex Sans"/>
                <a:sym typeface="IBM Plex Sans"/>
              </a:rPr>
              <a:t>Human </a:t>
            </a:r>
            <a:r>
              <a:rPr b="1" lang="en">
                <a:solidFill>
                  <a:schemeClr val="dk1"/>
                </a:solidFill>
                <a:latin typeface="IBM Plex Sans"/>
                <a:ea typeface="IBM Plex Sans"/>
                <a:cs typeface="IBM Plex Sans"/>
                <a:sym typeface="IBM Plex Sans"/>
              </a:rPr>
              <a:t>time</a:t>
            </a:r>
            <a:r>
              <a:rPr lang="en">
                <a:solidFill>
                  <a:schemeClr val="dk1"/>
                </a:solidFill>
                <a:latin typeface="IBM Plex Sans"/>
                <a:ea typeface="IBM Plex Sans"/>
                <a:cs typeface="IBM Plex Sans"/>
                <a:sym typeface="IBM Plex Sans"/>
              </a:rPr>
              <a:t> to </a:t>
            </a:r>
            <a:r>
              <a:rPr b="1" lang="en">
                <a:solidFill>
                  <a:schemeClr val="dk1"/>
                </a:solidFill>
                <a:latin typeface="IBM Plex Sans"/>
                <a:ea typeface="IBM Plex Sans"/>
                <a:cs typeface="IBM Plex Sans"/>
                <a:sym typeface="IBM Plex Sans"/>
              </a:rPr>
              <a:t>process image</a:t>
            </a:r>
            <a:r>
              <a:rPr lang="en">
                <a:solidFill>
                  <a:schemeClr val="dk1"/>
                </a:solidFill>
                <a:latin typeface="IBM Plex Sans"/>
                <a:ea typeface="IBM Plex Sans"/>
                <a:cs typeface="IBM Plex Sans"/>
                <a:sym typeface="IBM Plex Sans"/>
              </a:rPr>
              <a:t> scan is about </a:t>
            </a:r>
            <a:r>
              <a:rPr b="1" lang="en">
                <a:solidFill>
                  <a:schemeClr val="dk1"/>
                </a:solidFill>
                <a:latin typeface="IBM Plex Sans"/>
                <a:ea typeface="IBM Plex Sans"/>
                <a:cs typeface="IBM Plex Sans"/>
                <a:sym typeface="IBM Plex Sans"/>
              </a:rPr>
              <a:t>2 minutes.</a:t>
            </a:r>
            <a:endParaRPr b="1">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a:solidFill>
                  <a:schemeClr val="dk1"/>
                </a:solidFill>
                <a:latin typeface="IBM Plex Sans"/>
                <a:ea typeface="IBM Plex Sans"/>
                <a:cs typeface="IBM Plex Sans"/>
                <a:sym typeface="IBM Plex Sans"/>
              </a:rPr>
              <a:t>X-Ray </a:t>
            </a:r>
            <a:r>
              <a:rPr lang="en">
                <a:solidFill>
                  <a:schemeClr val="dk1"/>
                </a:solidFill>
                <a:latin typeface="IBM Plex Sans"/>
                <a:ea typeface="IBM Plex Sans"/>
                <a:cs typeface="IBM Plex Sans"/>
                <a:sym typeface="IBM Plex Sans"/>
              </a:rPr>
              <a:t>Scan is </a:t>
            </a:r>
            <a:r>
              <a:rPr b="1" lang="en">
                <a:solidFill>
                  <a:schemeClr val="dk1"/>
                </a:solidFill>
                <a:latin typeface="IBM Plex Sans"/>
                <a:ea typeface="IBM Plex Sans"/>
                <a:cs typeface="IBM Plex Sans"/>
                <a:sym typeface="IBM Plex Sans"/>
              </a:rPr>
              <a:t>not clear</a:t>
            </a:r>
            <a:r>
              <a:rPr lang="en">
                <a:solidFill>
                  <a:schemeClr val="dk1"/>
                </a:solidFill>
                <a:latin typeface="IBM Plex Sans"/>
                <a:ea typeface="IBM Plex Sans"/>
                <a:cs typeface="IBM Plex Sans"/>
                <a:sym typeface="IBM Plex Sans"/>
              </a:rPr>
              <a:t> so the human eye can’t analyse it.</a:t>
            </a:r>
            <a:endParaRPr b="1">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Detection of threats and contraband starts with high fidelity imaging and sensor data, but it doesn't end there. Data can quickly become overwhelming and human operators, no matter how skilled, can get fatigued and distracted.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g113cb752ca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113cb752ca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g1108247021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4" name="Google Shape;1854;g1108247021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8c0bf7f92c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8c0bf7f92c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113cb752ca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113cb752ca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g11049cb7325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5" name="Google Shape;1875;g11049cb7325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8da6cdce42_0_1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8da6cdce42_0_1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grpSp>
        <p:nvGrpSpPr>
          <p:cNvPr id="9" name="Google Shape;9;p2"/>
          <p:cNvGrpSpPr/>
          <p:nvPr/>
        </p:nvGrpSpPr>
        <p:grpSpPr>
          <a:xfrm>
            <a:off x="81300" y="-39450"/>
            <a:ext cx="8952300" cy="5222400"/>
            <a:chOff x="81300" y="-39450"/>
            <a:chExt cx="8952300" cy="5222400"/>
          </a:xfrm>
        </p:grpSpPr>
        <p:cxnSp>
          <p:nvCxnSpPr>
            <p:cNvPr id="10" name="Google Shape;10;p2"/>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 name="Google Shape;11;p2"/>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 name="Google Shape;12;p2"/>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 name="Google Shape;13;p2"/>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 name="Google Shape;14;p2"/>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 name="Google Shape;15;p2"/>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 name="Google Shape;16;p2"/>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 name="Google Shape;17;p2"/>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8" name="Google Shape;18;p2"/>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9" name="Google Shape;19;p2"/>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0" name="Google Shape;20;p2"/>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1" name="Google Shape;21;p2"/>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2" name="Google Shape;22;p2"/>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3" name="Google Shape;23;p2"/>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4" name="Google Shape;24;p2"/>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5" name="Google Shape;25;p2"/>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6" name="Google Shape;26;p2"/>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7" name="Google Shape;27;p2"/>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8" name="Google Shape;28;p2"/>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9" name="Google Shape;29;p2"/>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0" name="Google Shape;30;p2"/>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1" name="Google Shape;31;p2"/>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2" name="Google Shape;32;p2"/>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3" name="Google Shape;33;p2"/>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4" name="Google Shape;34;p2"/>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5" name="Google Shape;35;p2"/>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6" name="Google Shape;36;p2"/>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7" name="Google Shape;37;p2"/>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8" name="Google Shape;38;p2"/>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9" name="Google Shape;39;p2"/>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40" name="Google Shape;40;p2"/>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41" name="Google Shape;41;p2"/>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42" name="Google Shape;42;p2"/>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43" name="Google Shape;43;p2"/>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44" name="Google Shape;44;p2"/>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45" name="Google Shape;45;p2"/>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46" name="Google Shape;46;p2"/>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47" name="Google Shape;47;p2"/>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48" name="Google Shape;48;p2"/>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49" name="Google Shape;49;p2"/>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0" name="Google Shape;50;p2"/>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1" name="Google Shape;51;p2"/>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2" name="Google Shape;52;p2"/>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3" name="Google Shape;53;p2"/>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4" name="Google Shape;54;p2"/>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5" name="Google Shape;55;p2"/>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6" name="Google Shape;56;p2"/>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7" name="Google Shape;57;p2"/>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8" name="Google Shape;58;p2"/>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9" name="Google Shape;59;p2"/>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0" name="Google Shape;60;p2"/>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1" name="Google Shape;61;p2"/>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2" name="Google Shape;62;p2"/>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3" name="Google Shape;63;p2"/>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4" name="Google Shape;64;p2"/>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5" name="Google Shape;65;p2"/>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6" name="Google Shape;66;p2"/>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7" name="Google Shape;67;p2"/>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8" name="Google Shape;68;p2"/>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sp>
        <p:nvSpPr>
          <p:cNvPr id="69" name="Google Shape;69;p2"/>
          <p:cNvSpPr/>
          <p:nvPr/>
        </p:nvSpPr>
        <p:spPr>
          <a:xfrm rot="2048893">
            <a:off x="-501957" y="4460608"/>
            <a:ext cx="5535724" cy="330883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txBox="1"/>
          <p:nvPr>
            <p:ph type="ctrTitle"/>
          </p:nvPr>
        </p:nvSpPr>
        <p:spPr>
          <a:xfrm>
            <a:off x="1815300" y="1955623"/>
            <a:ext cx="5513400" cy="7926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5800"/>
              <a:buFont typeface="IBM Plex Sans"/>
              <a:buNone/>
              <a:defRPr b="1" sz="5800">
                <a:solidFill>
                  <a:schemeClr val="dk1"/>
                </a:solidFill>
                <a:latin typeface="IBM Plex Sans"/>
                <a:ea typeface="IBM Plex Sans"/>
                <a:cs typeface="IBM Plex Sans"/>
                <a:sym typeface="IBM Plex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71" name="Google Shape;71;p2"/>
          <p:cNvSpPr txBox="1"/>
          <p:nvPr>
            <p:ph idx="1" type="subTitle"/>
          </p:nvPr>
        </p:nvSpPr>
        <p:spPr>
          <a:xfrm>
            <a:off x="1521250" y="2934900"/>
            <a:ext cx="6101400" cy="525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800"/>
              <a:buNone/>
              <a:defRPr sz="1800">
                <a:solidFill>
                  <a:schemeClr val="lt1"/>
                </a:solidFill>
                <a:latin typeface="Roboto Slab"/>
                <a:ea typeface="Roboto Slab"/>
                <a:cs typeface="Roboto Slab"/>
                <a:sym typeface="Roboto Slab"/>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2" name="Google Shape;72;p2"/>
          <p:cNvSpPr/>
          <p:nvPr/>
        </p:nvSpPr>
        <p:spPr>
          <a:xfrm>
            <a:off x="7931550" y="-514875"/>
            <a:ext cx="1764900" cy="164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2"/>
          <p:cNvGrpSpPr/>
          <p:nvPr/>
        </p:nvGrpSpPr>
        <p:grpSpPr>
          <a:xfrm rot="2120665">
            <a:off x="533887" y="3308291"/>
            <a:ext cx="385166" cy="357746"/>
            <a:chOff x="2797467" y="161118"/>
            <a:chExt cx="1396959" cy="1297507"/>
          </a:xfrm>
        </p:grpSpPr>
        <p:sp>
          <p:nvSpPr>
            <p:cNvPr id="74" name="Google Shape;74;p2"/>
            <p:cNvSpPr/>
            <p:nvPr/>
          </p:nvSpPr>
          <p:spPr>
            <a:xfrm>
              <a:off x="2797467" y="161118"/>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367846" y="161118"/>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38226" y="161118"/>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2797467" y="678550"/>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367821" y="678550"/>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938201" y="678550"/>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797467" y="1196125"/>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367821" y="1196125"/>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938201" y="1196125"/>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2"/>
          <p:cNvGrpSpPr/>
          <p:nvPr/>
        </p:nvGrpSpPr>
        <p:grpSpPr>
          <a:xfrm>
            <a:off x="465901" y="393641"/>
            <a:ext cx="1095899" cy="402408"/>
            <a:chOff x="571942" y="402375"/>
            <a:chExt cx="571376" cy="209795"/>
          </a:xfrm>
        </p:grpSpPr>
        <p:sp>
          <p:nvSpPr>
            <p:cNvPr id="84" name="Google Shape;84;p2"/>
            <p:cNvSpPr/>
            <p:nvPr/>
          </p:nvSpPr>
          <p:spPr>
            <a:xfrm>
              <a:off x="571942"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737601"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903260"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068919"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71942"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737601"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903260"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068919"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2"/>
          <p:cNvSpPr/>
          <p:nvPr/>
        </p:nvSpPr>
        <p:spPr>
          <a:xfrm rot="-1026767">
            <a:off x="8020922" y="4383836"/>
            <a:ext cx="1130657" cy="1058731"/>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_1_1">
    <p:bg>
      <p:bgPr>
        <a:solidFill>
          <a:schemeClr val="accent2"/>
        </a:solidFill>
      </p:bgPr>
    </p:bg>
    <p:spTree>
      <p:nvGrpSpPr>
        <p:cNvPr id="580" name="Shape 580"/>
        <p:cNvGrpSpPr/>
        <p:nvPr/>
      </p:nvGrpSpPr>
      <p:grpSpPr>
        <a:xfrm>
          <a:off x="0" y="0"/>
          <a:ext cx="0" cy="0"/>
          <a:chOff x="0" y="0"/>
          <a:chExt cx="0" cy="0"/>
        </a:xfrm>
      </p:grpSpPr>
      <p:sp>
        <p:nvSpPr>
          <p:cNvPr id="581" name="Google Shape;581;p11"/>
          <p:cNvSpPr/>
          <p:nvPr/>
        </p:nvSpPr>
        <p:spPr>
          <a:xfrm>
            <a:off x="0" y="0"/>
            <a:ext cx="23337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2" name="Google Shape;582;p11"/>
          <p:cNvGrpSpPr/>
          <p:nvPr/>
        </p:nvGrpSpPr>
        <p:grpSpPr>
          <a:xfrm flipH="1">
            <a:off x="110300" y="-39450"/>
            <a:ext cx="8952300" cy="5222400"/>
            <a:chOff x="81300" y="-39450"/>
            <a:chExt cx="8952300" cy="5222400"/>
          </a:xfrm>
        </p:grpSpPr>
        <p:cxnSp>
          <p:nvCxnSpPr>
            <p:cNvPr id="583" name="Google Shape;583;p11"/>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84" name="Google Shape;584;p11"/>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85" name="Google Shape;585;p11"/>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86" name="Google Shape;586;p11"/>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87" name="Google Shape;587;p11"/>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88" name="Google Shape;588;p11"/>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89" name="Google Shape;589;p11"/>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90" name="Google Shape;590;p11"/>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91" name="Google Shape;591;p11"/>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92" name="Google Shape;592;p11"/>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93" name="Google Shape;593;p11"/>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94" name="Google Shape;594;p11"/>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95" name="Google Shape;595;p11"/>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96" name="Google Shape;596;p11"/>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97" name="Google Shape;597;p11"/>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98" name="Google Shape;598;p11"/>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99" name="Google Shape;599;p11"/>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00" name="Google Shape;600;p11"/>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01" name="Google Shape;601;p11"/>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02" name="Google Shape;602;p11"/>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03" name="Google Shape;603;p11"/>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04" name="Google Shape;604;p11"/>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05" name="Google Shape;605;p11"/>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06" name="Google Shape;606;p11"/>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07" name="Google Shape;607;p11"/>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08" name="Google Shape;608;p11"/>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09" name="Google Shape;609;p11"/>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10" name="Google Shape;610;p11"/>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11" name="Google Shape;611;p11"/>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12" name="Google Shape;612;p11"/>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13" name="Google Shape;613;p11"/>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14" name="Google Shape;614;p11"/>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15" name="Google Shape;615;p11"/>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16" name="Google Shape;616;p11"/>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17" name="Google Shape;617;p11"/>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18" name="Google Shape;618;p11"/>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19" name="Google Shape;619;p11"/>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20" name="Google Shape;620;p11"/>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21" name="Google Shape;621;p11"/>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22" name="Google Shape;622;p11"/>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23" name="Google Shape;623;p11"/>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24" name="Google Shape;624;p11"/>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25" name="Google Shape;625;p11"/>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26" name="Google Shape;626;p11"/>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27" name="Google Shape;627;p11"/>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28" name="Google Shape;628;p11"/>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29" name="Google Shape;629;p11"/>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30" name="Google Shape;630;p11"/>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31" name="Google Shape;631;p11"/>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32" name="Google Shape;632;p11"/>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33" name="Google Shape;633;p11"/>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34" name="Google Shape;634;p11"/>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35" name="Google Shape;635;p11"/>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36" name="Google Shape;636;p11"/>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37" name="Google Shape;637;p11"/>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38" name="Google Shape;638;p11"/>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39" name="Google Shape;639;p11"/>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40" name="Google Shape;640;p11"/>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41" name="Google Shape;641;p11"/>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sp>
        <p:nvSpPr>
          <p:cNvPr id="642" name="Google Shape;642;p11"/>
          <p:cNvSpPr/>
          <p:nvPr/>
        </p:nvSpPr>
        <p:spPr>
          <a:xfrm flipH="1">
            <a:off x="-75" y="-39450"/>
            <a:ext cx="24861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flipH="1">
            <a:off x="-9325" y="-110475"/>
            <a:ext cx="9348300" cy="5263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rot="1069847">
            <a:off x="261306" y="-477482"/>
            <a:ext cx="2654089" cy="965908"/>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5" name="Google Shape;645;p11"/>
          <p:cNvGrpSpPr/>
          <p:nvPr/>
        </p:nvGrpSpPr>
        <p:grpSpPr>
          <a:xfrm>
            <a:off x="2734112" y="136463"/>
            <a:ext cx="385142" cy="357723"/>
            <a:chOff x="2797467" y="161118"/>
            <a:chExt cx="1396959" cy="1297507"/>
          </a:xfrm>
        </p:grpSpPr>
        <p:sp>
          <p:nvSpPr>
            <p:cNvPr id="646" name="Google Shape;646;p11"/>
            <p:cNvSpPr/>
            <p:nvPr/>
          </p:nvSpPr>
          <p:spPr>
            <a:xfrm>
              <a:off x="2797467" y="161118"/>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3367846" y="161118"/>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3938226" y="161118"/>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2797467" y="678550"/>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3367821" y="678550"/>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3938201" y="678550"/>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2797467" y="1196125"/>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3367821" y="1196125"/>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3938201" y="1196125"/>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11"/>
          <p:cNvSpPr/>
          <p:nvPr/>
        </p:nvSpPr>
        <p:spPr>
          <a:xfrm>
            <a:off x="8637800" y="4545125"/>
            <a:ext cx="1047900" cy="10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txBox="1"/>
          <p:nvPr>
            <p:ph type="title"/>
          </p:nvPr>
        </p:nvSpPr>
        <p:spPr>
          <a:xfrm flipH="1">
            <a:off x="987150" y="378991"/>
            <a:ext cx="7443300" cy="544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200">
                <a:solidFill>
                  <a:schemeClr val="dk1"/>
                </a:solidFill>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ONLY_1_1_1_1_1">
    <p:bg>
      <p:bgPr>
        <a:solidFill>
          <a:schemeClr val="accent2"/>
        </a:solidFill>
      </p:bgPr>
    </p:bg>
    <p:spTree>
      <p:nvGrpSpPr>
        <p:cNvPr id="657" name="Shape 657"/>
        <p:cNvGrpSpPr/>
        <p:nvPr/>
      </p:nvGrpSpPr>
      <p:grpSpPr>
        <a:xfrm>
          <a:off x="0" y="0"/>
          <a:ext cx="0" cy="0"/>
          <a:chOff x="0" y="0"/>
          <a:chExt cx="0" cy="0"/>
        </a:xfrm>
      </p:grpSpPr>
      <p:sp>
        <p:nvSpPr>
          <p:cNvPr id="658" name="Google Shape;658;p12"/>
          <p:cNvSpPr/>
          <p:nvPr/>
        </p:nvSpPr>
        <p:spPr>
          <a:xfrm>
            <a:off x="0" y="0"/>
            <a:ext cx="23337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2"/>
          <p:cNvSpPr/>
          <p:nvPr/>
        </p:nvSpPr>
        <p:spPr>
          <a:xfrm flipH="1">
            <a:off x="0" y="0"/>
            <a:ext cx="9144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2"/>
          <p:cNvSpPr/>
          <p:nvPr/>
        </p:nvSpPr>
        <p:spPr>
          <a:xfrm>
            <a:off x="2633000" y="4712000"/>
            <a:ext cx="1047900" cy="1085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2"/>
          <p:cNvSpPr txBox="1"/>
          <p:nvPr>
            <p:ph type="title"/>
          </p:nvPr>
        </p:nvSpPr>
        <p:spPr>
          <a:xfrm flipH="1">
            <a:off x="728200" y="3275800"/>
            <a:ext cx="2092200" cy="43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662" name="Google Shape;662;p12"/>
          <p:cNvSpPr txBox="1"/>
          <p:nvPr>
            <p:ph idx="2" type="title"/>
          </p:nvPr>
        </p:nvSpPr>
        <p:spPr>
          <a:xfrm flipH="1">
            <a:off x="728203" y="3707975"/>
            <a:ext cx="2092200" cy="54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itter"/>
              <a:buNone/>
              <a:defRPr sz="1400">
                <a:latin typeface="Roboto Slab"/>
                <a:ea typeface="Roboto Slab"/>
                <a:cs typeface="Roboto Slab"/>
                <a:sym typeface="Roboto Slab"/>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663" name="Google Shape;663;p12"/>
          <p:cNvSpPr txBox="1"/>
          <p:nvPr>
            <p:ph idx="3" type="title"/>
          </p:nvPr>
        </p:nvSpPr>
        <p:spPr>
          <a:xfrm flipH="1">
            <a:off x="3534300" y="3275800"/>
            <a:ext cx="2092200" cy="43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664" name="Google Shape;664;p12"/>
          <p:cNvSpPr txBox="1"/>
          <p:nvPr>
            <p:ph idx="4" type="title"/>
          </p:nvPr>
        </p:nvSpPr>
        <p:spPr>
          <a:xfrm flipH="1">
            <a:off x="3534186" y="3708062"/>
            <a:ext cx="2092200" cy="54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itter"/>
              <a:buNone/>
              <a:defRPr sz="1400">
                <a:latin typeface="Roboto Slab"/>
                <a:ea typeface="Roboto Slab"/>
                <a:cs typeface="Roboto Slab"/>
                <a:sym typeface="Roboto Slab"/>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665" name="Google Shape;665;p12"/>
          <p:cNvSpPr txBox="1"/>
          <p:nvPr>
            <p:ph idx="5" type="title"/>
          </p:nvPr>
        </p:nvSpPr>
        <p:spPr>
          <a:xfrm flipH="1">
            <a:off x="6340200" y="3275800"/>
            <a:ext cx="2092200" cy="43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666" name="Google Shape;666;p12"/>
          <p:cNvSpPr txBox="1"/>
          <p:nvPr>
            <p:ph idx="6" type="title"/>
          </p:nvPr>
        </p:nvSpPr>
        <p:spPr>
          <a:xfrm flipH="1">
            <a:off x="6340200" y="3708061"/>
            <a:ext cx="2092200" cy="54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itter"/>
              <a:buNone/>
              <a:defRPr sz="1400">
                <a:latin typeface="Roboto Slab"/>
                <a:ea typeface="Roboto Slab"/>
                <a:cs typeface="Roboto Slab"/>
                <a:sym typeface="Roboto Slab"/>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grpSp>
        <p:nvGrpSpPr>
          <p:cNvPr id="667" name="Google Shape;667;p12"/>
          <p:cNvGrpSpPr/>
          <p:nvPr/>
        </p:nvGrpSpPr>
        <p:grpSpPr>
          <a:xfrm rot="-1093307">
            <a:off x="6605624" y="4904296"/>
            <a:ext cx="2012858" cy="592546"/>
            <a:chOff x="2147600" y="1159111"/>
            <a:chExt cx="2321700" cy="2012234"/>
          </a:xfrm>
        </p:grpSpPr>
        <p:sp>
          <p:nvSpPr>
            <p:cNvPr id="668" name="Google Shape;668;p12"/>
            <p:cNvSpPr/>
            <p:nvPr/>
          </p:nvSpPr>
          <p:spPr>
            <a:xfrm rot="-1338">
              <a:off x="2156300" y="1159561"/>
              <a:ext cx="2313000" cy="201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 name="Google Shape;669;p12"/>
            <p:cNvCxnSpPr/>
            <p:nvPr/>
          </p:nvCxnSpPr>
          <p:spPr>
            <a:xfrm flipH="1">
              <a:off x="2147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670" name="Google Shape;670;p12"/>
            <p:cNvCxnSpPr/>
            <p:nvPr/>
          </p:nvCxnSpPr>
          <p:spPr>
            <a:xfrm flipH="1">
              <a:off x="2301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671" name="Google Shape;671;p12"/>
            <p:cNvCxnSpPr/>
            <p:nvPr/>
          </p:nvCxnSpPr>
          <p:spPr>
            <a:xfrm flipH="1">
              <a:off x="2456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672" name="Google Shape;672;p12"/>
            <p:cNvCxnSpPr/>
            <p:nvPr/>
          </p:nvCxnSpPr>
          <p:spPr>
            <a:xfrm flipH="1">
              <a:off x="2610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673" name="Google Shape;673;p12"/>
            <p:cNvCxnSpPr/>
            <p:nvPr/>
          </p:nvCxnSpPr>
          <p:spPr>
            <a:xfrm flipH="1">
              <a:off x="2764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674" name="Google Shape;674;p12"/>
            <p:cNvCxnSpPr/>
            <p:nvPr/>
          </p:nvCxnSpPr>
          <p:spPr>
            <a:xfrm flipH="1">
              <a:off x="2918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675" name="Google Shape;675;p12"/>
            <p:cNvCxnSpPr/>
            <p:nvPr/>
          </p:nvCxnSpPr>
          <p:spPr>
            <a:xfrm flipH="1">
              <a:off x="3072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676" name="Google Shape;676;p12"/>
            <p:cNvCxnSpPr/>
            <p:nvPr/>
          </p:nvCxnSpPr>
          <p:spPr>
            <a:xfrm flipH="1">
              <a:off x="3227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677" name="Google Shape;677;p12"/>
            <p:cNvCxnSpPr/>
            <p:nvPr/>
          </p:nvCxnSpPr>
          <p:spPr>
            <a:xfrm flipH="1">
              <a:off x="3381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678" name="Google Shape;678;p12"/>
            <p:cNvCxnSpPr/>
            <p:nvPr/>
          </p:nvCxnSpPr>
          <p:spPr>
            <a:xfrm flipH="1">
              <a:off x="3535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679" name="Google Shape;679;p12"/>
            <p:cNvCxnSpPr/>
            <p:nvPr/>
          </p:nvCxnSpPr>
          <p:spPr>
            <a:xfrm flipH="1">
              <a:off x="3689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680" name="Google Shape;680;p12"/>
            <p:cNvCxnSpPr/>
            <p:nvPr/>
          </p:nvCxnSpPr>
          <p:spPr>
            <a:xfrm flipH="1">
              <a:off x="3843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681" name="Google Shape;681;p12"/>
            <p:cNvCxnSpPr/>
            <p:nvPr/>
          </p:nvCxnSpPr>
          <p:spPr>
            <a:xfrm flipH="1">
              <a:off x="3998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682" name="Google Shape;682;p12"/>
            <p:cNvCxnSpPr/>
            <p:nvPr/>
          </p:nvCxnSpPr>
          <p:spPr>
            <a:xfrm flipH="1">
              <a:off x="4152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683" name="Google Shape;683;p12"/>
            <p:cNvCxnSpPr/>
            <p:nvPr/>
          </p:nvCxnSpPr>
          <p:spPr>
            <a:xfrm flipH="1">
              <a:off x="4306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684" name="Google Shape;684;p12"/>
            <p:cNvCxnSpPr/>
            <p:nvPr/>
          </p:nvCxnSpPr>
          <p:spPr>
            <a:xfrm flipH="1">
              <a:off x="4460600" y="1159244"/>
              <a:ext cx="8700" cy="2012100"/>
            </a:xfrm>
            <a:prstGeom prst="straightConnector1">
              <a:avLst/>
            </a:prstGeom>
            <a:noFill/>
            <a:ln cap="flat" cmpd="sng" w="9525">
              <a:solidFill>
                <a:schemeClr val="lt2"/>
              </a:solidFill>
              <a:prstDash val="solid"/>
              <a:round/>
              <a:headEnd len="med" w="med" type="none"/>
              <a:tailEnd len="med" w="med" type="none"/>
            </a:ln>
          </p:spPr>
        </p:cxnSp>
      </p:grpSp>
      <p:sp>
        <p:nvSpPr>
          <p:cNvPr id="685" name="Google Shape;685;p12"/>
          <p:cNvSpPr txBox="1"/>
          <p:nvPr>
            <p:ph idx="7" type="title"/>
          </p:nvPr>
        </p:nvSpPr>
        <p:spPr>
          <a:xfrm flipH="1">
            <a:off x="987150" y="378991"/>
            <a:ext cx="7443300" cy="544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200">
                <a:solidFill>
                  <a:schemeClr val="dk1"/>
                </a:solidFill>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6" name="Shape 686"/>
        <p:cNvGrpSpPr/>
        <p:nvPr/>
      </p:nvGrpSpPr>
      <p:grpSpPr>
        <a:xfrm>
          <a:off x="0" y="0"/>
          <a:ext cx="0" cy="0"/>
          <a:chOff x="0" y="0"/>
          <a:chExt cx="0" cy="0"/>
        </a:xfrm>
      </p:grpSpPr>
      <p:grpSp>
        <p:nvGrpSpPr>
          <p:cNvPr id="687" name="Google Shape;687;p13"/>
          <p:cNvGrpSpPr/>
          <p:nvPr/>
        </p:nvGrpSpPr>
        <p:grpSpPr>
          <a:xfrm>
            <a:off x="81300" y="-39450"/>
            <a:ext cx="8952300" cy="5222400"/>
            <a:chOff x="81300" y="-39450"/>
            <a:chExt cx="8952300" cy="5222400"/>
          </a:xfrm>
        </p:grpSpPr>
        <p:cxnSp>
          <p:nvCxnSpPr>
            <p:cNvPr id="688" name="Google Shape;688;p13"/>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89" name="Google Shape;689;p13"/>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90" name="Google Shape;690;p13"/>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91" name="Google Shape;691;p13"/>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92" name="Google Shape;692;p13"/>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93" name="Google Shape;693;p13"/>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94" name="Google Shape;694;p13"/>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95" name="Google Shape;695;p13"/>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96" name="Google Shape;696;p13"/>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97" name="Google Shape;697;p13"/>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98" name="Google Shape;698;p13"/>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699" name="Google Shape;699;p13"/>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00" name="Google Shape;700;p13"/>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01" name="Google Shape;701;p13"/>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02" name="Google Shape;702;p13"/>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03" name="Google Shape;703;p13"/>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04" name="Google Shape;704;p13"/>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05" name="Google Shape;705;p13"/>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06" name="Google Shape;706;p13"/>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07" name="Google Shape;707;p13"/>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08" name="Google Shape;708;p13"/>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09" name="Google Shape;709;p13"/>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10" name="Google Shape;710;p13"/>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11" name="Google Shape;711;p13"/>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12" name="Google Shape;712;p13"/>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13" name="Google Shape;713;p13"/>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14" name="Google Shape;714;p13"/>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15" name="Google Shape;715;p13"/>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16" name="Google Shape;716;p13"/>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17" name="Google Shape;717;p13"/>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18" name="Google Shape;718;p13"/>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19" name="Google Shape;719;p13"/>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20" name="Google Shape;720;p13"/>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21" name="Google Shape;721;p13"/>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22" name="Google Shape;722;p13"/>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23" name="Google Shape;723;p13"/>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24" name="Google Shape;724;p13"/>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25" name="Google Shape;725;p13"/>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26" name="Google Shape;726;p13"/>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27" name="Google Shape;727;p13"/>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28" name="Google Shape;728;p13"/>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29" name="Google Shape;729;p13"/>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30" name="Google Shape;730;p13"/>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31" name="Google Shape;731;p13"/>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32" name="Google Shape;732;p13"/>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33" name="Google Shape;733;p13"/>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34" name="Google Shape;734;p13"/>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35" name="Google Shape;735;p13"/>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36" name="Google Shape;736;p13"/>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37" name="Google Shape;737;p13"/>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38" name="Google Shape;738;p13"/>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39" name="Google Shape;739;p13"/>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40" name="Google Shape;740;p13"/>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41" name="Google Shape;741;p13"/>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42" name="Google Shape;742;p13"/>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43" name="Google Shape;743;p13"/>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44" name="Google Shape;744;p13"/>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45" name="Google Shape;745;p13"/>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46" name="Google Shape;746;p13"/>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sp>
        <p:nvSpPr>
          <p:cNvPr id="747" name="Google Shape;747;p13"/>
          <p:cNvSpPr/>
          <p:nvPr/>
        </p:nvSpPr>
        <p:spPr>
          <a:xfrm>
            <a:off x="0" y="-27225"/>
            <a:ext cx="9144000" cy="4630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1496775" y="-553375"/>
            <a:ext cx="1814400" cy="1751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9" name="Google Shape;749;p13"/>
          <p:cNvGrpSpPr/>
          <p:nvPr/>
        </p:nvGrpSpPr>
        <p:grpSpPr>
          <a:xfrm>
            <a:off x="309804" y="4412841"/>
            <a:ext cx="852665" cy="313203"/>
            <a:chOff x="571942" y="402375"/>
            <a:chExt cx="571376" cy="209795"/>
          </a:xfrm>
        </p:grpSpPr>
        <p:sp>
          <p:nvSpPr>
            <p:cNvPr id="750" name="Google Shape;750;p13"/>
            <p:cNvSpPr/>
            <p:nvPr/>
          </p:nvSpPr>
          <p:spPr>
            <a:xfrm>
              <a:off x="571942"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737601"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903260"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1068919"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571942"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37601"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903260"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1068919"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8" name="Google Shape;758;p13"/>
          <p:cNvSpPr txBox="1"/>
          <p:nvPr>
            <p:ph idx="1" type="subTitle"/>
          </p:nvPr>
        </p:nvSpPr>
        <p:spPr>
          <a:xfrm>
            <a:off x="4961700" y="1484700"/>
            <a:ext cx="3462300" cy="1586100"/>
          </a:xfrm>
          <a:prstGeom prst="rect">
            <a:avLst/>
          </a:prstGeom>
        </p:spPr>
        <p:txBody>
          <a:bodyPr anchorCtr="0" anchor="t" bIns="91425" lIns="91425" spcFirstLastPara="1" rIns="91425" wrap="square" tIns="91425">
            <a:noAutofit/>
          </a:bodyPr>
          <a:lstStyle>
            <a:lvl1pPr lvl="0" algn="r">
              <a:spcBef>
                <a:spcPts val="0"/>
              </a:spcBef>
              <a:spcAft>
                <a:spcPts val="0"/>
              </a:spcAft>
              <a:buSzPts val="16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6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759" name="Google Shape;759;p13"/>
          <p:cNvSpPr txBox="1"/>
          <p:nvPr>
            <p:ph type="title"/>
          </p:nvPr>
        </p:nvSpPr>
        <p:spPr>
          <a:xfrm flipH="1">
            <a:off x="987150" y="378991"/>
            <a:ext cx="7443300" cy="544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200">
                <a:solidFill>
                  <a:schemeClr val="dk1"/>
                </a:solidFill>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ONE_COLUMN_TEXT_3">
    <p:spTree>
      <p:nvGrpSpPr>
        <p:cNvPr id="760" name="Shape 760"/>
        <p:cNvGrpSpPr/>
        <p:nvPr/>
      </p:nvGrpSpPr>
      <p:grpSpPr>
        <a:xfrm>
          <a:off x="0" y="0"/>
          <a:ext cx="0" cy="0"/>
          <a:chOff x="0" y="0"/>
          <a:chExt cx="0" cy="0"/>
        </a:xfrm>
      </p:grpSpPr>
      <p:grpSp>
        <p:nvGrpSpPr>
          <p:cNvPr id="761" name="Google Shape;761;p14"/>
          <p:cNvGrpSpPr/>
          <p:nvPr/>
        </p:nvGrpSpPr>
        <p:grpSpPr>
          <a:xfrm>
            <a:off x="81300" y="-39450"/>
            <a:ext cx="8952300" cy="5222400"/>
            <a:chOff x="81300" y="-39450"/>
            <a:chExt cx="8952300" cy="5222400"/>
          </a:xfrm>
        </p:grpSpPr>
        <p:cxnSp>
          <p:nvCxnSpPr>
            <p:cNvPr id="762" name="Google Shape;762;p14"/>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63" name="Google Shape;763;p14"/>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64" name="Google Shape;764;p14"/>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65" name="Google Shape;765;p14"/>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66" name="Google Shape;766;p14"/>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67" name="Google Shape;767;p14"/>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68" name="Google Shape;768;p14"/>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69" name="Google Shape;769;p14"/>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70" name="Google Shape;770;p14"/>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71" name="Google Shape;771;p14"/>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72" name="Google Shape;772;p14"/>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73" name="Google Shape;773;p14"/>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74" name="Google Shape;774;p14"/>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75" name="Google Shape;775;p14"/>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76" name="Google Shape;776;p14"/>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77" name="Google Shape;777;p14"/>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78" name="Google Shape;778;p14"/>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79" name="Google Shape;779;p14"/>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80" name="Google Shape;780;p14"/>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81" name="Google Shape;781;p14"/>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82" name="Google Shape;782;p14"/>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83" name="Google Shape;783;p14"/>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84" name="Google Shape;784;p14"/>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85" name="Google Shape;785;p14"/>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86" name="Google Shape;786;p14"/>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87" name="Google Shape;787;p14"/>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88" name="Google Shape;788;p14"/>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89" name="Google Shape;789;p14"/>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90" name="Google Shape;790;p14"/>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91" name="Google Shape;791;p14"/>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92" name="Google Shape;792;p14"/>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93" name="Google Shape;793;p14"/>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94" name="Google Shape;794;p14"/>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95" name="Google Shape;795;p14"/>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96" name="Google Shape;796;p14"/>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97" name="Google Shape;797;p14"/>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98" name="Google Shape;798;p14"/>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799" name="Google Shape;799;p14"/>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00" name="Google Shape;800;p14"/>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01" name="Google Shape;801;p14"/>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02" name="Google Shape;802;p14"/>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03" name="Google Shape;803;p14"/>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04" name="Google Shape;804;p14"/>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05" name="Google Shape;805;p14"/>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06" name="Google Shape;806;p14"/>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07" name="Google Shape;807;p14"/>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08" name="Google Shape;808;p14"/>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09" name="Google Shape;809;p14"/>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10" name="Google Shape;810;p14"/>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11" name="Google Shape;811;p14"/>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12" name="Google Shape;812;p14"/>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13" name="Google Shape;813;p14"/>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14" name="Google Shape;814;p14"/>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15" name="Google Shape;815;p14"/>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16" name="Google Shape;816;p14"/>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17" name="Google Shape;817;p14"/>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18" name="Google Shape;818;p14"/>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19" name="Google Shape;819;p14"/>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20" name="Google Shape;820;p14"/>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sp>
        <p:nvSpPr>
          <p:cNvPr id="821" name="Google Shape;821;p14"/>
          <p:cNvSpPr/>
          <p:nvPr/>
        </p:nvSpPr>
        <p:spPr>
          <a:xfrm>
            <a:off x="538800" y="-87775"/>
            <a:ext cx="8037300" cy="5270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4"/>
          <p:cNvSpPr txBox="1"/>
          <p:nvPr>
            <p:ph idx="1" type="body"/>
          </p:nvPr>
        </p:nvSpPr>
        <p:spPr>
          <a:xfrm>
            <a:off x="1676400" y="1906050"/>
            <a:ext cx="5791200" cy="1891800"/>
          </a:xfrm>
          <a:prstGeom prst="rect">
            <a:avLst/>
          </a:prstGeom>
        </p:spPr>
        <p:txBody>
          <a:bodyPr anchorCtr="0" anchor="t" bIns="91425" lIns="91425" spcFirstLastPara="1" rIns="91425" wrap="square" tIns="91425">
            <a:noAutofit/>
          </a:bodyPr>
          <a:lstStyle>
            <a:lvl1pPr indent="-304800" lvl="0" marL="457200" rtl="0" algn="ctr">
              <a:spcBef>
                <a:spcPts val="0"/>
              </a:spcBef>
              <a:spcAft>
                <a:spcPts val="0"/>
              </a:spcAft>
              <a:buSzPts val="1200"/>
              <a:buChar char="●"/>
              <a:defRPr/>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823" name="Google Shape;823;p14"/>
          <p:cNvSpPr/>
          <p:nvPr/>
        </p:nvSpPr>
        <p:spPr>
          <a:xfrm flipH="1" rot="10019704">
            <a:off x="-63977" y="4411624"/>
            <a:ext cx="1374454" cy="968803"/>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4" name="Google Shape;824;p14"/>
          <p:cNvGrpSpPr/>
          <p:nvPr/>
        </p:nvGrpSpPr>
        <p:grpSpPr>
          <a:xfrm>
            <a:off x="7946369" y="4412841"/>
            <a:ext cx="852665" cy="313203"/>
            <a:chOff x="571942" y="402375"/>
            <a:chExt cx="571376" cy="209795"/>
          </a:xfrm>
        </p:grpSpPr>
        <p:sp>
          <p:nvSpPr>
            <p:cNvPr id="825" name="Google Shape;825;p14"/>
            <p:cNvSpPr/>
            <p:nvPr/>
          </p:nvSpPr>
          <p:spPr>
            <a:xfrm>
              <a:off x="571942"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a:off x="737601"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4"/>
            <p:cNvSpPr/>
            <p:nvPr/>
          </p:nvSpPr>
          <p:spPr>
            <a:xfrm>
              <a:off x="903260"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4"/>
            <p:cNvSpPr/>
            <p:nvPr/>
          </p:nvSpPr>
          <p:spPr>
            <a:xfrm>
              <a:off x="1068919"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a:off x="571942"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a:off x="737601"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a:off x="903260"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a:off x="1068919"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3" name="Google Shape;833;p14"/>
          <p:cNvSpPr txBox="1"/>
          <p:nvPr>
            <p:ph type="title"/>
          </p:nvPr>
        </p:nvSpPr>
        <p:spPr>
          <a:xfrm flipH="1">
            <a:off x="987150" y="378991"/>
            <a:ext cx="7443300" cy="544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200">
                <a:solidFill>
                  <a:schemeClr val="dk1"/>
                </a:solidFill>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2">
    <p:spTree>
      <p:nvGrpSpPr>
        <p:cNvPr id="834" name="Shape 834"/>
        <p:cNvGrpSpPr/>
        <p:nvPr/>
      </p:nvGrpSpPr>
      <p:grpSpPr>
        <a:xfrm>
          <a:off x="0" y="0"/>
          <a:ext cx="0" cy="0"/>
          <a:chOff x="0" y="0"/>
          <a:chExt cx="0" cy="0"/>
        </a:xfrm>
      </p:grpSpPr>
      <p:grpSp>
        <p:nvGrpSpPr>
          <p:cNvPr id="835" name="Google Shape;835;p15"/>
          <p:cNvGrpSpPr/>
          <p:nvPr/>
        </p:nvGrpSpPr>
        <p:grpSpPr>
          <a:xfrm>
            <a:off x="81300" y="-39450"/>
            <a:ext cx="8952300" cy="5222400"/>
            <a:chOff x="81300" y="-39450"/>
            <a:chExt cx="8952300" cy="5222400"/>
          </a:xfrm>
        </p:grpSpPr>
        <p:cxnSp>
          <p:nvCxnSpPr>
            <p:cNvPr id="836" name="Google Shape;836;p15"/>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37" name="Google Shape;837;p15"/>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38" name="Google Shape;838;p15"/>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39" name="Google Shape;839;p15"/>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40" name="Google Shape;840;p15"/>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41" name="Google Shape;841;p15"/>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42" name="Google Shape;842;p15"/>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43" name="Google Shape;843;p15"/>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44" name="Google Shape;844;p15"/>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45" name="Google Shape;845;p15"/>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46" name="Google Shape;846;p15"/>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47" name="Google Shape;847;p15"/>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48" name="Google Shape;848;p15"/>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49" name="Google Shape;849;p15"/>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50" name="Google Shape;850;p15"/>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51" name="Google Shape;851;p15"/>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52" name="Google Shape;852;p15"/>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53" name="Google Shape;853;p15"/>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54" name="Google Shape;854;p15"/>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55" name="Google Shape;855;p15"/>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56" name="Google Shape;856;p15"/>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57" name="Google Shape;857;p15"/>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58" name="Google Shape;858;p15"/>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59" name="Google Shape;859;p15"/>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60" name="Google Shape;860;p15"/>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61" name="Google Shape;861;p15"/>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62" name="Google Shape;862;p15"/>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63" name="Google Shape;863;p15"/>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64" name="Google Shape;864;p15"/>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65" name="Google Shape;865;p15"/>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66" name="Google Shape;866;p15"/>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67" name="Google Shape;867;p15"/>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68" name="Google Shape;868;p15"/>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69" name="Google Shape;869;p15"/>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70" name="Google Shape;870;p15"/>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71" name="Google Shape;871;p15"/>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72" name="Google Shape;872;p15"/>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73" name="Google Shape;873;p15"/>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74" name="Google Shape;874;p15"/>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75" name="Google Shape;875;p15"/>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76" name="Google Shape;876;p15"/>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77" name="Google Shape;877;p15"/>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78" name="Google Shape;878;p15"/>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79" name="Google Shape;879;p15"/>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80" name="Google Shape;880;p15"/>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81" name="Google Shape;881;p15"/>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82" name="Google Shape;882;p15"/>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83" name="Google Shape;883;p15"/>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84" name="Google Shape;884;p15"/>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85" name="Google Shape;885;p15"/>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86" name="Google Shape;886;p15"/>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87" name="Google Shape;887;p15"/>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88" name="Google Shape;888;p15"/>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89" name="Google Shape;889;p15"/>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90" name="Google Shape;890;p15"/>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91" name="Google Shape;891;p15"/>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92" name="Google Shape;892;p15"/>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93" name="Google Shape;893;p15"/>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894" name="Google Shape;894;p15"/>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sp>
        <p:nvSpPr>
          <p:cNvPr id="895" name="Google Shape;895;p15"/>
          <p:cNvSpPr/>
          <p:nvPr/>
        </p:nvSpPr>
        <p:spPr>
          <a:xfrm>
            <a:off x="538800" y="347850"/>
            <a:ext cx="8037300" cy="4834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5"/>
          <p:cNvSpPr txBox="1"/>
          <p:nvPr>
            <p:ph idx="1" type="body"/>
          </p:nvPr>
        </p:nvSpPr>
        <p:spPr>
          <a:xfrm>
            <a:off x="825450" y="1023875"/>
            <a:ext cx="7493100" cy="3579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1"/>
              </a:buClr>
              <a:buSzPts val="1200"/>
              <a:buAutoNum type="arabicPeriod"/>
              <a:defRPr sz="1200">
                <a:solidFill>
                  <a:schemeClr val="lt1"/>
                </a:solidFill>
              </a:defRPr>
            </a:lvl1pPr>
            <a:lvl2pPr indent="-304800" lvl="1" marL="914400" rtl="0">
              <a:spcBef>
                <a:spcPts val="1600"/>
              </a:spcBef>
              <a:spcAft>
                <a:spcPts val="0"/>
              </a:spcAft>
              <a:buClr>
                <a:schemeClr val="lt1"/>
              </a:buClr>
              <a:buSzPts val="1200"/>
              <a:buAutoNum type="alphaLcPeriod"/>
              <a:defRPr sz="1200">
                <a:solidFill>
                  <a:schemeClr val="lt1"/>
                </a:solidFill>
              </a:defRPr>
            </a:lvl2pPr>
            <a:lvl3pPr indent="-304800" lvl="2" marL="1371600" rtl="0">
              <a:spcBef>
                <a:spcPts val="1600"/>
              </a:spcBef>
              <a:spcAft>
                <a:spcPts val="0"/>
              </a:spcAft>
              <a:buClr>
                <a:schemeClr val="lt1"/>
              </a:buClr>
              <a:buSzPts val="1200"/>
              <a:buAutoNum type="romanLcPeriod"/>
              <a:defRPr sz="1200">
                <a:solidFill>
                  <a:schemeClr val="lt1"/>
                </a:solidFill>
              </a:defRPr>
            </a:lvl3pPr>
            <a:lvl4pPr indent="-304800" lvl="3" marL="1828800" rtl="0">
              <a:spcBef>
                <a:spcPts val="1600"/>
              </a:spcBef>
              <a:spcAft>
                <a:spcPts val="0"/>
              </a:spcAft>
              <a:buClr>
                <a:schemeClr val="lt1"/>
              </a:buClr>
              <a:buSzPts val="1200"/>
              <a:buAutoNum type="arabicPeriod"/>
              <a:defRPr sz="1200">
                <a:solidFill>
                  <a:schemeClr val="lt1"/>
                </a:solidFill>
              </a:defRPr>
            </a:lvl4pPr>
            <a:lvl5pPr indent="-304800" lvl="4" marL="2286000" rtl="0">
              <a:spcBef>
                <a:spcPts val="1600"/>
              </a:spcBef>
              <a:spcAft>
                <a:spcPts val="0"/>
              </a:spcAft>
              <a:buClr>
                <a:schemeClr val="lt1"/>
              </a:buClr>
              <a:buSzPts val="1200"/>
              <a:buAutoNum type="alphaLcPeriod"/>
              <a:defRPr sz="1200">
                <a:solidFill>
                  <a:schemeClr val="lt1"/>
                </a:solidFill>
              </a:defRPr>
            </a:lvl5pPr>
            <a:lvl6pPr indent="-304800" lvl="5" marL="2743200" rtl="0">
              <a:spcBef>
                <a:spcPts val="1600"/>
              </a:spcBef>
              <a:spcAft>
                <a:spcPts val="0"/>
              </a:spcAft>
              <a:buClr>
                <a:schemeClr val="lt1"/>
              </a:buClr>
              <a:buSzPts val="1200"/>
              <a:buAutoNum type="romanLcPeriod"/>
              <a:defRPr sz="1200">
                <a:solidFill>
                  <a:schemeClr val="lt1"/>
                </a:solidFill>
              </a:defRPr>
            </a:lvl6pPr>
            <a:lvl7pPr indent="-304800" lvl="6" marL="3200400" rtl="0" algn="r">
              <a:spcBef>
                <a:spcPts val="1600"/>
              </a:spcBef>
              <a:spcAft>
                <a:spcPts val="0"/>
              </a:spcAft>
              <a:buSzPts val="1200"/>
              <a:buAutoNum type="arabicPeriod"/>
              <a:defRPr sz="1200"/>
            </a:lvl7pPr>
            <a:lvl8pPr indent="-304800" lvl="7" marL="3657600" rtl="0" algn="r">
              <a:spcBef>
                <a:spcPts val="1600"/>
              </a:spcBef>
              <a:spcAft>
                <a:spcPts val="0"/>
              </a:spcAft>
              <a:buSzPts val="1200"/>
              <a:buAutoNum type="alphaLcPeriod"/>
              <a:defRPr sz="1200"/>
            </a:lvl8pPr>
            <a:lvl9pPr indent="-304800" lvl="8" marL="4114800" rtl="0">
              <a:spcBef>
                <a:spcPts val="1600"/>
              </a:spcBef>
              <a:spcAft>
                <a:spcPts val="1600"/>
              </a:spcAft>
              <a:buSzPts val="1200"/>
              <a:buAutoNum type="romanLcPeriod"/>
              <a:defRPr sz="1200"/>
            </a:lvl9pPr>
          </a:lstStyle>
          <a:p/>
        </p:txBody>
      </p:sp>
      <p:sp>
        <p:nvSpPr>
          <p:cNvPr id="897" name="Google Shape;897;p15"/>
          <p:cNvSpPr txBox="1"/>
          <p:nvPr>
            <p:ph type="title"/>
          </p:nvPr>
        </p:nvSpPr>
        <p:spPr>
          <a:xfrm flipH="1">
            <a:off x="987150" y="378991"/>
            <a:ext cx="7443300" cy="544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200">
                <a:solidFill>
                  <a:schemeClr val="dk1"/>
                </a:solidFill>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grpSp>
        <p:nvGrpSpPr>
          <p:cNvPr id="898" name="Google Shape;898;p15"/>
          <p:cNvGrpSpPr/>
          <p:nvPr/>
        </p:nvGrpSpPr>
        <p:grpSpPr>
          <a:xfrm>
            <a:off x="237919" y="197141"/>
            <a:ext cx="852665" cy="313203"/>
            <a:chOff x="571942" y="402375"/>
            <a:chExt cx="571376" cy="209795"/>
          </a:xfrm>
        </p:grpSpPr>
        <p:sp>
          <p:nvSpPr>
            <p:cNvPr id="899" name="Google Shape;899;p15"/>
            <p:cNvSpPr/>
            <p:nvPr/>
          </p:nvSpPr>
          <p:spPr>
            <a:xfrm>
              <a:off x="571942"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5"/>
            <p:cNvSpPr/>
            <p:nvPr/>
          </p:nvSpPr>
          <p:spPr>
            <a:xfrm>
              <a:off x="737601"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5"/>
            <p:cNvSpPr/>
            <p:nvPr/>
          </p:nvSpPr>
          <p:spPr>
            <a:xfrm>
              <a:off x="903260"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5"/>
            <p:cNvSpPr/>
            <p:nvPr/>
          </p:nvSpPr>
          <p:spPr>
            <a:xfrm>
              <a:off x="1068919"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5"/>
            <p:cNvSpPr/>
            <p:nvPr/>
          </p:nvSpPr>
          <p:spPr>
            <a:xfrm>
              <a:off x="571942"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5"/>
            <p:cNvSpPr/>
            <p:nvPr/>
          </p:nvSpPr>
          <p:spPr>
            <a:xfrm>
              <a:off x="737601"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5"/>
            <p:cNvSpPr/>
            <p:nvPr/>
          </p:nvSpPr>
          <p:spPr>
            <a:xfrm>
              <a:off x="903260"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5"/>
            <p:cNvSpPr/>
            <p:nvPr/>
          </p:nvSpPr>
          <p:spPr>
            <a:xfrm>
              <a:off x="1068919"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ONE_COLUMN_TEXT_1_1">
    <p:spTree>
      <p:nvGrpSpPr>
        <p:cNvPr id="907" name="Shape 907"/>
        <p:cNvGrpSpPr/>
        <p:nvPr/>
      </p:nvGrpSpPr>
      <p:grpSpPr>
        <a:xfrm>
          <a:off x="0" y="0"/>
          <a:ext cx="0" cy="0"/>
          <a:chOff x="0" y="0"/>
          <a:chExt cx="0" cy="0"/>
        </a:xfrm>
      </p:grpSpPr>
      <p:grpSp>
        <p:nvGrpSpPr>
          <p:cNvPr id="908" name="Google Shape;908;p16"/>
          <p:cNvGrpSpPr/>
          <p:nvPr/>
        </p:nvGrpSpPr>
        <p:grpSpPr>
          <a:xfrm>
            <a:off x="81300" y="-39450"/>
            <a:ext cx="8952300" cy="5222400"/>
            <a:chOff x="81300" y="-39450"/>
            <a:chExt cx="8952300" cy="5222400"/>
          </a:xfrm>
        </p:grpSpPr>
        <p:cxnSp>
          <p:nvCxnSpPr>
            <p:cNvPr id="909" name="Google Shape;909;p16"/>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10" name="Google Shape;910;p16"/>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11" name="Google Shape;911;p16"/>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12" name="Google Shape;912;p16"/>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13" name="Google Shape;913;p16"/>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14" name="Google Shape;914;p16"/>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15" name="Google Shape;915;p16"/>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16" name="Google Shape;916;p16"/>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17" name="Google Shape;917;p16"/>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18" name="Google Shape;918;p16"/>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19" name="Google Shape;919;p16"/>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20" name="Google Shape;920;p16"/>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21" name="Google Shape;921;p16"/>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22" name="Google Shape;922;p16"/>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23" name="Google Shape;923;p16"/>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24" name="Google Shape;924;p16"/>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25" name="Google Shape;925;p16"/>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26" name="Google Shape;926;p16"/>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27" name="Google Shape;927;p16"/>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28" name="Google Shape;928;p16"/>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29" name="Google Shape;929;p16"/>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30" name="Google Shape;930;p16"/>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31" name="Google Shape;931;p16"/>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32" name="Google Shape;932;p16"/>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33" name="Google Shape;933;p16"/>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34" name="Google Shape;934;p16"/>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35" name="Google Shape;935;p16"/>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36" name="Google Shape;936;p16"/>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37" name="Google Shape;937;p16"/>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38" name="Google Shape;938;p16"/>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39" name="Google Shape;939;p16"/>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40" name="Google Shape;940;p16"/>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41" name="Google Shape;941;p16"/>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42" name="Google Shape;942;p16"/>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43" name="Google Shape;943;p16"/>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44" name="Google Shape;944;p16"/>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45" name="Google Shape;945;p16"/>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46" name="Google Shape;946;p16"/>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47" name="Google Shape;947;p16"/>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48" name="Google Shape;948;p16"/>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49" name="Google Shape;949;p16"/>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50" name="Google Shape;950;p16"/>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51" name="Google Shape;951;p16"/>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52" name="Google Shape;952;p16"/>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53" name="Google Shape;953;p16"/>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54" name="Google Shape;954;p16"/>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55" name="Google Shape;955;p16"/>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56" name="Google Shape;956;p16"/>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57" name="Google Shape;957;p16"/>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58" name="Google Shape;958;p16"/>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59" name="Google Shape;959;p16"/>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60" name="Google Shape;960;p16"/>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61" name="Google Shape;961;p16"/>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62" name="Google Shape;962;p16"/>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63" name="Google Shape;963;p16"/>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64" name="Google Shape;964;p16"/>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65" name="Google Shape;965;p16"/>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66" name="Google Shape;966;p16"/>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67" name="Google Shape;967;p16"/>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sp>
        <p:nvSpPr>
          <p:cNvPr id="968" name="Google Shape;968;p16"/>
          <p:cNvSpPr/>
          <p:nvPr/>
        </p:nvSpPr>
        <p:spPr>
          <a:xfrm>
            <a:off x="0" y="556950"/>
            <a:ext cx="9144000" cy="4029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6"/>
          <p:cNvSpPr/>
          <p:nvPr/>
        </p:nvSpPr>
        <p:spPr>
          <a:xfrm>
            <a:off x="6869100" y="-281475"/>
            <a:ext cx="2097300" cy="2024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0" name="Google Shape;970;p16"/>
          <p:cNvGrpSpPr/>
          <p:nvPr/>
        </p:nvGrpSpPr>
        <p:grpSpPr>
          <a:xfrm>
            <a:off x="6539104" y="1009391"/>
            <a:ext cx="852665" cy="313203"/>
            <a:chOff x="571942" y="402375"/>
            <a:chExt cx="571376" cy="209795"/>
          </a:xfrm>
        </p:grpSpPr>
        <p:sp>
          <p:nvSpPr>
            <p:cNvPr id="971" name="Google Shape;971;p16"/>
            <p:cNvSpPr/>
            <p:nvPr/>
          </p:nvSpPr>
          <p:spPr>
            <a:xfrm>
              <a:off x="571942"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6"/>
            <p:cNvSpPr/>
            <p:nvPr/>
          </p:nvSpPr>
          <p:spPr>
            <a:xfrm>
              <a:off x="737601"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6"/>
            <p:cNvSpPr/>
            <p:nvPr/>
          </p:nvSpPr>
          <p:spPr>
            <a:xfrm>
              <a:off x="903260"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6"/>
            <p:cNvSpPr/>
            <p:nvPr/>
          </p:nvSpPr>
          <p:spPr>
            <a:xfrm>
              <a:off x="1068919"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6"/>
            <p:cNvSpPr/>
            <p:nvPr/>
          </p:nvSpPr>
          <p:spPr>
            <a:xfrm>
              <a:off x="571942"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6"/>
            <p:cNvSpPr/>
            <p:nvPr/>
          </p:nvSpPr>
          <p:spPr>
            <a:xfrm>
              <a:off x="737601"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6"/>
            <p:cNvSpPr/>
            <p:nvPr/>
          </p:nvSpPr>
          <p:spPr>
            <a:xfrm>
              <a:off x="903260"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6"/>
            <p:cNvSpPr/>
            <p:nvPr/>
          </p:nvSpPr>
          <p:spPr>
            <a:xfrm>
              <a:off x="1068919"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9" name="Google Shape;979;p16"/>
          <p:cNvSpPr/>
          <p:nvPr/>
        </p:nvSpPr>
        <p:spPr>
          <a:xfrm rot="1736330">
            <a:off x="-53436" y="2842282"/>
            <a:ext cx="1788063" cy="173328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0" name="Google Shape;980;p16"/>
          <p:cNvGrpSpPr/>
          <p:nvPr/>
        </p:nvGrpSpPr>
        <p:grpSpPr>
          <a:xfrm>
            <a:off x="1166844" y="4045586"/>
            <a:ext cx="811297" cy="297951"/>
            <a:chOff x="571942" y="402375"/>
            <a:chExt cx="571376" cy="209795"/>
          </a:xfrm>
        </p:grpSpPr>
        <p:sp>
          <p:nvSpPr>
            <p:cNvPr id="981" name="Google Shape;981;p16"/>
            <p:cNvSpPr/>
            <p:nvPr/>
          </p:nvSpPr>
          <p:spPr>
            <a:xfrm>
              <a:off x="571942"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6"/>
            <p:cNvSpPr/>
            <p:nvPr/>
          </p:nvSpPr>
          <p:spPr>
            <a:xfrm>
              <a:off x="737601"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6"/>
            <p:cNvSpPr/>
            <p:nvPr/>
          </p:nvSpPr>
          <p:spPr>
            <a:xfrm>
              <a:off x="903260"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6"/>
            <p:cNvSpPr/>
            <p:nvPr/>
          </p:nvSpPr>
          <p:spPr>
            <a:xfrm>
              <a:off x="1068919"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6"/>
            <p:cNvSpPr/>
            <p:nvPr/>
          </p:nvSpPr>
          <p:spPr>
            <a:xfrm>
              <a:off x="571942"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6"/>
            <p:cNvSpPr/>
            <p:nvPr/>
          </p:nvSpPr>
          <p:spPr>
            <a:xfrm>
              <a:off x="737601"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6"/>
            <p:cNvSpPr/>
            <p:nvPr/>
          </p:nvSpPr>
          <p:spPr>
            <a:xfrm>
              <a:off x="903260"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6"/>
            <p:cNvSpPr/>
            <p:nvPr/>
          </p:nvSpPr>
          <p:spPr>
            <a:xfrm>
              <a:off x="1068919"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2900">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ONE_COLUMN_TEXT_1_1_1">
    <p:bg>
      <p:bgPr>
        <a:solidFill>
          <a:schemeClr val="accent3"/>
        </a:solidFill>
      </p:bgPr>
    </p:bg>
    <p:spTree>
      <p:nvGrpSpPr>
        <p:cNvPr id="989" name="Shape 989"/>
        <p:cNvGrpSpPr/>
        <p:nvPr/>
      </p:nvGrpSpPr>
      <p:grpSpPr>
        <a:xfrm>
          <a:off x="0" y="0"/>
          <a:ext cx="0" cy="0"/>
          <a:chOff x="0" y="0"/>
          <a:chExt cx="0" cy="0"/>
        </a:xfrm>
      </p:grpSpPr>
      <p:sp>
        <p:nvSpPr>
          <p:cNvPr id="990" name="Google Shape;990;p17"/>
          <p:cNvSpPr/>
          <p:nvPr/>
        </p:nvSpPr>
        <p:spPr>
          <a:xfrm>
            <a:off x="-195525" y="4303375"/>
            <a:ext cx="1359600" cy="131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7"/>
          <p:cNvSpPr/>
          <p:nvPr/>
        </p:nvSpPr>
        <p:spPr>
          <a:xfrm rot="9286574">
            <a:off x="694268" y="-123443"/>
            <a:ext cx="2344220" cy="93014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2" name="Google Shape;992;p17"/>
          <p:cNvGrpSpPr/>
          <p:nvPr/>
        </p:nvGrpSpPr>
        <p:grpSpPr>
          <a:xfrm rot="10800000">
            <a:off x="501415" y="444323"/>
            <a:ext cx="751588" cy="276028"/>
            <a:chOff x="571942" y="402375"/>
            <a:chExt cx="571376" cy="209795"/>
          </a:xfrm>
        </p:grpSpPr>
        <p:sp>
          <p:nvSpPr>
            <p:cNvPr id="993" name="Google Shape;993;p17"/>
            <p:cNvSpPr/>
            <p:nvPr/>
          </p:nvSpPr>
          <p:spPr>
            <a:xfrm>
              <a:off x="571942"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7"/>
            <p:cNvSpPr/>
            <p:nvPr/>
          </p:nvSpPr>
          <p:spPr>
            <a:xfrm>
              <a:off x="737601"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7"/>
            <p:cNvSpPr/>
            <p:nvPr/>
          </p:nvSpPr>
          <p:spPr>
            <a:xfrm>
              <a:off x="903260"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7"/>
            <p:cNvSpPr/>
            <p:nvPr/>
          </p:nvSpPr>
          <p:spPr>
            <a:xfrm>
              <a:off x="1068919"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7"/>
            <p:cNvSpPr/>
            <p:nvPr/>
          </p:nvSpPr>
          <p:spPr>
            <a:xfrm>
              <a:off x="571942"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7"/>
            <p:cNvSpPr/>
            <p:nvPr/>
          </p:nvSpPr>
          <p:spPr>
            <a:xfrm>
              <a:off x="737601"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7"/>
            <p:cNvSpPr/>
            <p:nvPr/>
          </p:nvSpPr>
          <p:spPr>
            <a:xfrm>
              <a:off x="903260"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7"/>
            <p:cNvSpPr/>
            <p:nvPr/>
          </p:nvSpPr>
          <p:spPr>
            <a:xfrm>
              <a:off x="1068919"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1" name="Google Shape;1001;p17"/>
          <p:cNvGrpSpPr/>
          <p:nvPr/>
        </p:nvGrpSpPr>
        <p:grpSpPr>
          <a:xfrm>
            <a:off x="7524650" y="0"/>
            <a:ext cx="1088100" cy="5118292"/>
            <a:chOff x="6209475" y="12725"/>
            <a:chExt cx="1088100" cy="5118292"/>
          </a:xfrm>
        </p:grpSpPr>
        <p:sp>
          <p:nvSpPr>
            <p:cNvPr id="1002" name="Google Shape;1002;p17"/>
            <p:cNvSpPr/>
            <p:nvPr/>
          </p:nvSpPr>
          <p:spPr>
            <a:xfrm rot="-3822">
              <a:off x="6218175" y="13325"/>
              <a:ext cx="1079401" cy="511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3" name="Google Shape;1003;p17"/>
            <p:cNvCxnSpPr/>
            <p:nvPr/>
          </p:nvCxnSpPr>
          <p:spPr>
            <a:xfrm flipH="1">
              <a:off x="6209475" y="12838"/>
              <a:ext cx="8700" cy="5118179"/>
            </a:xfrm>
            <a:prstGeom prst="straightConnector1">
              <a:avLst/>
            </a:prstGeom>
            <a:noFill/>
            <a:ln cap="flat" cmpd="sng" w="9525">
              <a:solidFill>
                <a:schemeClr val="lt2"/>
              </a:solidFill>
              <a:prstDash val="solid"/>
              <a:round/>
              <a:headEnd len="med" w="med" type="none"/>
              <a:tailEnd len="med" w="med" type="none"/>
            </a:ln>
          </p:spPr>
        </p:cxnSp>
        <p:cxnSp>
          <p:nvCxnSpPr>
            <p:cNvPr id="1004" name="Google Shape;1004;p17"/>
            <p:cNvCxnSpPr/>
            <p:nvPr/>
          </p:nvCxnSpPr>
          <p:spPr>
            <a:xfrm flipH="1">
              <a:off x="6363675" y="12838"/>
              <a:ext cx="8700" cy="5118179"/>
            </a:xfrm>
            <a:prstGeom prst="straightConnector1">
              <a:avLst/>
            </a:prstGeom>
            <a:noFill/>
            <a:ln cap="flat" cmpd="sng" w="9525">
              <a:solidFill>
                <a:schemeClr val="lt2"/>
              </a:solidFill>
              <a:prstDash val="solid"/>
              <a:round/>
              <a:headEnd len="med" w="med" type="none"/>
              <a:tailEnd len="med" w="med" type="none"/>
            </a:ln>
          </p:spPr>
        </p:cxnSp>
        <p:cxnSp>
          <p:nvCxnSpPr>
            <p:cNvPr id="1005" name="Google Shape;1005;p17"/>
            <p:cNvCxnSpPr/>
            <p:nvPr/>
          </p:nvCxnSpPr>
          <p:spPr>
            <a:xfrm flipH="1">
              <a:off x="6517875" y="12838"/>
              <a:ext cx="8700" cy="5118179"/>
            </a:xfrm>
            <a:prstGeom prst="straightConnector1">
              <a:avLst/>
            </a:prstGeom>
            <a:noFill/>
            <a:ln cap="flat" cmpd="sng" w="9525">
              <a:solidFill>
                <a:schemeClr val="lt2"/>
              </a:solidFill>
              <a:prstDash val="solid"/>
              <a:round/>
              <a:headEnd len="med" w="med" type="none"/>
              <a:tailEnd len="med" w="med" type="none"/>
            </a:ln>
          </p:spPr>
        </p:cxnSp>
        <p:cxnSp>
          <p:nvCxnSpPr>
            <p:cNvPr id="1006" name="Google Shape;1006;p17"/>
            <p:cNvCxnSpPr/>
            <p:nvPr/>
          </p:nvCxnSpPr>
          <p:spPr>
            <a:xfrm flipH="1">
              <a:off x="6672075" y="12838"/>
              <a:ext cx="8700" cy="5118179"/>
            </a:xfrm>
            <a:prstGeom prst="straightConnector1">
              <a:avLst/>
            </a:prstGeom>
            <a:noFill/>
            <a:ln cap="flat" cmpd="sng" w="9525">
              <a:solidFill>
                <a:schemeClr val="lt2"/>
              </a:solidFill>
              <a:prstDash val="solid"/>
              <a:round/>
              <a:headEnd len="med" w="med" type="none"/>
              <a:tailEnd len="med" w="med" type="none"/>
            </a:ln>
          </p:spPr>
        </p:cxnSp>
        <p:cxnSp>
          <p:nvCxnSpPr>
            <p:cNvPr id="1007" name="Google Shape;1007;p17"/>
            <p:cNvCxnSpPr/>
            <p:nvPr/>
          </p:nvCxnSpPr>
          <p:spPr>
            <a:xfrm flipH="1">
              <a:off x="6826275" y="12838"/>
              <a:ext cx="8700" cy="5118179"/>
            </a:xfrm>
            <a:prstGeom prst="straightConnector1">
              <a:avLst/>
            </a:prstGeom>
            <a:noFill/>
            <a:ln cap="flat" cmpd="sng" w="9525">
              <a:solidFill>
                <a:schemeClr val="lt2"/>
              </a:solidFill>
              <a:prstDash val="solid"/>
              <a:round/>
              <a:headEnd len="med" w="med" type="none"/>
              <a:tailEnd len="med" w="med" type="none"/>
            </a:ln>
          </p:spPr>
        </p:cxnSp>
        <p:cxnSp>
          <p:nvCxnSpPr>
            <p:cNvPr id="1008" name="Google Shape;1008;p17"/>
            <p:cNvCxnSpPr/>
            <p:nvPr/>
          </p:nvCxnSpPr>
          <p:spPr>
            <a:xfrm flipH="1">
              <a:off x="6980475" y="12838"/>
              <a:ext cx="8700" cy="5118179"/>
            </a:xfrm>
            <a:prstGeom prst="straightConnector1">
              <a:avLst/>
            </a:prstGeom>
            <a:noFill/>
            <a:ln cap="flat" cmpd="sng" w="9525">
              <a:solidFill>
                <a:schemeClr val="lt2"/>
              </a:solidFill>
              <a:prstDash val="solid"/>
              <a:round/>
              <a:headEnd len="med" w="med" type="none"/>
              <a:tailEnd len="med" w="med" type="none"/>
            </a:ln>
          </p:spPr>
        </p:cxnSp>
        <p:cxnSp>
          <p:nvCxnSpPr>
            <p:cNvPr id="1009" name="Google Shape;1009;p17"/>
            <p:cNvCxnSpPr/>
            <p:nvPr/>
          </p:nvCxnSpPr>
          <p:spPr>
            <a:xfrm flipH="1">
              <a:off x="7134675" y="12838"/>
              <a:ext cx="8700" cy="5118179"/>
            </a:xfrm>
            <a:prstGeom prst="straightConnector1">
              <a:avLst/>
            </a:prstGeom>
            <a:noFill/>
            <a:ln cap="flat" cmpd="sng" w="9525">
              <a:solidFill>
                <a:schemeClr val="lt2"/>
              </a:solidFill>
              <a:prstDash val="solid"/>
              <a:round/>
              <a:headEnd len="med" w="med" type="none"/>
              <a:tailEnd len="med" w="med" type="none"/>
            </a:ln>
          </p:spPr>
        </p:cxnSp>
        <p:cxnSp>
          <p:nvCxnSpPr>
            <p:cNvPr id="1010" name="Google Shape;1010;p17"/>
            <p:cNvCxnSpPr/>
            <p:nvPr/>
          </p:nvCxnSpPr>
          <p:spPr>
            <a:xfrm flipH="1">
              <a:off x="7288875" y="12838"/>
              <a:ext cx="8700" cy="5118179"/>
            </a:xfrm>
            <a:prstGeom prst="straightConnector1">
              <a:avLst/>
            </a:prstGeom>
            <a:noFill/>
            <a:ln cap="flat" cmpd="sng" w="9525">
              <a:solidFill>
                <a:schemeClr val="lt2"/>
              </a:solidFill>
              <a:prstDash val="solid"/>
              <a:round/>
              <a:headEnd len="med" w="med" type="none"/>
              <a:tailEnd len="med" w="med" type="none"/>
            </a:ln>
          </p:spPr>
        </p:cxnSp>
      </p:grpSp>
      <p:grpSp>
        <p:nvGrpSpPr>
          <p:cNvPr id="1011" name="Google Shape;1011;p17"/>
          <p:cNvGrpSpPr/>
          <p:nvPr/>
        </p:nvGrpSpPr>
        <p:grpSpPr>
          <a:xfrm>
            <a:off x="7265053" y="4137172"/>
            <a:ext cx="687583" cy="638633"/>
            <a:chOff x="2797467" y="161118"/>
            <a:chExt cx="1396959" cy="1297507"/>
          </a:xfrm>
        </p:grpSpPr>
        <p:sp>
          <p:nvSpPr>
            <p:cNvPr id="1012" name="Google Shape;1012;p17"/>
            <p:cNvSpPr/>
            <p:nvPr/>
          </p:nvSpPr>
          <p:spPr>
            <a:xfrm>
              <a:off x="2797467" y="161118"/>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7"/>
            <p:cNvSpPr/>
            <p:nvPr/>
          </p:nvSpPr>
          <p:spPr>
            <a:xfrm>
              <a:off x="3367846" y="161118"/>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7"/>
            <p:cNvSpPr/>
            <p:nvPr/>
          </p:nvSpPr>
          <p:spPr>
            <a:xfrm>
              <a:off x="3938226" y="161118"/>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7"/>
            <p:cNvSpPr/>
            <p:nvPr/>
          </p:nvSpPr>
          <p:spPr>
            <a:xfrm>
              <a:off x="2797467" y="678550"/>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7"/>
            <p:cNvSpPr/>
            <p:nvPr/>
          </p:nvSpPr>
          <p:spPr>
            <a:xfrm>
              <a:off x="3367821" y="678550"/>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7"/>
            <p:cNvSpPr/>
            <p:nvPr/>
          </p:nvSpPr>
          <p:spPr>
            <a:xfrm>
              <a:off x="3938201" y="678550"/>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7"/>
            <p:cNvSpPr/>
            <p:nvPr/>
          </p:nvSpPr>
          <p:spPr>
            <a:xfrm>
              <a:off x="2797467" y="1196125"/>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7"/>
            <p:cNvSpPr/>
            <p:nvPr/>
          </p:nvSpPr>
          <p:spPr>
            <a:xfrm>
              <a:off x="3367821" y="1196125"/>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7"/>
            <p:cNvSpPr/>
            <p:nvPr/>
          </p:nvSpPr>
          <p:spPr>
            <a:xfrm>
              <a:off x="3938201" y="1196125"/>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1" name="Shape 1021"/>
        <p:cNvGrpSpPr/>
        <p:nvPr/>
      </p:nvGrpSpPr>
      <p:grpSpPr>
        <a:xfrm>
          <a:off x="0" y="0"/>
          <a:ext cx="0" cy="0"/>
          <a:chOff x="0" y="0"/>
          <a:chExt cx="0" cy="0"/>
        </a:xfrm>
      </p:grpSpPr>
      <p:grpSp>
        <p:nvGrpSpPr>
          <p:cNvPr id="1022" name="Google Shape;1022;p18"/>
          <p:cNvGrpSpPr/>
          <p:nvPr/>
        </p:nvGrpSpPr>
        <p:grpSpPr>
          <a:xfrm>
            <a:off x="81300" y="-39450"/>
            <a:ext cx="8952300" cy="5222400"/>
            <a:chOff x="81300" y="-39450"/>
            <a:chExt cx="8952300" cy="5222400"/>
          </a:xfrm>
        </p:grpSpPr>
        <p:cxnSp>
          <p:nvCxnSpPr>
            <p:cNvPr id="1023" name="Google Shape;1023;p18"/>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24" name="Google Shape;1024;p18"/>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25" name="Google Shape;1025;p18"/>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26" name="Google Shape;1026;p18"/>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27" name="Google Shape;1027;p18"/>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28" name="Google Shape;1028;p18"/>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29" name="Google Shape;1029;p18"/>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30" name="Google Shape;1030;p18"/>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31" name="Google Shape;1031;p18"/>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32" name="Google Shape;1032;p18"/>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33" name="Google Shape;1033;p18"/>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34" name="Google Shape;1034;p18"/>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35" name="Google Shape;1035;p18"/>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36" name="Google Shape;1036;p18"/>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37" name="Google Shape;1037;p18"/>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38" name="Google Shape;1038;p18"/>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39" name="Google Shape;1039;p18"/>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40" name="Google Shape;1040;p18"/>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41" name="Google Shape;1041;p18"/>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42" name="Google Shape;1042;p18"/>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43" name="Google Shape;1043;p18"/>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44" name="Google Shape;1044;p18"/>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45" name="Google Shape;1045;p18"/>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46" name="Google Shape;1046;p18"/>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47" name="Google Shape;1047;p18"/>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48" name="Google Shape;1048;p18"/>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49" name="Google Shape;1049;p18"/>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50" name="Google Shape;1050;p18"/>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51" name="Google Shape;1051;p18"/>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52" name="Google Shape;1052;p18"/>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53" name="Google Shape;1053;p18"/>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54" name="Google Shape;1054;p18"/>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55" name="Google Shape;1055;p18"/>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56" name="Google Shape;1056;p18"/>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57" name="Google Shape;1057;p18"/>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58" name="Google Shape;1058;p18"/>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59" name="Google Shape;1059;p18"/>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60" name="Google Shape;1060;p18"/>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61" name="Google Shape;1061;p18"/>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62" name="Google Shape;1062;p18"/>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63" name="Google Shape;1063;p18"/>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64" name="Google Shape;1064;p18"/>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65" name="Google Shape;1065;p18"/>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66" name="Google Shape;1066;p18"/>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67" name="Google Shape;1067;p18"/>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68" name="Google Shape;1068;p18"/>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69" name="Google Shape;1069;p18"/>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70" name="Google Shape;1070;p18"/>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71" name="Google Shape;1071;p18"/>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72" name="Google Shape;1072;p18"/>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73" name="Google Shape;1073;p18"/>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74" name="Google Shape;1074;p18"/>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75" name="Google Shape;1075;p18"/>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76" name="Google Shape;1076;p18"/>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77" name="Google Shape;1077;p18"/>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78" name="Google Shape;1078;p18"/>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79" name="Google Shape;1079;p18"/>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80" name="Google Shape;1080;p18"/>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81" name="Google Shape;1081;p18"/>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grpSp>
        <p:nvGrpSpPr>
          <p:cNvPr id="1082" name="Google Shape;1082;p18"/>
          <p:cNvGrpSpPr/>
          <p:nvPr/>
        </p:nvGrpSpPr>
        <p:grpSpPr>
          <a:xfrm>
            <a:off x="1980345" y="94952"/>
            <a:ext cx="5516653" cy="4953662"/>
            <a:chOff x="2037293" y="146100"/>
            <a:chExt cx="5402657" cy="4851300"/>
          </a:xfrm>
        </p:grpSpPr>
        <p:sp>
          <p:nvSpPr>
            <p:cNvPr id="1083" name="Google Shape;1083;p18"/>
            <p:cNvSpPr/>
            <p:nvPr/>
          </p:nvSpPr>
          <p:spPr>
            <a:xfrm rot="1076513">
              <a:off x="2342000" y="405300"/>
              <a:ext cx="826808" cy="751949"/>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8"/>
            <p:cNvSpPr/>
            <p:nvPr/>
          </p:nvSpPr>
          <p:spPr>
            <a:xfrm rot="-1026807">
              <a:off x="5994364" y="3404925"/>
              <a:ext cx="1295772" cy="1213501"/>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8"/>
            <p:cNvSpPr/>
            <p:nvPr/>
          </p:nvSpPr>
          <p:spPr>
            <a:xfrm>
              <a:off x="2037300" y="146100"/>
              <a:ext cx="5069400" cy="485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6" name="Google Shape;1086;p18"/>
            <p:cNvGrpSpPr/>
            <p:nvPr/>
          </p:nvGrpSpPr>
          <p:grpSpPr>
            <a:xfrm>
              <a:off x="2037293" y="668728"/>
              <a:ext cx="613029" cy="225089"/>
              <a:chOff x="571942" y="402375"/>
              <a:chExt cx="571376" cy="209795"/>
            </a:xfrm>
          </p:grpSpPr>
          <p:sp>
            <p:nvSpPr>
              <p:cNvPr id="1087" name="Google Shape;1087;p18"/>
              <p:cNvSpPr/>
              <p:nvPr/>
            </p:nvSpPr>
            <p:spPr>
              <a:xfrm>
                <a:off x="571942"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8"/>
              <p:cNvSpPr/>
              <p:nvPr/>
            </p:nvSpPr>
            <p:spPr>
              <a:xfrm>
                <a:off x="737601"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8"/>
              <p:cNvSpPr/>
              <p:nvPr/>
            </p:nvSpPr>
            <p:spPr>
              <a:xfrm>
                <a:off x="903260"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8"/>
              <p:cNvSpPr/>
              <p:nvPr/>
            </p:nvSpPr>
            <p:spPr>
              <a:xfrm>
                <a:off x="1068919"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8"/>
              <p:cNvSpPr/>
              <p:nvPr/>
            </p:nvSpPr>
            <p:spPr>
              <a:xfrm>
                <a:off x="571942"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8"/>
              <p:cNvSpPr/>
              <p:nvPr/>
            </p:nvSpPr>
            <p:spPr>
              <a:xfrm>
                <a:off x="737601"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8"/>
              <p:cNvSpPr/>
              <p:nvPr/>
            </p:nvSpPr>
            <p:spPr>
              <a:xfrm>
                <a:off x="903260"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8"/>
              <p:cNvSpPr/>
              <p:nvPr/>
            </p:nvSpPr>
            <p:spPr>
              <a:xfrm>
                <a:off x="1068919"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18"/>
            <p:cNvGrpSpPr/>
            <p:nvPr/>
          </p:nvGrpSpPr>
          <p:grpSpPr>
            <a:xfrm rot="-4419002">
              <a:off x="6192289" y="3858605"/>
              <a:ext cx="570686" cy="530058"/>
              <a:chOff x="2797467" y="161118"/>
              <a:chExt cx="1396959" cy="1297507"/>
            </a:xfrm>
          </p:grpSpPr>
          <p:sp>
            <p:nvSpPr>
              <p:cNvPr id="1096" name="Google Shape;1096;p18"/>
              <p:cNvSpPr/>
              <p:nvPr/>
            </p:nvSpPr>
            <p:spPr>
              <a:xfrm>
                <a:off x="2797467" y="161118"/>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8"/>
              <p:cNvSpPr/>
              <p:nvPr/>
            </p:nvSpPr>
            <p:spPr>
              <a:xfrm>
                <a:off x="3367846" y="161118"/>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8"/>
              <p:cNvSpPr/>
              <p:nvPr/>
            </p:nvSpPr>
            <p:spPr>
              <a:xfrm>
                <a:off x="3938226" y="161118"/>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8"/>
              <p:cNvSpPr/>
              <p:nvPr/>
            </p:nvSpPr>
            <p:spPr>
              <a:xfrm>
                <a:off x="2797467" y="678550"/>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8"/>
              <p:cNvSpPr/>
              <p:nvPr/>
            </p:nvSpPr>
            <p:spPr>
              <a:xfrm>
                <a:off x="3367821" y="678550"/>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8"/>
              <p:cNvSpPr/>
              <p:nvPr/>
            </p:nvSpPr>
            <p:spPr>
              <a:xfrm>
                <a:off x="3938201" y="678550"/>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8"/>
              <p:cNvSpPr/>
              <p:nvPr/>
            </p:nvSpPr>
            <p:spPr>
              <a:xfrm>
                <a:off x="2797467" y="1196125"/>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8"/>
              <p:cNvSpPr/>
              <p:nvPr/>
            </p:nvSpPr>
            <p:spPr>
              <a:xfrm>
                <a:off x="3367821" y="1196125"/>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8"/>
              <p:cNvSpPr/>
              <p:nvPr/>
            </p:nvSpPr>
            <p:spPr>
              <a:xfrm>
                <a:off x="3938201" y="1196125"/>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5" name="Google Shape;1105;p18"/>
          <p:cNvSpPr txBox="1"/>
          <p:nvPr>
            <p:ph type="title"/>
          </p:nvPr>
        </p:nvSpPr>
        <p:spPr>
          <a:xfrm>
            <a:off x="1332300" y="1369351"/>
            <a:ext cx="6479400" cy="2404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b="1" sz="6100">
                <a:latin typeface="IBM Plex Sans"/>
                <a:ea typeface="IBM Plex Sans"/>
                <a:cs typeface="IBM Plex Sans"/>
                <a:sym typeface="IBM Plex Sans"/>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6" name="Shape 1106"/>
        <p:cNvGrpSpPr/>
        <p:nvPr/>
      </p:nvGrpSpPr>
      <p:grpSpPr>
        <a:xfrm>
          <a:off x="0" y="0"/>
          <a:ext cx="0" cy="0"/>
          <a:chOff x="0" y="0"/>
          <a:chExt cx="0" cy="0"/>
        </a:xfrm>
      </p:grpSpPr>
      <p:grpSp>
        <p:nvGrpSpPr>
          <p:cNvPr id="1107" name="Google Shape;1107;p19"/>
          <p:cNvGrpSpPr/>
          <p:nvPr/>
        </p:nvGrpSpPr>
        <p:grpSpPr>
          <a:xfrm flipH="1">
            <a:off x="169301" y="-32400"/>
            <a:ext cx="8952300" cy="5222400"/>
            <a:chOff x="81300" y="-39450"/>
            <a:chExt cx="8952300" cy="5222400"/>
          </a:xfrm>
        </p:grpSpPr>
        <p:cxnSp>
          <p:nvCxnSpPr>
            <p:cNvPr id="1108" name="Google Shape;1108;p19"/>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09" name="Google Shape;1109;p19"/>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10" name="Google Shape;1110;p19"/>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11" name="Google Shape;1111;p19"/>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12" name="Google Shape;1112;p19"/>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13" name="Google Shape;1113;p19"/>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14" name="Google Shape;1114;p19"/>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15" name="Google Shape;1115;p19"/>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16" name="Google Shape;1116;p19"/>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17" name="Google Shape;1117;p19"/>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18" name="Google Shape;1118;p19"/>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19" name="Google Shape;1119;p19"/>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20" name="Google Shape;1120;p19"/>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21" name="Google Shape;1121;p19"/>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22" name="Google Shape;1122;p19"/>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23" name="Google Shape;1123;p19"/>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24" name="Google Shape;1124;p19"/>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25" name="Google Shape;1125;p19"/>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26" name="Google Shape;1126;p19"/>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27" name="Google Shape;1127;p19"/>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28" name="Google Shape;1128;p19"/>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29" name="Google Shape;1129;p19"/>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30" name="Google Shape;1130;p19"/>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31" name="Google Shape;1131;p19"/>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32" name="Google Shape;1132;p19"/>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33" name="Google Shape;1133;p19"/>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34" name="Google Shape;1134;p19"/>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35" name="Google Shape;1135;p19"/>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36" name="Google Shape;1136;p19"/>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37" name="Google Shape;1137;p19"/>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38" name="Google Shape;1138;p19"/>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39" name="Google Shape;1139;p19"/>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40" name="Google Shape;1140;p19"/>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41" name="Google Shape;1141;p19"/>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42" name="Google Shape;1142;p19"/>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43" name="Google Shape;1143;p19"/>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44" name="Google Shape;1144;p19"/>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45" name="Google Shape;1145;p19"/>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46" name="Google Shape;1146;p19"/>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47" name="Google Shape;1147;p19"/>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48" name="Google Shape;1148;p19"/>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49" name="Google Shape;1149;p19"/>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50" name="Google Shape;1150;p19"/>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51" name="Google Shape;1151;p19"/>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52" name="Google Shape;1152;p19"/>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53" name="Google Shape;1153;p19"/>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54" name="Google Shape;1154;p19"/>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55" name="Google Shape;1155;p19"/>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56" name="Google Shape;1156;p19"/>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57" name="Google Shape;1157;p19"/>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58" name="Google Shape;1158;p19"/>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59" name="Google Shape;1159;p19"/>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60" name="Google Shape;1160;p19"/>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61" name="Google Shape;1161;p19"/>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62" name="Google Shape;1162;p19"/>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63" name="Google Shape;1163;p19"/>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64" name="Google Shape;1164;p19"/>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65" name="Google Shape;1165;p19"/>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66" name="Google Shape;1166;p19"/>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sp>
        <p:nvSpPr>
          <p:cNvPr id="1167" name="Google Shape;1167;p19"/>
          <p:cNvSpPr/>
          <p:nvPr/>
        </p:nvSpPr>
        <p:spPr>
          <a:xfrm flipH="1" rot="10800000">
            <a:off x="-24949" y="2850"/>
            <a:ext cx="9219600" cy="5151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9"/>
          <p:cNvSpPr txBox="1"/>
          <p:nvPr>
            <p:ph type="title"/>
          </p:nvPr>
        </p:nvSpPr>
        <p:spPr>
          <a:xfrm flipH="1">
            <a:off x="1984174" y="1778675"/>
            <a:ext cx="3941100" cy="1344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b="1" sz="4000">
                <a:latin typeface="IBM Plex Sans"/>
                <a:ea typeface="IBM Plex Sans"/>
                <a:cs typeface="IBM Plex Sans"/>
                <a:sym typeface="IBM Plex Sans"/>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169" name="Google Shape;1169;p19"/>
          <p:cNvSpPr txBox="1"/>
          <p:nvPr>
            <p:ph hasCustomPrompt="1" idx="2" type="title"/>
          </p:nvPr>
        </p:nvSpPr>
        <p:spPr>
          <a:xfrm flipH="1">
            <a:off x="5964999" y="1446675"/>
            <a:ext cx="2663400" cy="20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b="1" sz="10000">
                <a:solidFill>
                  <a:schemeClr val="dk1"/>
                </a:solidFill>
                <a:latin typeface="IBM Plex Sans"/>
                <a:ea typeface="IBM Plex Sans"/>
                <a:cs typeface="IBM Plex Sans"/>
                <a:sym typeface="IBM Plex Sans"/>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70" name="Google Shape;1170;p19"/>
          <p:cNvSpPr txBox="1"/>
          <p:nvPr>
            <p:ph idx="1" type="subTitle"/>
          </p:nvPr>
        </p:nvSpPr>
        <p:spPr>
          <a:xfrm flipH="1">
            <a:off x="719975" y="3078625"/>
            <a:ext cx="5205300" cy="409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solidFill>
                  <a:schemeClr val="lt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6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171" name="Google Shape;1171;p19"/>
          <p:cNvSpPr/>
          <p:nvPr/>
        </p:nvSpPr>
        <p:spPr>
          <a:xfrm>
            <a:off x="-466394" y="4524025"/>
            <a:ext cx="1047900" cy="10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2" name="Shape 1172"/>
        <p:cNvGrpSpPr/>
        <p:nvPr/>
      </p:nvGrpSpPr>
      <p:grpSpPr>
        <a:xfrm>
          <a:off x="0" y="0"/>
          <a:ext cx="0" cy="0"/>
          <a:chOff x="0" y="0"/>
          <a:chExt cx="0" cy="0"/>
        </a:xfrm>
      </p:grpSpPr>
      <p:sp>
        <p:nvSpPr>
          <p:cNvPr id="1173" name="Google Shape;1173;p20"/>
          <p:cNvSpPr/>
          <p:nvPr/>
        </p:nvSpPr>
        <p:spPr>
          <a:xfrm>
            <a:off x="5685050" y="101550"/>
            <a:ext cx="3232800" cy="3182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0"/>
          <p:cNvSpPr txBox="1"/>
          <p:nvPr>
            <p:ph type="title"/>
          </p:nvPr>
        </p:nvSpPr>
        <p:spPr>
          <a:xfrm flipH="1">
            <a:off x="5252100" y="540000"/>
            <a:ext cx="3171900" cy="21720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500">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accent2"/>
        </a:solidFill>
      </p:bgPr>
    </p:bg>
    <p:spTree>
      <p:nvGrpSpPr>
        <p:cNvPr id="93" name="Shape 93"/>
        <p:cNvGrpSpPr/>
        <p:nvPr/>
      </p:nvGrpSpPr>
      <p:grpSpPr>
        <a:xfrm>
          <a:off x="0" y="0"/>
          <a:ext cx="0" cy="0"/>
          <a:chOff x="0" y="0"/>
          <a:chExt cx="0" cy="0"/>
        </a:xfrm>
      </p:grpSpPr>
      <p:grpSp>
        <p:nvGrpSpPr>
          <p:cNvPr id="94" name="Google Shape;94;p3"/>
          <p:cNvGrpSpPr/>
          <p:nvPr/>
        </p:nvGrpSpPr>
        <p:grpSpPr>
          <a:xfrm>
            <a:off x="81300" y="-39450"/>
            <a:ext cx="8952300" cy="5222400"/>
            <a:chOff x="81300" y="-39450"/>
            <a:chExt cx="8952300" cy="5222400"/>
          </a:xfrm>
        </p:grpSpPr>
        <p:cxnSp>
          <p:nvCxnSpPr>
            <p:cNvPr id="95" name="Google Shape;95;p3"/>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6" name="Google Shape;96;p3"/>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7" name="Google Shape;97;p3"/>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8" name="Google Shape;98;p3"/>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99" name="Google Shape;99;p3"/>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0" name="Google Shape;100;p3"/>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1" name="Google Shape;101;p3"/>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2" name="Google Shape;102;p3"/>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3" name="Google Shape;103;p3"/>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4" name="Google Shape;104;p3"/>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5" name="Google Shape;105;p3"/>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6" name="Google Shape;106;p3"/>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7" name="Google Shape;107;p3"/>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8" name="Google Shape;108;p3"/>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09" name="Google Shape;109;p3"/>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0" name="Google Shape;110;p3"/>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1" name="Google Shape;111;p3"/>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2" name="Google Shape;112;p3"/>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3" name="Google Shape;113;p3"/>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4" name="Google Shape;114;p3"/>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5" name="Google Shape;115;p3"/>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6" name="Google Shape;116;p3"/>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7" name="Google Shape;117;p3"/>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8" name="Google Shape;118;p3"/>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19" name="Google Shape;119;p3"/>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0" name="Google Shape;120;p3"/>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1" name="Google Shape;121;p3"/>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2" name="Google Shape;122;p3"/>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3" name="Google Shape;123;p3"/>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4" name="Google Shape;124;p3"/>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5" name="Google Shape;125;p3"/>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6" name="Google Shape;126;p3"/>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7" name="Google Shape;127;p3"/>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8" name="Google Shape;128;p3"/>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9" name="Google Shape;129;p3"/>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0" name="Google Shape;130;p3"/>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1" name="Google Shape;131;p3"/>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2" name="Google Shape;132;p3"/>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3" name="Google Shape;133;p3"/>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4" name="Google Shape;134;p3"/>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5" name="Google Shape;135;p3"/>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6" name="Google Shape;136;p3"/>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7" name="Google Shape;137;p3"/>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8" name="Google Shape;138;p3"/>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9" name="Google Shape;139;p3"/>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0" name="Google Shape;140;p3"/>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1" name="Google Shape;141;p3"/>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2" name="Google Shape;142;p3"/>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3" name="Google Shape;143;p3"/>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4" name="Google Shape;144;p3"/>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5" name="Google Shape;145;p3"/>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6" name="Google Shape;146;p3"/>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7" name="Google Shape;147;p3"/>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8" name="Google Shape;148;p3"/>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9" name="Google Shape;149;p3"/>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0" name="Google Shape;150;p3"/>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1" name="Google Shape;151;p3"/>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2" name="Google Shape;152;p3"/>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3" name="Google Shape;153;p3"/>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sp>
        <p:nvSpPr>
          <p:cNvPr id="154" name="Google Shape;154;p3"/>
          <p:cNvSpPr/>
          <p:nvPr/>
        </p:nvSpPr>
        <p:spPr>
          <a:xfrm flipH="1">
            <a:off x="2406000" y="-1691624"/>
            <a:ext cx="4302900" cy="412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rot="646254">
            <a:off x="581851" y="4624460"/>
            <a:ext cx="1200755" cy="3005479"/>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txBox="1"/>
          <p:nvPr>
            <p:ph type="ctrTitle"/>
          </p:nvPr>
        </p:nvSpPr>
        <p:spPr>
          <a:xfrm>
            <a:off x="1815300" y="923273"/>
            <a:ext cx="5513400" cy="79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5800"/>
              <a:buFont typeface="IBM Plex Sans"/>
              <a:buNone/>
              <a:defRPr b="1" sz="5800">
                <a:solidFill>
                  <a:schemeClr val="dk1"/>
                </a:solidFill>
                <a:latin typeface="IBM Plex Sans"/>
                <a:ea typeface="IBM Plex Sans"/>
                <a:cs typeface="IBM Plex Sans"/>
                <a:sym typeface="IBM Plex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7" name="Google Shape;157;p3"/>
          <p:cNvSpPr txBox="1"/>
          <p:nvPr>
            <p:ph idx="1" type="subTitle"/>
          </p:nvPr>
        </p:nvSpPr>
        <p:spPr>
          <a:xfrm>
            <a:off x="1602750" y="1724175"/>
            <a:ext cx="5938500" cy="130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8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58" name="Google Shape;158;p3"/>
          <p:cNvGrpSpPr/>
          <p:nvPr/>
        </p:nvGrpSpPr>
        <p:grpSpPr>
          <a:xfrm flipH="1">
            <a:off x="7749638" y="340316"/>
            <a:ext cx="1095899" cy="402408"/>
            <a:chOff x="571942" y="402375"/>
            <a:chExt cx="571376" cy="209795"/>
          </a:xfrm>
        </p:grpSpPr>
        <p:sp>
          <p:nvSpPr>
            <p:cNvPr id="159" name="Google Shape;159;p3"/>
            <p:cNvSpPr/>
            <p:nvPr/>
          </p:nvSpPr>
          <p:spPr>
            <a:xfrm>
              <a:off x="571942"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737601"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903260"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068919"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571942"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737601"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903260"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1068919"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3"/>
          <p:cNvSpPr/>
          <p:nvPr/>
        </p:nvSpPr>
        <p:spPr>
          <a:xfrm rot="-1026767">
            <a:off x="8020922" y="4383836"/>
            <a:ext cx="1130657" cy="1058731"/>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3"/>
          <p:cNvGrpSpPr/>
          <p:nvPr/>
        </p:nvGrpSpPr>
        <p:grpSpPr>
          <a:xfrm rot="2120665">
            <a:off x="8105012" y="4319341"/>
            <a:ext cx="385166" cy="357746"/>
            <a:chOff x="2797467" y="161118"/>
            <a:chExt cx="1396959" cy="1297507"/>
          </a:xfrm>
        </p:grpSpPr>
        <p:sp>
          <p:nvSpPr>
            <p:cNvPr id="169" name="Google Shape;169;p3"/>
            <p:cNvSpPr/>
            <p:nvPr/>
          </p:nvSpPr>
          <p:spPr>
            <a:xfrm>
              <a:off x="2797467" y="161118"/>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3367846" y="161118"/>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3938226" y="161118"/>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797467" y="678550"/>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3367821" y="678550"/>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938201" y="678550"/>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2797467" y="1196125"/>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367821" y="1196125"/>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938201" y="1196125"/>
              <a:ext cx="256200" cy="262500"/>
            </a:xfrm>
            <a:prstGeom prst="ellipse">
              <a:avLst/>
            </a:prstGeom>
            <a:solidFill>
              <a:srgbClr val="2970B1">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3"/>
          <p:cNvGrpSpPr/>
          <p:nvPr/>
        </p:nvGrpSpPr>
        <p:grpSpPr>
          <a:xfrm>
            <a:off x="494895" y="-171435"/>
            <a:ext cx="629330" cy="584527"/>
            <a:chOff x="2797467" y="161118"/>
            <a:chExt cx="1396959" cy="1297507"/>
          </a:xfrm>
        </p:grpSpPr>
        <p:sp>
          <p:nvSpPr>
            <p:cNvPr id="179" name="Google Shape;179;p3"/>
            <p:cNvSpPr/>
            <p:nvPr/>
          </p:nvSpPr>
          <p:spPr>
            <a:xfrm>
              <a:off x="2797467" y="161118"/>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3367846" y="161118"/>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38226" y="161118"/>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2797467" y="678550"/>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3367821" y="678550"/>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938201" y="678550"/>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2797467" y="1196125"/>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3367821" y="1196125"/>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3938201" y="1196125"/>
              <a:ext cx="256200" cy="26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3"/>
          <p:cNvSpPr txBox="1"/>
          <p:nvPr/>
        </p:nvSpPr>
        <p:spPr>
          <a:xfrm>
            <a:off x="2112000" y="3758900"/>
            <a:ext cx="4890900" cy="84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b="1" lang="en" sz="1200">
                <a:solidFill>
                  <a:schemeClr val="lt1"/>
                </a:solidFill>
                <a:latin typeface="IBM Plex Sans"/>
                <a:ea typeface="IBM Plex Sans"/>
                <a:cs typeface="IBM Plex Sans"/>
                <a:sym typeface="IBM Plex Sans"/>
              </a:rPr>
              <a:t>CREDITS: </a:t>
            </a:r>
            <a:r>
              <a:rPr lang="en" sz="1200">
                <a:solidFill>
                  <a:schemeClr val="lt1"/>
                </a:solidFill>
                <a:latin typeface="IBM Plex Sans"/>
                <a:ea typeface="IBM Plex Sans"/>
                <a:cs typeface="IBM Plex Sans"/>
                <a:sym typeface="IBM Plex Sans"/>
              </a:rPr>
              <a:t>This presentation template was created by </a:t>
            </a:r>
            <a:r>
              <a:rPr b="1" lang="en" sz="1200">
                <a:solidFill>
                  <a:schemeClr val="lt1"/>
                </a:solidFill>
                <a:uFill>
                  <a:noFill/>
                </a:uFill>
                <a:latin typeface="IBM Plex Sans"/>
                <a:ea typeface="IBM Plex Sans"/>
                <a:cs typeface="IBM Plex Sans"/>
                <a:sym typeface="IBM Plex Sans"/>
                <a:hlinkClick r:id="rId2">
                  <a:extLst>
                    <a:ext uri="{A12FA001-AC4F-418D-AE19-62706E023703}">
                      <ahyp:hlinkClr val="tx"/>
                    </a:ext>
                  </a:extLst>
                </a:hlinkClick>
              </a:rPr>
              <a:t>Slidesgo</a:t>
            </a:r>
            <a:r>
              <a:rPr lang="en" sz="1200">
                <a:solidFill>
                  <a:schemeClr val="lt1"/>
                </a:solidFill>
                <a:latin typeface="IBM Plex Sans"/>
                <a:ea typeface="IBM Plex Sans"/>
                <a:cs typeface="IBM Plex Sans"/>
                <a:sym typeface="IBM Plex Sans"/>
              </a:rPr>
              <a:t>, including icons by </a:t>
            </a:r>
            <a:r>
              <a:rPr b="1" lang="en" sz="1200">
                <a:solidFill>
                  <a:schemeClr val="lt1"/>
                </a:solidFill>
                <a:uFill>
                  <a:noFill/>
                </a:uFill>
                <a:latin typeface="IBM Plex Sans"/>
                <a:ea typeface="IBM Plex Sans"/>
                <a:cs typeface="IBM Plex Sans"/>
                <a:sym typeface="IBM Plex Sans"/>
                <a:hlinkClick r:id="rId3">
                  <a:extLst>
                    <a:ext uri="{A12FA001-AC4F-418D-AE19-62706E023703}">
                      <ahyp:hlinkClr val="tx"/>
                    </a:ext>
                  </a:extLst>
                </a:hlinkClick>
              </a:rPr>
              <a:t>Flaticon</a:t>
            </a:r>
            <a:r>
              <a:rPr lang="en" sz="1200">
                <a:solidFill>
                  <a:schemeClr val="lt1"/>
                </a:solidFill>
                <a:latin typeface="IBM Plex Sans"/>
                <a:ea typeface="IBM Plex Sans"/>
                <a:cs typeface="IBM Plex Sans"/>
                <a:sym typeface="IBM Plex Sans"/>
              </a:rPr>
              <a:t>, and infographics &amp; images by </a:t>
            </a:r>
            <a:r>
              <a:rPr b="1" lang="en" sz="1200">
                <a:solidFill>
                  <a:schemeClr val="lt1"/>
                </a:solidFill>
                <a:uFill>
                  <a:noFill/>
                </a:uFill>
                <a:latin typeface="IBM Plex Sans"/>
                <a:ea typeface="IBM Plex Sans"/>
                <a:cs typeface="IBM Plex Sans"/>
                <a:sym typeface="IBM Plex Sans"/>
                <a:hlinkClick r:id="rId4">
                  <a:extLst>
                    <a:ext uri="{A12FA001-AC4F-418D-AE19-62706E023703}">
                      <ahyp:hlinkClr val="tx"/>
                    </a:ext>
                  </a:extLst>
                </a:hlinkClick>
              </a:rPr>
              <a:t>Freepik</a:t>
            </a:r>
            <a:endParaRPr b="1" sz="1600">
              <a:solidFill>
                <a:schemeClr val="lt1"/>
              </a:solidFill>
              <a:latin typeface="IBM Plex Sans"/>
              <a:ea typeface="IBM Plex Sans"/>
              <a:cs typeface="IBM Plex Sans"/>
              <a:sym typeface="IBM Plex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5" name="Shape 1175"/>
        <p:cNvGrpSpPr/>
        <p:nvPr/>
      </p:nvGrpSpPr>
      <p:grpSpPr>
        <a:xfrm>
          <a:off x="0" y="0"/>
          <a:ext cx="0" cy="0"/>
          <a:chOff x="0" y="0"/>
          <a:chExt cx="0" cy="0"/>
        </a:xfrm>
      </p:grpSpPr>
      <p:sp>
        <p:nvSpPr>
          <p:cNvPr id="1176" name="Google Shape;1176;p21"/>
          <p:cNvSpPr txBox="1"/>
          <p:nvPr>
            <p:ph hasCustomPrompt="1" type="title"/>
          </p:nvPr>
        </p:nvSpPr>
        <p:spPr>
          <a:xfrm>
            <a:off x="1808250" y="1893025"/>
            <a:ext cx="5527500" cy="12192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b="1" sz="7000">
                <a:latin typeface="IBM Plex Sans"/>
                <a:ea typeface="IBM Plex Sans"/>
                <a:cs typeface="IBM Plex Sans"/>
                <a:sym typeface="IBM Plex Sans"/>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77" name="Google Shape;1177;p21"/>
          <p:cNvSpPr txBox="1"/>
          <p:nvPr>
            <p:ph idx="1" type="body"/>
          </p:nvPr>
        </p:nvSpPr>
        <p:spPr>
          <a:xfrm>
            <a:off x="1524300" y="3265500"/>
            <a:ext cx="6095400" cy="5385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800">
                <a:solidFill>
                  <a:schemeClr val="lt1"/>
                </a:solidFill>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30200" lvl="6" marL="3200400" algn="ctr">
              <a:spcBef>
                <a:spcPts val="1600"/>
              </a:spcBef>
              <a:spcAft>
                <a:spcPts val="0"/>
              </a:spcAft>
              <a:buSzPts val="16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1178" name="Google Shape;1178;p21"/>
          <p:cNvGrpSpPr/>
          <p:nvPr/>
        </p:nvGrpSpPr>
        <p:grpSpPr>
          <a:xfrm>
            <a:off x="6209475" y="12498"/>
            <a:ext cx="2321700" cy="5118519"/>
            <a:chOff x="2147600" y="1159111"/>
            <a:chExt cx="2321700" cy="2012234"/>
          </a:xfrm>
        </p:grpSpPr>
        <p:sp>
          <p:nvSpPr>
            <p:cNvPr id="1179" name="Google Shape;1179;p21"/>
            <p:cNvSpPr/>
            <p:nvPr/>
          </p:nvSpPr>
          <p:spPr>
            <a:xfrm rot="-1338">
              <a:off x="2156300" y="1159561"/>
              <a:ext cx="2313000" cy="201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0" name="Google Shape;1180;p21"/>
            <p:cNvCxnSpPr/>
            <p:nvPr/>
          </p:nvCxnSpPr>
          <p:spPr>
            <a:xfrm flipH="1">
              <a:off x="2147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181" name="Google Shape;1181;p21"/>
            <p:cNvCxnSpPr/>
            <p:nvPr/>
          </p:nvCxnSpPr>
          <p:spPr>
            <a:xfrm flipH="1">
              <a:off x="2301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182" name="Google Shape;1182;p21"/>
            <p:cNvCxnSpPr/>
            <p:nvPr/>
          </p:nvCxnSpPr>
          <p:spPr>
            <a:xfrm flipH="1">
              <a:off x="2456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183" name="Google Shape;1183;p21"/>
            <p:cNvCxnSpPr/>
            <p:nvPr/>
          </p:nvCxnSpPr>
          <p:spPr>
            <a:xfrm flipH="1">
              <a:off x="2610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184" name="Google Shape;1184;p21"/>
            <p:cNvCxnSpPr/>
            <p:nvPr/>
          </p:nvCxnSpPr>
          <p:spPr>
            <a:xfrm flipH="1">
              <a:off x="2764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185" name="Google Shape;1185;p21"/>
            <p:cNvCxnSpPr/>
            <p:nvPr/>
          </p:nvCxnSpPr>
          <p:spPr>
            <a:xfrm flipH="1">
              <a:off x="2918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186" name="Google Shape;1186;p21"/>
            <p:cNvCxnSpPr/>
            <p:nvPr/>
          </p:nvCxnSpPr>
          <p:spPr>
            <a:xfrm flipH="1">
              <a:off x="3072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187" name="Google Shape;1187;p21"/>
            <p:cNvCxnSpPr/>
            <p:nvPr/>
          </p:nvCxnSpPr>
          <p:spPr>
            <a:xfrm flipH="1">
              <a:off x="3227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188" name="Google Shape;1188;p21"/>
            <p:cNvCxnSpPr/>
            <p:nvPr/>
          </p:nvCxnSpPr>
          <p:spPr>
            <a:xfrm flipH="1">
              <a:off x="3381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189" name="Google Shape;1189;p21"/>
            <p:cNvCxnSpPr/>
            <p:nvPr/>
          </p:nvCxnSpPr>
          <p:spPr>
            <a:xfrm flipH="1">
              <a:off x="3535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190" name="Google Shape;1190;p21"/>
            <p:cNvCxnSpPr/>
            <p:nvPr/>
          </p:nvCxnSpPr>
          <p:spPr>
            <a:xfrm flipH="1">
              <a:off x="3689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191" name="Google Shape;1191;p21"/>
            <p:cNvCxnSpPr/>
            <p:nvPr/>
          </p:nvCxnSpPr>
          <p:spPr>
            <a:xfrm flipH="1">
              <a:off x="3843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192" name="Google Shape;1192;p21"/>
            <p:cNvCxnSpPr/>
            <p:nvPr/>
          </p:nvCxnSpPr>
          <p:spPr>
            <a:xfrm flipH="1">
              <a:off x="3998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193" name="Google Shape;1193;p21"/>
            <p:cNvCxnSpPr/>
            <p:nvPr/>
          </p:nvCxnSpPr>
          <p:spPr>
            <a:xfrm flipH="1">
              <a:off x="4152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194" name="Google Shape;1194;p21"/>
            <p:cNvCxnSpPr/>
            <p:nvPr/>
          </p:nvCxnSpPr>
          <p:spPr>
            <a:xfrm flipH="1">
              <a:off x="4306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195" name="Google Shape;1195;p21"/>
            <p:cNvCxnSpPr/>
            <p:nvPr/>
          </p:nvCxnSpPr>
          <p:spPr>
            <a:xfrm flipH="1">
              <a:off x="4460600" y="1159244"/>
              <a:ext cx="8700" cy="2012100"/>
            </a:xfrm>
            <a:prstGeom prst="straightConnector1">
              <a:avLst/>
            </a:prstGeom>
            <a:noFill/>
            <a:ln cap="flat" cmpd="sng" w="9525">
              <a:solidFill>
                <a:schemeClr val="lt2"/>
              </a:solidFill>
              <a:prstDash val="solid"/>
              <a:round/>
              <a:headEnd len="med" w="med" type="none"/>
              <a:tailEnd len="med" w="med" type="none"/>
            </a:ln>
          </p:spPr>
        </p:cxnSp>
      </p:grpSp>
      <p:sp>
        <p:nvSpPr>
          <p:cNvPr id="1196" name="Google Shape;1196;p21"/>
          <p:cNvSpPr/>
          <p:nvPr/>
        </p:nvSpPr>
        <p:spPr>
          <a:xfrm>
            <a:off x="450900" y="3874350"/>
            <a:ext cx="1620000" cy="1608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7" name="Google Shape;1197;p21"/>
          <p:cNvGrpSpPr/>
          <p:nvPr/>
        </p:nvGrpSpPr>
        <p:grpSpPr>
          <a:xfrm>
            <a:off x="8205018" y="241883"/>
            <a:ext cx="437947" cy="406768"/>
            <a:chOff x="2797467" y="161118"/>
            <a:chExt cx="1396959" cy="1297507"/>
          </a:xfrm>
        </p:grpSpPr>
        <p:sp>
          <p:nvSpPr>
            <p:cNvPr id="1198" name="Google Shape;1198;p21"/>
            <p:cNvSpPr/>
            <p:nvPr/>
          </p:nvSpPr>
          <p:spPr>
            <a:xfrm>
              <a:off x="2797467" y="161118"/>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1"/>
            <p:cNvSpPr/>
            <p:nvPr/>
          </p:nvSpPr>
          <p:spPr>
            <a:xfrm>
              <a:off x="3367846" y="161118"/>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1"/>
            <p:cNvSpPr/>
            <p:nvPr/>
          </p:nvSpPr>
          <p:spPr>
            <a:xfrm>
              <a:off x="3938226" y="161118"/>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1"/>
            <p:cNvSpPr/>
            <p:nvPr/>
          </p:nvSpPr>
          <p:spPr>
            <a:xfrm>
              <a:off x="2797467" y="678550"/>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1"/>
            <p:cNvSpPr/>
            <p:nvPr/>
          </p:nvSpPr>
          <p:spPr>
            <a:xfrm>
              <a:off x="3367821" y="678550"/>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1"/>
            <p:cNvSpPr/>
            <p:nvPr/>
          </p:nvSpPr>
          <p:spPr>
            <a:xfrm>
              <a:off x="3938201" y="678550"/>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1"/>
            <p:cNvSpPr/>
            <p:nvPr/>
          </p:nvSpPr>
          <p:spPr>
            <a:xfrm>
              <a:off x="2797467" y="1196125"/>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1"/>
            <p:cNvSpPr/>
            <p:nvPr/>
          </p:nvSpPr>
          <p:spPr>
            <a:xfrm>
              <a:off x="3367821" y="1196125"/>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1"/>
            <p:cNvSpPr/>
            <p:nvPr/>
          </p:nvSpPr>
          <p:spPr>
            <a:xfrm>
              <a:off x="3938201" y="1196125"/>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21"/>
          <p:cNvGrpSpPr/>
          <p:nvPr/>
        </p:nvGrpSpPr>
        <p:grpSpPr>
          <a:xfrm>
            <a:off x="1361550" y="1252477"/>
            <a:ext cx="1136981" cy="417514"/>
            <a:chOff x="571942" y="402375"/>
            <a:chExt cx="571376" cy="209795"/>
          </a:xfrm>
        </p:grpSpPr>
        <p:sp>
          <p:nvSpPr>
            <p:cNvPr id="1208" name="Google Shape;1208;p21"/>
            <p:cNvSpPr/>
            <p:nvPr/>
          </p:nvSpPr>
          <p:spPr>
            <a:xfrm>
              <a:off x="571942"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1"/>
            <p:cNvSpPr/>
            <p:nvPr/>
          </p:nvSpPr>
          <p:spPr>
            <a:xfrm>
              <a:off x="737601"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1"/>
            <p:cNvSpPr/>
            <p:nvPr/>
          </p:nvSpPr>
          <p:spPr>
            <a:xfrm>
              <a:off x="903260"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1"/>
            <p:cNvSpPr/>
            <p:nvPr/>
          </p:nvSpPr>
          <p:spPr>
            <a:xfrm>
              <a:off x="1068919"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1"/>
            <p:cNvSpPr/>
            <p:nvPr/>
          </p:nvSpPr>
          <p:spPr>
            <a:xfrm>
              <a:off x="571942"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1"/>
            <p:cNvSpPr/>
            <p:nvPr/>
          </p:nvSpPr>
          <p:spPr>
            <a:xfrm>
              <a:off x="737601"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1"/>
            <p:cNvSpPr/>
            <p:nvPr/>
          </p:nvSpPr>
          <p:spPr>
            <a:xfrm>
              <a:off x="903260"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1"/>
            <p:cNvSpPr/>
            <p:nvPr/>
          </p:nvSpPr>
          <p:spPr>
            <a:xfrm>
              <a:off x="1068919"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IG_NUMBER_1">
    <p:spTree>
      <p:nvGrpSpPr>
        <p:cNvPr id="1216" name="Shape 1216"/>
        <p:cNvGrpSpPr/>
        <p:nvPr/>
      </p:nvGrpSpPr>
      <p:grpSpPr>
        <a:xfrm>
          <a:off x="0" y="0"/>
          <a:ext cx="0" cy="0"/>
          <a:chOff x="0" y="0"/>
          <a:chExt cx="0" cy="0"/>
        </a:xfrm>
      </p:grpSpPr>
      <p:sp>
        <p:nvSpPr>
          <p:cNvPr id="1217" name="Google Shape;1217;p22"/>
          <p:cNvSpPr txBox="1"/>
          <p:nvPr>
            <p:ph hasCustomPrompt="1" type="title"/>
          </p:nvPr>
        </p:nvSpPr>
        <p:spPr>
          <a:xfrm>
            <a:off x="3257675" y="1214575"/>
            <a:ext cx="2561400" cy="69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b="1" sz="6000">
                <a:solidFill>
                  <a:schemeClr val="dk1"/>
                </a:solidFill>
                <a:latin typeface="IBM Plex Sans"/>
                <a:ea typeface="IBM Plex Sans"/>
                <a:cs typeface="IBM Plex Sans"/>
                <a:sym typeface="IBM Plex Sans"/>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18" name="Google Shape;1218;p22"/>
          <p:cNvSpPr txBox="1"/>
          <p:nvPr>
            <p:ph idx="1" type="body"/>
          </p:nvPr>
        </p:nvSpPr>
        <p:spPr>
          <a:xfrm>
            <a:off x="2329500" y="2083675"/>
            <a:ext cx="4485000" cy="39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solidFill>
                  <a:schemeClr val="lt1"/>
                </a:solidFill>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30200" lvl="6" marL="3200400" rtl="0" algn="ctr">
              <a:spcBef>
                <a:spcPts val="1600"/>
              </a:spcBef>
              <a:spcAft>
                <a:spcPts val="0"/>
              </a:spcAft>
              <a:buSzPts val="16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1219" name="Google Shape;1219;p22"/>
          <p:cNvGrpSpPr/>
          <p:nvPr/>
        </p:nvGrpSpPr>
        <p:grpSpPr>
          <a:xfrm>
            <a:off x="720000" y="-73227"/>
            <a:ext cx="2321700" cy="5118519"/>
            <a:chOff x="2147600" y="1159111"/>
            <a:chExt cx="2321700" cy="2012234"/>
          </a:xfrm>
        </p:grpSpPr>
        <p:sp>
          <p:nvSpPr>
            <p:cNvPr id="1220" name="Google Shape;1220;p22"/>
            <p:cNvSpPr/>
            <p:nvPr/>
          </p:nvSpPr>
          <p:spPr>
            <a:xfrm rot="-1338">
              <a:off x="2156300" y="1159561"/>
              <a:ext cx="2313000" cy="201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1" name="Google Shape;1221;p22"/>
            <p:cNvCxnSpPr/>
            <p:nvPr/>
          </p:nvCxnSpPr>
          <p:spPr>
            <a:xfrm flipH="1">
              <a:off x="2147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222" name="Google Shape;1222;p22"/>
            <p:cNvCxnSpPr/>
            <p:nvPr/>
          </p:nvCxnSpPr>
          <p:spPr>
            <a:xfrm flipH="1">
              <a:off x="2301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223" name="Google Shape;1223;p22"/>
            <p:cNvCxnSpPr/>
            <p:nvPr/>
          </p:nvCxnSpPr>
          <p:spPr>
            <a:xfrm flipH="1">
              <a:off x="2456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224" name="Google Shape;1224;p22"/>
            <p:cNvCxnSpPr/>
            <p:nvPr/>
          </p:nvCxnSpPr>
          <p:spPr>
            <a:xfrm flipH="1">
              <a:off x="2610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225" name="Google Shape;1225;p22"/>
            <p:cNvCxnSpPr/>
            <p:nvPr/>
          </p:nvCxnSpPr>
          <p:spPr>
            <a:xfrm flipH="1">
              <a:off x="2764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226" name="Google Shape;1226;p22"/>
            <p:cNvCxnSpPr/>
            <p:nvPr/>
          </p:nvCxnSpPr>
          <p:spPr>
            <a:xfrm flipH="1">
              <a:off x="2918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227" name="Google Shape;1227;p22"/>
            <p:cNvCxnSpPr/>
            <p:nvPr/>
          </p:nvCxnSpPr>
          <p:spPr>
            <a:xfrm flipH="1">
              <a:off x="3072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228" name="Google Shape;1228;p22"/>
            <p:cNvCxnSpPr/>
            <p:nvPr/>
          </p:nvCxnSpPr>
          <p:spPr>
            <a:xfrm flipH="1">
              <a:off x="3227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229" name="Google Shape;1229;p22"/>
            <p:cNvCxnSpPr/>
            <p:nvPr/>
          </p:nvCxnSpPr>
          <p:spPr>
            <a:xfrm flipH="1">
              <a:off x="3381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230" name="Google Shape;1230;p22"/>
            <p:cNvCxnSpPr/>
            <p:nvPr/>
          </p:nvCxnSpPr>
          <p:spPr>
            <a:xfrm flipH="1">
              <a:off x="3535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231" name="Google Shape;1231;p22"/>
            <p:cNvCxnSpPr/>
            <p:nvPr/>
          </p:nvCxnSpPr>
          <p:spPr>
            <a:xfrm flipH="1">
              <a:off x="3689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232" name="Google Shape;1232;p22"/>
            <p:cNvCxnSpPr/>
            <p:nvPr/>
          </p:nvCxnSpPr>
          <p:spPr>
            <a:xfrm flipH="1">
              <a:off x="3843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233" name="Google Shape;1233;p22"/>
            <p:cNvCxnSpPr/>
            <p:nvPr/>
          </p:nvCxnSpPr>
          <p:spPr>
            <a:xfrm flipH="1">
              <a:off x="3998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234" name="Google Shape;1234;p22"/>
            <p:cNvCxnSpPr/>
            <p:nvPr/>
          </p:nvCxnSpPr>
          <p:spPr>
            <a:xfrm flipH="1">
              <a:off x="4152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235" name="Google Shape;1235;p22"/>
            <p:cNvCxnSpPr/>
            <p:nvPr/>
          </p:nvCxnSpPr>
          <p:spPr>
            <a:xfrm flipH="1">
              <a:off x="4306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1236" name="Google Shape;1236;p22"/>
            <p:cNvCxnSpPr/>
            <p:nvPr/>
          </p:nvCxnSpPr>
          <p:spPr>
            <a:xfrm flipH="1">
              <a:off x="4460600" y="1159244"/>
              <a:ext cx="8700" cy="2012100"/>
            </a:xfrm>
            <a:prstGeom prst="straightConnector1">
              <a:avLst/>
            </a:prstGeom>
            <a:noFill/>
            <a:ln cap="flat" cmpd="sng" w="9525">
              <a:solidFill>
                <a:schemeClr val="lt2"/>
              </a:solidFill>
              <a:prstDash val="solid"/>
              <a:round/>
              <a:headEnd len="med" w="med" type="none"/>
              <a:tailEnd len="med" w="med" type="none"/>
            </a:ln>
          </p:spPr>
        </p:cxnSp>
      </p:grpSp>
      <p:grpSp>
        <p:nvGrpSpPr>
          <p:cNvPr id="1237" name="Google Shape;1237;p22"/>
          <p:cNvGrpSpPr/>
          <p:nvPr/>
        </p:nvGrpSpPr>
        <p:grpSpPr>
          <a:xfrm>
            <a:off x="501018" y="133233"/>
            <a:ext cx="437947" cy="406768"/>
            <a:chOff x="2797467" y="161118"/>
            <a:chExt cx="1396959" cy="1297507"/>
          </a:xfrm>
        </p:grpSpPr>
        <p:sp>
          <p:nvSpPr>
            <p:cNvPr id="1238" name="Google Shape;1238;p22"/>
            <p:cNvSpPr/>
            <p:nvPr/>
          </p:nvSpPr>
          <p:spPr>
            <a:xfrm>
              <a:off x="2797467" y="161118"/>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2"/>
            <p:cNvSpPr/>
            <p:nvPr/>
          </p:nvSpPr>
          <p:spPr>
            <a:xfrm>
              <a:off x="3367846" y="161118"/>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2"/>
            <p:cNvSpPr/>
            <p:nvPr/>
          </p:nvSpPr>
          <p:spPr>
            <a:xfrm>
              <a:off x="3938226" y="161118"/>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2"/>
            <p:cNvSpPr/>
            <p:nvPr/>
          </p:nvSpPr>
          <p:spPr>
            <a:xfrm>
              <a:off x="2797467" y="678550"/>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2"/>
            <p:cNvSpPr/>
            <p:nvPr/>
          </p:nvSpPr>
          <p:spPr>
            <a:xfrm>
              <a:off x="3367821" y="678550"/>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2"/>
            <p:cNvSpPr/>
            <p:nvPr/>
          </p:nvSpPr>
          <p:spPr>
            <a:xfrm>
              <a:off x="3938201" y="678550"/>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2"/>
            <p:cNvSpPr/>
            <p:nvPr/>
          </p:nvSpPr>
          <p:spPr>
            <a:xfrm>
              <a:off x="2797467" y="1196125"/>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2"/>
            <p:cNvSpPr/>
            <p:nvPr/>
          </p:nvSpPr>
          <p:spPr>
            <a:xfrm>
              <a:off x="3367821" y="1196125"/>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2"/>
            <p:cNvSpPr/>
            <p:nvPr/>
          </p:nvSpPr>
          <p:spPr>
            <a:xfrm>
              <a:off x="3938201" y="1196125"/>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7" name="Google Shape;1247;p22"/>
          <p:cNvSpPr txBox="1"/>
          <p:nvPr>
            <p:ph hasCustomPrompt="1" idx="2" type="title"/>
          </p:nvPr>
        </p:nvSpPr>
        <p:spPr>
          <a:xfrm>
            <a:off x="1676445" y="3070625"/>
            <a:ext cx="1889400" cy="69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b="1" sz="4500">
                <a:latin typeface="IBM Plex Sans"/>
                <a:ea typeface="IBM Plex Sans"/>
                <a:cs typeface="IBM Plex Sans"/>
                <a:sym typeface="IBM Plex Sans"/>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48" name="Google Shape;1248;p22"/>
          <p:cNvSpPr txBox="1"/>
          <p:nvPr>
            <p:ph idx="3" type="body"/>
          </p:nvPr>
        </p:nvSpPr>
        <p:spPr>
          <a:xfrm>
            <a:off x="720000" y="3893250"/>
            <a:ext cx="3852000" cy="39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solidFill>
                  <a:schemeClr val="lt1"/>
                </a:solidFill>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30200" lvl="6" marL="3200400" rtl="0" algn="ctr">
              <a:spcBef>
                <a:spcPts val="1600"/>
              </a:spcBef>
              <a:spcAft>
                <a:spcPts val="0"/>
              </a:spcAft>
              <a:buSzPts val="16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49" name="Google Shape;1249;p22"/>
          <p:cNvSpPr txBox="1"/>
          <p:nvPr>
            <p:ph hasCustomPrompt="1" idx="4" type="title"/>
          </p:nvPr>
        </p:nvSpPr>
        <p:spPr>
          <a:xfrm>
            <a:off x="5553295" y="3040925"/>
            <a:ext cx="1889400" cy="69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b="1" sz="4500">
                <a:latin typeface="IBM Plex Sans"/>
                <a:ea typeface="IBM Plex Sans"/>
                <a:cs typeface="IBM Plex Sans"/>
                <a:sym typeface="IBM Plex Sans"/>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50" name="Google Shape;1250;p22"/>
          <p:cNvSpPr txBox="1"/>
          <p:nvPr>
            <p:ph idx="5" type="body"/>
          </p:nvPr>
        </p:nvSpPr>
        <p:spPr>
          <a:xfrm>
            <a:off x="4572000" y="3893250"/>
            <a:ext cx="3852000" cy="3978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a:solidFill>
                  <a:schemeClr val="lt1"/>
                </a:solidFill>
              </a:defRPr>
            </a:lvl1pPr>
            <a:lvl2pPr indent="-317500" lvl="1" marL="914400" rtl="0" algn="ctr">
              <a:spcBef>
                <a:spcPts val="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30200" lvl="6" marL="3200400" rtl="0" algn="ctr">
              <a:spcBef>
                <a:spcPts val="1600"/>
              </a:spcBef>
              <a:spcAft>
                <a:spcPts val="0"/>
              </a:spcAft>
              <a:buSzPts val="16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51" name="Google Shape;1251;p22"/>
          <p:cNvSpPr/>
          <p:nvPr/>
        </p:nvSpPr>
        <p:spPr>
          <a:xfrm rot="-2558896">
            <a:off x="7152462" y="-167553"/>
            <a:ext cx="1271742" cy="112375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2" name="Shape 125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
    <p:spTree>
      <p:nvGrpSpPr>
        <p:cNvPr id="1253" name="Shape 1253"/>
        <p:cNvGrpSpPr/>
        <p:nvPr/>
      </p:nvGrpSpPr>
      <p:grpSpPr>
        <a:xfrm>
          <a:off x="0" y="0"/>
          <a:ext cx="0" cy="0"/>
          <a:chOff x="0" y="0"/>
          <a:chExt cx="0" cy="0"/>
        </a:xfrm>
      </p:grpSpPr>
      <p:grpSp>
        <p:nvGrpSpPr>
          <p:cNvPr id="1254" name="Google Shape;1254;p24"/>
          <p:cNvGrpSpPr/>
          <p:nvPr/>
        </p:nvGrpSpPr>
        <p:grpSpPr>
          <a:xfrm>
            <a:off x="81300" y="-39450"/>
            <a:ext cx="8952300" cy="5222400"/>
            <a:chOff x="81300" y="-39450"/>
            <a:chExt cx="8952300" cy="5222400"/>
          </a:xfrm>
        </p:grpSpPr>
        <p:cxnSp>
          <p:nvCxnSpPr>
            <p:cNvPr id="1255" name="Google Shape;1255;p24"/>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56" name="Google Shape;1256;p24"/>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57" name="Google Shape;1257;p24"/>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58" name="Google Shape;1258;p24"/>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59" name="Google Shape;1259;p24"/>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60" name="Google Shape;1260;p24"/>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61" name="Google Shape;1261;p24"/>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62" name="Google Shape;1262;p24"/>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63" name="Google Shape;1263;p24"/>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64" name="Google Shape;1264;p24"/>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65" name="Google Shape;1265;p24"/>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66" name="Google Shape;1266;p24"/>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67" name="Google Shape;1267;p24"/>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68" name="Google Shape;1268;p24"/>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69" name="Google Shape;1269;p24"/>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70" name="Google Shape;1270;p24"/>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71" name="Google Shape;1271;p24"/>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72" name="Google Shape;1272;p24"/>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73" name="Google Shape;1273;p24"/>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74" name="Google Shape;1274;p24"/>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75" name="Google Shape;1275;p24"/>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76" name="Google Shape;1276;p24"/>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77" name="Google Shape;1277;p24"/>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78" name="Google Shape;1278;p24"/>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79" name="Google Shape;1279;p24"/>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80" name="Google Shape;1280;p24"/>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81" name="Google Shape;1281;p24"/>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82" name="Google Shape;1282;p24"/>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83" name="Google Shape;1283;p24"/>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84" name="Google Shape;1284;p24"/>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85" name="Google Shape;1285;p24"/>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86" name="Google Shape;1286;p24"/>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87" name="Google Shape;1287;p24"/>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88" name="Google Shape;1288;p24"/>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89" name="Google Shape;1289;p24"/>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90" name="Google Shape;1290;p24"/>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91" name="Google Shape;1291;p24"/>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92" name="Google Shape;1292;p24"/>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93" name="Google Shape;1293;p24"/>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94" name="Google Shape;1294;p24"/>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95" name="Google Shape;1295;p24"/>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96" name="Google Shape;1296;p24"/>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97" name="Google Shape;1297;p24"/>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98" name="Google Shape;1298;p24"/>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299" name="Google Shape;1299;p24"/>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00" name="Google Shape;1300;p24"/>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01" name="Google Shape;1301;p24"/>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02" name="Google Shape;1302;p24"/>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03" name="Google Shape;1303;p24"/>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04" name="Google Shape;1304;p24"/>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05" name="Google Shape;1305;p24"/>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06" name="Google Shape;1306;p24"/>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07" name="Google Shape;1307;p24"/>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08" name="Google Shape;1308;p24"/>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09" name="Google Shape;1309;p24"/>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10" name="Google Shape;1310;p24"/>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11" name="Google Shape;1311;p24"/>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12" name="Google Shape;1312;p24"/>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13" name="Google Shape;1313;p24"/>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sp>
        <p:nvSpPr>
          <p:cNvPr id="1314" name="Google Shape;1314;p24"/>
          <p:cNvSpPr txBox="1"/>
          <p:nvPr>
            <p:ph type="title"/>
          </p:nvPr>
        </p:nvSpPr>
        <p:spPr>
          <a:xfrm flipH="1">
            <a:off x="2446575" y="1775602"/>
            <a:ext cx="2229300" cy="40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15" name="Google Shape;1315;p24"/>
          <p:cNvSpPr txBox="1"/>
          <p:nvPr>
            <p:ph idx="2" type="title"/>
          </p:nvPr>
        </p:nvSpPr>
        <p:spPr>
          <a:xfrm flipH="1">
            <a:off x="2531325" y="2133652"/>
            <a:ext cx="2059800" cy="57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itter"/>
              <a:buNone/>
              <a:defRPr sz="1400">
                <a:latin typeface="Roboto Slab"/>
                <a:ea typeface="Roboto Slab"/>
                <a:cs typeface="Roboto Slab"/>
                <a:sym typeface="Roboto Slab"/>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16" name="Google Shape;1316;p24"/>
          <p:cNvSpPr txBox="1"/>
          <p:nvPr>
            <p:ph idx="3" type="title"/>
          </p:nvPr>
        </p:nvSpPr>
        <p:spPr>
          <a:xfrm flipH="1">
            <a:off x="5598275" y="1774650"/>
            <a:ext cx="2229300" cy="40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17" name="Google Shape;1317;p24"/>
          <p:cNvSpPr txBox="1"/>
          <p:nvPr>
            <p:ph idx="4" type="title"/>
          </p:nvPr>
        </p:nvSpPr>
        <p:spPr>
          <a:xfrm flipH="1">
            <a:off x="5683025" y="2132700"/>
            <a:ext cx="2059800" cy="57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itter"/>
              <a:buNone/>
              <a:defRPr sz="1400">
                <a:latin typeface="Roboto Slab"/>
                <a:ea typeface="Roboto Slab"/>
                <a:cs typeface="Roboto Slab"/>
                <a:sym typeface="Roboto Slab"/>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18" name="Google Shape;1318;p24"/>
          <p:cNvSpPr txBox="1"/>
          <p:nvPr>
            <p:ph idx="5" type="title"/>
          </p:nvPr>
        </p:nvSpPr>
        <p:spPr>
          <a:xfrm flipH="1">
            <a:off x="2446575" y="3535350"/>
            <a:ext cx="2229300" cy="40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19" name="Google Shape;1319;p24"/>
          <p:cNvSpPr txBox="1"/>
          <p:nvPr>
            <p:ph idx="6" type="title"/>
          </p:nvPr>
        </p:nvSpPr>
        <p:spPr>
          <a:xfrm flipH="1">
            <a:off x="2531325" y="3893400"/>
            <a:ext cx="2059800" cy="57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itter"/>
              <a:buNone/>
              <a:defRPr sz="1400">
                <a:latin typeface="Roboto Slab"/>
                <a:ea typeface="Roboto Slab"/>
                <a:cs typeface="Roboto Slab"/>
                <a:sym typeface="Roboto Slab"/>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20" name="Google Shape;1320;p24"/>
          <p:cNvSpPr txBox="1"/>
          <p:nvPr>
            <p:ph idx="7" type="title"/>
          </p:nvPr>
        </p:nvSpPr>
        <p:spPr>
          <a:xfrm flipH="1">
            <a:off x="5598275" y="3534397"/>
            <a:ext cx="2229300" cy="40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21" name="Google Shape;1321;p24"/>
          <p:cNvSpPr txBox="1"/>
          <p:nvPr>
            <p:ph idx="8" type="title"/>
          </p:nvPr>
        </p:nvSpPr>
        <p:spPr>
          <a:xfrm flipH="1">
            <a:off x="5683025" y="3885300"/>
            <a:ext cx="2059800" cy="57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itter"/>
              <a:buNone/>
              <a:defRPr sz="1400">
                <a:latin typeface="Roboto Slab"/>
                <a:ea typeface="Roboto Slab"/>
                <a:cs typeface="Roboto Slab"/>
                <a:sym typeface="Roboto Slab"/>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22" name="Google Shape;1322;p24"/>
          <p:cNvSpPr/>
          <p:nvPr/>
        </p:nvSpPr>
        <p:spPr>
          <a:xfrm>
            <a:off x="0" y="-9525"/>
            <a:ext cx="1630800" cy="5194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4"/>
          <p:cNvSpPr txBox="1"/>
          <p:nvPr>
            <p:ph idx="9" type="title"/>
          </p:nvPr>
        </p:nvSpPr>
        <p:spPr>
          <a:xfrm flipH="1">
            <a:off x="987150" y="378991"/>
            <a:ext cx="7443300" cy="544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200">
                <a:solidFill>
                  <a:schemeClr val="dk1"/>
                </a:solidFill>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
    <p:spTree>
      <p:nvGrpSpPr>
        <p:cNvPr id="1324" name="Shape 1324"/>
        <p:cNvGrpSpPr/>
        <p:nvPr/>
      </p:nvGrpSpPr>
      <p:grpSpPr>
        <a:xfrm>
          <a:off x="0" y="0"/>
          <a:ext cx="0" cy="0"/>
          <a:chOff x="0" y="0"/>
          <a:chExt cx="0" cy="0"/>
        </a:xfrm>
      </p:grpSpPr>
      <p:grpSp>
        <p:nvGrpSpPr>
          <p:cNvPr id="1325" name="Google Shape;1325;p25"/>
          <p:cNvGrpSpPr/>
          <p:nvPr/>
        </p:nvGrpSpPr>
        <p:grpSpPr>
          <a:xfrm>
            <a:off x="81300" y="-39450"/>
            <a:ext cx="8952300" cy="5222400"/>
            <a:chOff x="81300" y="-39450"/>
            <a:chExt cx="8952300" cy="5222400"/>
          </a:xfrm>
        </p:grpSpPr>
        <p:cxnSp>
          <p:nvCxnSpPr>
            <p:cNvPr id="1326" name="Google Shape;1326;p25"/>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27" name="Google Shape;1327;p25"/>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28" name="Google Shape;1328;p25"/>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29" name="Google Shape;1329;p25"/>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30" name="Google Shape;1330;p25"/>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31" name="Google Shape;1331;p25"/>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32" name="Google Shape;1332;p25"/>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33" name="Google Shape;1333;p25"/>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34" name="Google Shape;1334;p25"/>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35" name="Google Shape;1335;p25"/>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36" name="Google Shape;1336;p25"/>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37" name="Google Shape;1337;p25"/>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38" name="Google Shape;1338;p25"/>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39" name="Google Shape;1339;p25"/>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40" name="Google Shape;1340;p25"/>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41" name="Google Shape;1341;p25"/>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42" name="Google Shape;1342;p25"/>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43" name="Google Shape;1343;p25"/>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44" name="Google Shape;1344;p25"/>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45" name="Google Shape;1345;p25"/>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46" name="Google Shape;1346;p25"/>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47" name="Google Shape;1347;p25"/>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48" name="Google Shape;1348;p25"/>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49" name="Google Shape;1349;p25"/>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50" name="Google Shape;1350;p25"/>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51" name="Google Shape;1351;p25"/>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52" name="Google Shape;1352;p25"/>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53" name="Google Shape;1353;p25"/>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54" name="Google Shape;1354;p25"/>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55" name="Google Shape;1355;p25"/>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56" name="Google Shape;1356;p25"/>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57" name="Google Shape;1357;p25"/>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58" name="Google Shape;1358;p25"/>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59" name="Google Shape;1359;p25"/>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60" name="Google Shape;1360;p25"/>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61" name="Google Shape;1361;p25"/>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62" name="Google Shape;1362;p25"/>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63" name="Google Shape;1363;p25"/>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64" name="Google Shape;1364;p25"/>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65" name="Google Shape;1365;p25"/>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66" name="Google Shape;1366;p25"/>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67" name="Google Shape;1367;p25"/>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68" name="Google Shape;1368;p25"/>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69" name="Google Shape;1369;p25"/>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70" name="Google Shape;1370;p25"/>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71" name="Google Shape;1371;p25"/>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72" name="Google Shape;1372;p25"/>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73" name="Google Shape;1373;p25"/>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74" name="Google Shape;1374;p25"/>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75" name="Google Shape;1375;p25"/>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76" name="Google Shape;1376;p25"/>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77" name="Google Shape;1377;p25"/>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78" name="Google Shape;1378;p25"/>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79" name="Google Shape;1379;p25"/>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80" name="Google Shape;1380;p25"/>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81" name="Google Shape;1381;p25"/>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82" name="Google Shape;1382;p25"/>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83" name="Google Shape;1383;p25"/>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384" name="Google Shape;1384;p25"/>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sp>
        <p:nvSpPr>
          <p:cNvPr id="1385" name="Google Shape;1385;p25"/>
          <p:cNvSpPr/>
          <p:nvPr/>
        </p:nvSpPr>
        <p:spPr>
          <a:xfrm>
            <a:off x="720000" y="542075"/>
            <a:ext cx="7710300" cy="4052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5"/>
          <p:cNvSpPr txBox="1"/>
          <p:nvPr>
            <p:ph type="title"/>
          </p:nvPr>
        </p:nvSpPr>
        <p:spPr>
          <a:xfrm flipH="1">
            <a:off x="3457350" y="1877302"/>
            <a:ext cx="2229300" cy="40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87" name="Google Shape;1387;p25"/>
          <p:cNvSpPr txBox="1"/>
          <p:nvPr>
            <p:ph idx="2" type="title"/>
          </p:nvPr>
        </p:nvSpPr>
        <p:spPr>
          <a:xfrm flipH="1">
            <a:off x="3542100" y="2235352"/>
            <a:ext cx="2059800" cy="57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itter"/>
              <a:buNone/>
              <a:defRPr sz="1400">
                <a:latin typeface="Roboto Slab"/>
                <a:ea typeface="Roboto Slab"/>
                <a:cs typeface="Roboto Slab"/>
                <a:sym typeface="Roboto Slab"/>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88" name="Google Shape;1388;p25"/>
          <p:cNvSpPr txBox="1"/>
          <p:nvPr>
            <p:ph idx="3" type="title"/>
          </p:nvPr>
        </p:nvSpPr>
        <p:spPr>
          <a:xfrm flipH="1">
            <a:off x="6102175" y="1867087"/>
            <a:ext cx="2229300" cy="40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89" name="Google Shape;1389;p25"/>
          <p:cNvSpPr txBox="1"/>
          <p:nvPr>
            <p:ph idx="4" type="title"/>
          </p:nvPr>
        </p:nvSpPr>
        <p:spPr>
          <a:xfrm flipH="1">
            <a:off x="6186925" y="2225138"/>
            <a:ext cx="2059800" cy="57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itter"/>
              <a:buNone/>
              <a:defRPr sz="1400">
                <a:latin typeface="Roboto Slab"/>
                <a:ea typeface="Roboto Slab"/>
                <a:cs typeface="Roboto Slab"/>
                <a:sym typeface="Roboto Slab"/>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90" name="Google Shape;1390;p25"/>
          <p:cNvSpPr txBox="1"/>
          <p:nvPr>
            <p:ph idx="5" type="title"/>
          </p:nvPr>
        </p:nvSpPr>
        <p:spPr>
          <a:xfrm flipH="1">
            <a:off x="3457350" y="3560850"/>
            <a:ext cx="2229300" cy="40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91" name="Google Shape;1391;p25"/>
          <p:cNvSpPr txBox="1"/>
          <p:nvPr>
            <p:ph idx="6" type="title"/>
          </p:nvPr>
        </p:nvSpPr>
        <p:spPr>
          <a:xfrm flipH="1">
            <a:off x="3542100" y="3918900"/>
            <a:ext cx="2059800" cy="57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itter"/>
              <a:buNone/>
              <a:defRPr sz="1400">
                <a:latin typeface="Roboto Slab"/>
                <a:ea typeface="Roboto Slab"/>
                <a:cs typeface="Roboto Slab"/>
                <a:sym typeface="Roboto Slab"/>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92" name="Google Shape;1392;p25"/>
          <p:cNvSpPr txBox="1"/>
          <p:nvPr>
            <p:ph idx="7" type="title"/>
          </p:nvPr>
        </p:nvSpPr>
        <p:spPr>
          <a:xfrm flipH="1">
            <a:off x="6102175" y="3559897"/>
            <a:ext cx="2229300" cy="40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93" name="Google Shape;1393;p25"/>
          <p:cNvSpPr txBox="1"/>
          <p:nvPr>
            <p:ph idx="8" type="title"/>
          </p:nvPr>
        </p:nvSpPr>
        <p:spPr>
          <a:xfrm flipH="1">
            <a:off x="6186925" y="3910800"/>
            <a:ext cx="2059800" cy="57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itter"/>
              <a:buNone/>
              <a:defRPr sz="1400">
                <a:latin typeface="Roboto Slab"/>
                <a:ea typeface="Roboto Slab"/>
                <a:cs typeface="Roboto Slab"/>
                <a:sym typeface="Roboto Slab"/>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94" name="Google Shape;1394;p25"/>
          <p:cNvSpPr txBox="1"/>
          <p:nvPr>
            <p:ph idx="9" type="title"/>
          </p:nvPr>
        </p:nvSpPr>
        <p:spPr>
          <a:xfrm flipH="1">
            <a:off x="812525" y="1876352"/>
            <a:ext cx="2229300" cy="40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95" name="Google Shape;1395;p25"/>
          <p:cNvSpPr txBox="1"/>
          <p:nvPr>
            <p:ph idx="13" type="title"/>
          </p:nvPr>
        </p:nvSpPr>
        <p:spPr>
          <a:xfrm flipH="1">
            <a:off x="897275" y="2234402"/>
            <a:ext cx="2059800" cy="57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itter"/>
              <a:buNone/>
              <a:defRPr sz="1400">
                <a:latin typeface="Roboto Slab"/>
                <a:ea typeface="Roboto Slab"/>
                <a:cs typeface="Roboto Slab"/>
                <a:sym typeface="Roboto Slab"/>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96" name="Google Shape;1396;p25"/>
          <p:cNvSpPr txBox="1"/>
          <p:nvPr>
            <p:ph idx="14" type="title"/>
          </p:nvPr>
        </p:nvSpPr>
        <p:spPr>
          <a:xfrm flipH="1">
            <a:off x="812525" y="3559900"/>
            <a:ext cx="2229300" cy="40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97" name="Google Shape;1397;p25"/>
          <p:cNvSpPr txBox="1"/>
          <p:nvPr>
            <p:ph idx="15" type="title"/>
          </p:nvPr>
        </p:nvSpPr>
        <p:spPr>
          <a:xfrm flipH="1">
            <a:off x="897275" y="3917950"/>
            <a:ext cx="2059800" cy="57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itter"/>
              <a:buNone/>
              <a:defRPr sz="1400">
                <a:latin typeface="Roboto Slab"/>
                <a:ea typeface="Roboto Slab"/>
                <a:cs typeface="Roboto Slab"/>
                <a:sym typeface="Roboto Slab"/>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398" name="Google Shape;1398;p25"/>
          <p:cNvSpPr/>
          <p:nvPr/>
        </p:nvSpPr>
        <p:spPr>
          <a:xfrm rot="780264">
            <a:off x="938987" y="-219196"/>
            <a:ext cx="921227" cy="91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5"/>
          <p:cNvSpPr/>
          <p:nvPr/>
        </p:nvSpPr>
        <p:spPr>
          <a:xfrm>
            <a:off x="7692600" y="-701600"/>
            <a:ext cx="2171400" cy="212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0" name="Google Shape;1400;p25"/>
          <p:cNvGrpSpPr/>
          <p:nvPr/>
        </p:nvGrpSpPr>
        <p:grpSpPr>
          <a:xfrm>
            <a:off x="1664410" y="286882"/>
            <a:ext cx="713820" cy="262160"/>
            <a:chOff x="571942" y="402375"/>
            <a:chExt cx="571376" cy="209795"/>
          </a:xfrm>
        </p:grpSpPr>
        <p:sp>
          <p:nvSpPr>
            <p:cNvPr id="1401" name="Google Shape;1401;p25"/>
            <p:cNvSpPr/>
            <p:nvPr/>
          </p:nvSpPr>
          <p:spPr>
            <a:xfrm>
              <a:off x="571942"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5"/>
            <p:cNvSpPr/>
            <p:nvPr/>
          </p:nvSpPr>
          <p:spPr>
            <a:xfrm>
              <a:off x="737601"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5"/>
            <p:cNvSpPr/>
            <p:nvPr/>
          </p:nvSpPr>
          <p:spPr>
            <a:xfrm>
              <a:off x="903260"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5"/>
            <p:cNvSpPr/>
            <p:nvPr/>
          </p:nvSpPr>
          <p:spPr>
            <a:xfrm>
              <a:off x="1068919"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5"/>
            <p:cNvSpPr/>
            <p:nvPr/>
          </p:nvSpPr>
          <p:spPr>
            <a:xfrm>
              <a:off x="571942"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5"/>
            <p:cNvSpPr/>
            <p:nvPr/>
          </p:nvSpPr>
          <p:spPr>
            <a:xfrm>
              <a:off x="737601"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5"/>
            <p:cNvSpPr/>
            <p:nvPr/>
          </p:nvSpPr>
          <p:spPr>
            <a:xfrm>
              <a:off x="903260"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5"/>
            <p:cNvSpPr/>
            <p:nvPr/>
          </p:nvSpPr>
          <p:spPr>
            <a:xfrm>
              <a:off x="1068919"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9" name="Google Shape;1409;p25"/>
          <p:cNvSpPr txBox="1"/>
          <p:nvPr>
            <p:ph idx="16" type="title"/>
          </p:nvPr>
        </p:nvSpPr>
        <p:spPr>
          <a:xfrm flipH="1">
            <a:off x="987150" y="378991"/>
            <a:ext cx="7443300" cy="544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200">
                <a:solidFill>
                  <a:schemeClr val="dk1"/>
                </a:solidFill>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
    <p:spTree>
      <p:nvGrpSpPr>
        <p:cNvPr id="1410" name="Shape 1410"/>
        <p:cNvGrpSpPr/>
        <p:nvPr/>
      </p:nvGrpSpPr>
      <p:grpSpPr>
        <a:xfrm>
          <a:off x="0" y="0"/>
          <a:ext cx="0" cy="0"/>
          <a:chOff x="0" y="0"/>
          <a:chExt cx="0" cy="0"/>
        </a:xfrm>
      </p:grpSpPr>
      <p:grpSp>
        <p:nvGrpSpPr>
          <p:cNvPr id="1411" name="Google Shape;1411;p26"/>
          <p:cNvGrpSpPr/>
          <p:nvPr/>
        </p:nvGrpSpPr>
        <p:grpSpPr>
          <a:xfrm>
            <a:off x="81300" y="-39450"/>
            <a:ext cx="8952300" cy="5222400"/>
            <a:chOff x="81300" y="-39450"/>
            <a:chExt cx="8952300" cy="5222400"/>
          </a:xfrm>
        </p:grpSpPr>
        <p:cxnSp>
          <p:nvCxnSpPr>
            <p:cNvPr id="1412" name="Google Shape;1412;p26"/>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13" name="Google Shape;1413;p26"/>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14" name="Google Shape;1414;p26"/>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15" name="Google Shape;1415;p26"/>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16" name="Google Shape;1416;p26"/>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17" name="Google Shape;1417;p26"/>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18" name="Google Shape;1418;p26"/>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19" name="Google Shape;1419;p26"/>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20" name="Google Shape;1420;p26"/>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21" name="Google Shape;1421;p26"/>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22" name="Google Shape;1422;p26"/>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23" name="Google Shape;1423;p26"/>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24" name="Google Shape;1424;p26"/>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25" name="Google Shape;1425;p26"/>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26" name="Google Shape;1426;p26"/>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27" name="Google Shape;1427;p26"/>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28" name="Google Shape;1428;p26"/>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29" name="Google Shape;1429;p26"/>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30" name="Google Shape;1430;p26"/>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31" name="Google Shape;1431;p26"/>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32" name="Google Shape;1432;p26"/>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33" name="Google Shape;1433;p26"/>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34" name="Google Shape;1434;p26"/>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35" name="Google Shape;1435;p26"/>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36" name="Google Shape;1436;p26"/>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37" name="Google Shape;1437;p26"/>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38" name="Google Shape;1438;p26"/>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39" name="Google Shape;1439;p26"/>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40" name="Google Shape;1440;p26"/>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41" name="Google Shape;1441;p26"/>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42" name="Google Shape;1442;p26"/>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43" name="Google Shape;1443;p26"/>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44" name="Google Shape;1444;p26"/>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45" name="Google Shape;1445;p26"/>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46" name="Google Shape;1446;p26"/>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47" name="Google Shape;1447;p26"/>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48" name="Google Shape;1448;p26"/>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49" name="Google Shape;1449;p26"/>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50" name="Google Shape;1450;p26"/>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51" name="Google Shape;1451;p26"/>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52" name="Google Shape;1452;p26"/>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53" name="Google Shape;1453;p26"/>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54" name="Google Shape;1454;p26"/>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55" name="Google Shape;1455;p26"/>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56" name="Google Shape;1456;p26"/>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57" name="Google Shape;1457;p26"/>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58" name="Google Shape;1458;p26"/>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59" name="Google Shape;1459;p26"/>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60" name="Google Shape;1460;p26"/>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61" name="Google Shape;1461;p26"/>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62" name="Google Shape;1462;p26"/>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63" name="Google Shape;1463;p26"/>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64" name="Google Shape;1464;p26"/>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65" name="Google Shape;1465;p26"/>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66" name="Google Shape;1466;p26"/>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67" name="Google Shape;1467;p26"/>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68" name="Google Shape;1468;p26"/>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69" name="Google Shape;1469;p26"/>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470" name="Google Shape;1470;p26"/>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sp>
        <p:nvSpPr>
          <p:cNvPr id="1471" name="Google Shape;1471;p26"/>
          <p:cNvSpPr/>
          <p:nvPr/>
        </p:nvSpPr>
        <p:spPr>
          <a:xfrm>
            <a:off x="712300" y="-33125"/>
            <a:ext cx="7718100" cy="5222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txBox="1"/>
          <p:nvPr>
            <p:ph idx="1" type="subTitle"/>
          </p:nvPr>
        </p:nvSpPr>
        <p:spPr>
          <a:xfrm>
            <a:off x="979667" y="2378400"/>
            <a:ext cx="1915800" cy="1017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solidFill>
                  <a:schemeClr val="l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6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473" name="Google Shape;1473;p26"/>
          <p:cNvSpPr txBox="1"/>
          <p:nvPr>
            <p:ph idx="2" type="subTitle"/>
          </p:nvPr>
        </p:nvSpPr>
        <p:spPr>
          <a:xfrm>
            <a:off x="3614100" y="2378400"/>
            <a:ext cx="1915800" cy="101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6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74" name="Google Shape;1474;p26"/>
          <p:cNvSpPr txBox="1"/>
          <p:nvPr>
            <p:ph idx="3" type="subTitle"/>
          </p:nvPr>
        </p:nvSpPr>
        <p:spPr>
          <a:xfrm>
            <a:off x="6248525" y="2378400"/>
            <a:ext cx="1915800" cy="101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rgbClr val="2970B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6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75" name="Google Shape;1475;p26"/>
          <p:cNvSpPr txBox="1"/>
          <p:nvPr>
            <p:ph idx="4" type="subTitle"/>
          </p:nvPr>
        </p:nvSpPr>
        <p:spPr>
          <a:xfrm>
            <a:off x="1406406" y="3895010"/>
            <a:ext cx="1685100" cy="384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IBM Plex Sans"/>
              <a:buNone/>
              <a:defRPr b="1">
                <a:solidFill>
                  <a:schemeClr val="lt1"/>
                </a:solidFill>
                <a:latin typeface="IBM Plex Sans"/>
                <a:ea typeface="IBM Plex Sans"/>
                <a:cs typeface="IBM Plex Sans"/>
                <a:sym typeface="IBM Plex Sans"/>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6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476" name="Google Shape;1476;p26"/>
          <p:cNvSpPr/>
          <p:nvPr/>
        </p:nvSpPr>
        <p:spPr>
          <a:xfrm flipH="1">
            <a:off x="5532775" y="3677475"/>
            <a:ext cx="3611100" cy="1466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6"/>
          <p:cNvSpPr txBox="1"/>
          <p:nvPr>
            <p:ph idx="5" type="subTitle"/>
          </p:nvPr>
        </p:nvSpPr>
        <p:spPr>
          <a:xfrm>
            <a:off x="4040839" y="3895010"/>
            <a:ext cx="1685100" cy="384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Font typeface="IBM Plex Sans"/>
              <a:buNone/>
              <a:defRPr b="1">
                <a:solidFill>
                  <a:schemeClr val="lt1"/>
                </a:solidFill>
                <a:latin typeface="IBM Plex Sans"/>
                <a:ea typeface="IBM Plex Sans"/>
                <a:cs typeface="IBM Plex Sans"/>
                <a:sym typeface="IBM Plex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6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78" name="Google Shape;1478;p26"/>
          <p:cNvSpPr txBox="1"/>
          <p:nvPr>
            <p:ph idx="6" type="subTitle"/>
          </p:nvPr>
        </p:nvSpPr>
        <p:spPr>
          <a:xfrm>
            <a:off x="6675264" y="3895010"/>
            <a:ext cx="1685100" cy="384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Font typeface="IBM Plex Sans"/>
              <a:buNone/>
              <a:defRPr b="1">
                <a:solidFill>
                  <a:schemeClr val="lt1"/>
                </a:solidFill>
                <a:latin typeface="IBM Plex Sans"/>
                <a:ea typeface="IBM Plex Sans"/>
                <a:cs typeface="IBM Plex Sans"/>
                <a:sym typeface="IBM Plex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6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79" name="Google Shape;1479;p26"/>
          <p:cNvSpPr/>
          <p:nvPr/>
        </p:nvSpPr>
        <p:spPr>
          <a:xfrm flipH="1">
            <a:off x="-711725" y="-677125"/>
            <a:ext cx="2171400" cy="212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0" name="Google Shape;1480;p26"/>
          <p:cNvGrpSpPr/>
          <p:nvPr/>
        </p:nvGrpSpPr>
        <p:grpSpPr>
          <a:xfrm>
            <a:off x="713644" y="659911"/>
            <a:ext cx="811297" cy="297951"/>
            <a:chOff x="571942" y="402375"/>
            <a:chExt cx="571376" cy="209795"/>
          </a:xfrm>
        </p:grpSpPr>
        <p:sp>
          <p:nvSpPr>
            <p:cNvPr id="1481" name="Google Shape;1481;p26"/>
            <p:cNvSpPr/>
            <p:nvPr/>
          </p:nvSpPr>
          <p:spPr>
            <a:xfrm>
              <a:off x="571942"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6"/>
            <p:cNvSpPr/>
            <p:nvPr/>
          </p:nvSpPr>
          <p:spPr>
            <a:xfrm>
              <a:off x="737601"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6"/>
            <p:cNvSpPr/>
            <p:nvPr/>
          </p:nvSpPr>
          <p:spPr>
            <a:xfrm>
              <a:off x="903260"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6"/>
            <p:cNvSpPr/>
            <p:nvPr/>
          </p:nvSpPr>
          <p:spPr>
            <a:xfrm>
              <a:off x="1068919"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6"/>
            <p:cNvSpPr/>
            <p:nvPr/>
          </p:nvSpPr>
          <p:spPr>
            <a:xfrm>
              <a:off x="571942"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6"/>
            <p:cNvSpPr/>
            <p:nvPr/>
          </p:nvSpPr>
          <p:spPr>
            <a:xfrm>
              <a:off x="737601"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6"/>
            <p:cNvSpPr/>
            <p:nvPr/>
          </p:nvSpPr>
          <p:spPr>
            <a:xfrm>
              <a:off x="903260"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6"/>
            <p:cNvSpPr/>
            <p:nvPr/>
          </p:nvSpPr>
          <p:spPr>
            <a:xfrm>
              <a:off x="1068919"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9" name="Google Shape;1489;p26"/>
          <p:cNvGrpSpPr/>
          <p:nvPr/>
        </p:nvGrpSpPr>
        <p:grpSpPr>
          <a:xfrm rot="1171273">
            <a:off x="8232111" y="3790445"/>
            <a:ext cx="535948" cy="497793"/>
            <a:chOff x="2797467" y="161118"/>
            <a:chExt cx="1396959" cy="1297507"/>
          </a:xfrm>
        </p:grpSpPr>
        <p:sp>
          <p:nvSpPr>
            <p:cNvPr id="1490" name="Google Shape;1490;p26"/>
            <p:cNvSpPr/>
            <p:nvPr/>
          </p:nvSpPr>
          <p:spPr>
            <a:xfrm>
              <a:off x="2797467" y="161118"/>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6"/>
            <p:cNvSpPr/>
            <p:nvPr/>
          </p:nvSpPr>
          <p:spPr>
            <a:xfrm>
              <a:off x="3367846" y="161118"/>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6"/>
            <p:cNvSpPr/>
            <p:nvPr/>
          </p:nvSpPr>
          <p:spPr>
            <a:xfrm>
              <a:off x="3938226" y="161118"/>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6"/>
            <p:cNvSpPr/>
            <p:nvPr/>
          </p:nvSpPr>
          <p:spPr>
            <a:xfrm>
              <a:off x="2797467" y="678550"/>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6"/>
            <p:cNvSpPr/>
            <p:nvPr/>
          </p:nvSpPr>
          <p:spPr>
            <a:xfrm>
              <a:off x="3367821" y="678550"/>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6"/>
            <p:cNvSpPr/>
            <p:nvPr/>
          </p:nvSpPr>
          <p:spPr>
            <a:xfrm>
              <a:off x="3938201" y="678550"/>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6"/>
            <p:cNvSpPr/>
            <p:nvPr/>
          </p:nvSpPr>
          <p:spPr>
            <a:xfrm>
              <a:off x="2797467" y="1196125"/>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6"/>
            <p:cNvSpPr/>
            <p:nvPr/>
          </p:nvSpPr>
          <p:spPr>
            <a:xfrm>
              <a:off x="3367821" y="1196125"/>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6"/>
            <p:cNvSpPr/>
            <p:nvPr/>
          </p:nvSpPr>
          <p:spPr>
            <a:xfrm>
              <a:off x="3938201" y="1196125"/>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9" name="Google Shape;1499;p26"/>
          <p:cNvSpPr txBox="1"/>
          <p:nvPr>
            <p:ph type="title"/>
          </p:nvPr>
        </p:nvSpPr>
        <p:spPr>
          <a:xfrm flipH="1">
            <a:off x="987150" y="378991"/>
            <a:ext cx="7443300" cy="544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200">
                <a:solidFill>
                  <a:schemeClr val="dk1"/>
                </a:solidFill>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_1_1">
    <p:spTree>
      <p:nvGrpSpPr>
        <p:cNvPr id="1500" name="Shape 1500"/>
        <p:cNvGrpSpPr/>
        <p:nvPr/>
      </p:nvGrpSpPr>
      <p:grpSpPr>
        <a:xfrm>
          <a:off x="0" y="0"/>
          <a:ext cx="0" cy="0"/>
          <a:chOff x="0" y="0"/>
          <a:chExt cx="0" cy="0"/>
        </a:xfrm>
      </p:grpSpPr>
      <p:grpSp>
        <p:nvGrpSpPr>
          <p:cNvPr id="1501" name="Google Shape;1501;p27"/>
          <p:cNvGrpSpPr/>
          <p:nvPr/>
        </p:nvGrpSpPr>
        <p:grpSpPr>
          <a:xfrm>
            <a:off x="81300" y="-39450"/>
            <a:ext cx="8952300" cy="5222400"/>
            <a:chOff x="81300" y="-39450"/>
            <a:chExt cx="8952300" cy="5222400"/>
          </a:xfrm>
        </p:grpSpPr>
        <p:cxnSp>
          <p:nvCxnSpPr>
            <p:cNvPr id="1502" name="Google Shape;1502;p27"/>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03" name="Google Shape;1503;p27"/>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04" name="Google Shape;1504;p27"/>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05" name="Google Shape;1505;p27"/>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06" name="Google Shape;1506;p27"/>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07" name="Google Shape;1507;p27"/>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08" name="Google Shape;1508;p27"/>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09" name="Google Shape;1509;p27"/>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10" name="Google Shape;1510;p27"/>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11" name="Google Shape;1511;p27"/>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12" name="Google Shape;1512;p27"/>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13" name="Google Shape;1513;p27"/>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14" name="Google Shape;1514;p27"/>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15" name="Google Shape;1515;p27"/>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16" name="Google Shape;1516;p27"/>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17" name="Google Shape;1517;p27"/>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18" name="Google Shape;1518;p27"/>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19" name="Google Shape;1519;p27"/>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20" name="Google Shape;1520;p27"/>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21" name="Google Shape;1521;p27"/>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22" name="Google Shape;1522;p27"/>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23" name="Google Shape;1523;p27"/>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24" name="Google Shape;1524;p27"/>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25" name="Google Shape;1525;p27"/>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26" name="Google Shape;1526;p27"/>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27" name="Google Shape;1527;p27"/>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28" name="Google Shape;1528;p27"/>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29" name="Google Shape;1529;p27"/>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30" name="Google Shape;1530;p27"/>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31" name="Google Shape;1531;p27"/>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32" name="Google Shape;1532;p27"/>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33" name="Google Shape;1533;p27"/>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34" name="Google Shape;1534;p27"/>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35" name="Google Shape;1535;p27"/>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36" name="Google Shape;1536;p27"/>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37" name="Google Shape;1537;p27"/>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38" name="Google Shape;1538;p27"/>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39" name="Google Shape;1539;p27"/>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40" name="Google Shape;1540;p27"/>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41" name="Google Shape;1541;p27"/>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42" name="Google Shape;1542;p27"/>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43" name="Google Shape;1543;p27"/>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44" name="Google Shape;1544;p27"/>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45" name="Google Shape;1545;p27"/>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46" name="Google Shape;1546;p27"/>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47" name="Google Shape;1547;p27"/>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48" name="Google Shape;1548;p27"/>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49" name="Google Shape;1549;p27"/>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50" name="Google Shape;1550;p27"/>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51" name="Google Shape;1551;p27"/>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52" name="Google Shape;1552;p27"/>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53" name="Google Shape;1553;p27"/>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54" name="Google Shape;1554;p27"/>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55" name="Google Shape;1555;p27"/>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56" name="Google Shape;1556;p27"/>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57" name="Google Shape;1557;p27"/>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58" name="Google Shape;1558;p27"/>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59" name="Google Shape;1559;p27"/>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60" name="Google Shape;1560;p27"/>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sp>
        <p:nvSpPr>
          <p:cNvPr id="1561" name="Google Shape;1561;p27"/>
          <p:cNvSpPr/>
          <p:nvPr/>
        </p:nvSpPr>
        <p:spPr>
          <a:xfrm>
            <a:off x="712300" y="-33125"/>
            <a:ext cx="7718100" cy="5222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7"/>
          <p:cNvSpPr/>
          <p:nvPr/>
        </p:nvSpPr>
        <p:spPr>
          <a:xfrm>
            <a:off x="0" y="3677400"/>
            <a:ext cx="3611100" cy="1466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3" name="Google Shape;1563;p27"/>
          <p:cNvGrpSpPr/>
          <p:nvPr/>
        </p:nvGrpSpPr>
        <p:grpSpPr>
          <a:xfrm flipH="1" rot="-1171273">
            <a:off x="375816" y="3790370"/>
            <a:ext cx="535948" cy="497793"/>
            <a:chOff x="2797467" y="161118"/>
            <a:chExt cx="1396959" cy="1297507"/>
          </a:xfrm>
        </p:grpSpPr>
        <p:sp>
          <p:nvSpPr>
            <p:cNvPr id="1564" name="Google Shape;1564;p27"/>
            <p:cNvSpPr/>
            <p:nvPr/>
          </p:nvSpPr>
          <p:spPr>
            <a:xfrm>
              <a:off x="2797467" y="161118"/>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7"/>
            <p:cNvSpPr/>
            <p:nvPr/>
          </p:nvSpPr>
          <p:spPr>
            <a:xfrm>
              <a:off x="3367846" y="161118"/>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7"/>
            <p:cNvSpPr/>
            <p:nvPr/>
          </p:nvSpPr>
          <p:spPr>
            <a:xfrm>
              <a:off x="3938226" y="161118"/>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7"/>
            <p:cNvSpPr/>
            <p:nvPr/>
          </p:nvSpPr>
          <p:spPr>
            <a:xfrm>
              <a:off x="2797467" y="678550"/>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7"/>
            <p:cNvSpPr/>
            <p:nvPr/>
          </p:nvSpPr>
          <p:spPr>
            <a:xfrm>
              <a:off x="3367821" y="678550"/>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7"/>
            <p:cNvSpPr/>
            <p:nvPr/>
          </p:nvSpPr>
          <p:spPr>
            <a:xfrm>
              <a:off x="3938201" y="678550"/>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7"/>
            <p:cNvSpPr/>
            <p:nvPr/>
          </p:nvSpPr>
          <p:spPr>
            <a:xfrm>
              <a:off x="2797467" y="1196125"/>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7"/>
            <p:cNvSpPr/>
            <p:nvPr/>
          </p:nvSpPr>
          <p:spPr>
            <a:xfrm>
              <a:off x="3367821" y="1196125"/>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7"/>
            <p:cNvSpPr/>
            <p:nvPr/>
          </p:nvSpPr>
          <p:spPr>
            <a:xfrm>
              <a:off x="3938201" y="1196125"/>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3" name="Google Shape;1573;p27"/>
          <p:cNvSpPr txBox="1"/>
          <p:nvPr>
            <p:ph idx="1" type="subTitle"/>
          </p:nvPr>
        </p:nvSpPr>
        <p:spPr>
          <a:xfrm>
            <a:off x="1632400" y="3083700"/>
            <a:ext cx="2016600" cy="727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a:solidFill>
                  <a:schemeClr val="lt1"/>
                </a:solidFill>
              </a:defRPr>
            </a:lvl1pPr>
            <a:lvl2pPr lvl="1">
              <a:spcBef>
                <a:spcPts val="1600"/>
              </a:spcBef>
              <a:spcAft>
                <a:spcPts val="0"/>
              </a:spcAft>
              <a:buClr>
                <a:schemeClr val="lt1"/>
              </a:buClr>
              <a:buSzPts val="1400"/>
              <a:buNone/>
              <a:defRPr>
                <a:solidFill>
                  <a:schemeClr val="lt1"/>
                </a:solidFill>
              </a:defRPr>
            </a:lvl2pPr>
            <a:lvl3pPr lvl="2">
              <a:spcBef>
                <a:spcPts val="1600"/>
              </a:spcBef>
              <a:spcAft>
                <a:spcPts val="0"/>
              </a:spcAft>
              <a:buClr>
                <a:schemeClr val="lt1"/>
              </a:buClr>
              <a:buSzPts val="1400"/>
              <a:buNone/>
              <a:defRPr>
                <a:solidFill>
                  <a:schemeClr val="lt1"/>
                </a:solidFill>
              </a:defRPr>
            </a:lvl3pPr>
            <a:lvl4pPr lvl="3">
              <a:spcBef>
                <a:spcPts val="1600"/>
              </a:spcBef>
              <a:spcAft>
                <a:spcPts val="0"/>
              </a:spcAft>
              <a:buClr>
                <a:schemeClr val="lt1"/>
              </a:buClr>
              <a:buSzPts val="1400"/>
              <a:buNone/>
              <a:defRPr>
                <a:solidFill>
                  <a:schemeClr val="lt1"/>
                </a:solidFill>
              </a:defRPr>
            </a:lvl4pPr>
            <a:lvl5pPr lvl="4">
              <a:spcBef>
                <a:spcPts val="1600"/>
              </a:spcBef>
              <a:spcAft>
                <a:spcPts val="0"/>
              </a:spcAft>
              <a:buClr>
                <a:schemeClr val="lt1"/>
              </a:buClr>
              <a:buSzPts val="1400"/>
              <a:buNone/>
              <a:defRPr>
                <a:solidFill>
                  <a:schemeClr val="lt1"/>
                </a:solidFill>
              </a:defRPr>
            </a:lvl5pPr>
            <a:lvl6pPr lvl="5">
              <a:spcBef>
                <a:spcPts val="1600"/>
              </a:spcBef>
              <a:spcAft>
                <a:spcPts val="0"/>
              </a:spcAft>
              <a:buClr>
                <a:schemeClr val="lt1"/>
              </a:buClr>
              <a:buSzPts val="1400"/>
              <a:buNone/>
              <a:defRPr>
                <a:solidFill>
                  <a:schemeClr val="lt1"/>
                </a:solidFill>
              </a:defRPr>
            </a:lvl6pPr>
            <a:lvl7pPr lvl="6">
              <a:spcBef>
                <a:spcPts val="1600"/>
              </a:spcBef>
              <a:spcAft>
                <a:spcPts val="0"/>
              </a:spcAft>
              <a:buClr>
                <a:schemeClr val="lt1"/>
              </a:buClr>
              <a:buSzPts val="1600"/>
              <a:buNone/>
              <a:defRPr>
                <a:solidFill>
                  <a:schemeClr val="lt1"/>
                </a:solidFill>
              </a:defRPr>
            </a:lvl7pPr>
            <a:lvl8pPr lvl="7">
              <a:spcBef>
                <a:spcPts val="1600"/>
              </a:spcBef>
              <a:spcAft>
                <a:spcPts val="0"/>
              </a:spcAft>
              <a:buClr>
                <a:schemeClr val="lt1"/>
              </a:buClr>
              <a:buSzPts val="1400"/>
              <a:buNone/>
              <a:defRPr>
                <a:solidFill>
                  <a:schemeClr val="lt1"/>
                </a:solidFill>
              </a:defRPr>
            </a:lvl8pPr>
            <a:lvl9pPr lvl="8">
              <a:spcBef>
                <a:spcPts val="1600"/>
              </a:spcBef>
              <a:spcAft>
                <a:spcPts val="1600"/>
              </a:spcAft>
              <a:buClr>
                <a:schemeClr val="lt1"/>
              </a:buClr>
              <a:buSzPts val="1400"/>
              <a:buNone/>
              <a:defRPr>
                <a:solidFill>
                  <a:schemeClr val="lt1"/>
                </a:solidFill>
              </a:defRPr>
            </a:lvl9pPr>
          </a:lstStyle>
          <a:p/>
        </p:txBody>
      </p:sp>
      <p:sp>
        <p:nvSpPr>
          <p:cNvPr id="1574" name="Google Shape;1574;p27"/>
          <p:cNvSpPr txBox="1"/>
          <p:nvPr>
            <p:ph idx="2" type="subTitle"/>
          </p:nvPr>
        </p:nvSpPr>
        <p:spPr>
          <a:xfrm>
            <a:off x="5495938" y="3101850"/>
            <a:ext cx="2016600" cy="7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6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575" name="Google Shape;1575;p27"/>
          <p:cNvSpPr/>
          <p:nvPr/>
        </p:nvSpPr>
        <p:spPr>
          <a:xfrm rot="-10019926">
            <a:off x="8228068" y="4448348"/>
            <a:ext cx="974788" cy="968803"/>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7"/>
          <p:cNvSpPr txBox="1"/>
          <p:nvPr>
            <p:ph type="title"/>
          </p:nvPr>
        </p:nvSpPr>
        <p:spPr>
          <a:xfrm flipH="1">
            <a:off x="1526050" y="2692352"/>
            <a:ext cx="2229300" cy="40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577" name="Google Shape;1577;p27"/>
          <p:cNvSpPr txBox="1"/>
          <p:nvPr>
            <p:ph idx="3" type="title"/>
          </p:nvPr>
        </p:nvSpPr>
        <p:spPr>
          <a:xfrm flipH="1">
            <a:off x="5389588" y="2692350"/>
            <a:ext cx="2229300" cy="40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578" name="Google Shape;1578;p27"/>
          <p:cNvSpPr txBox="1"/>
          <p:nvPr>
            <p:ph idx="4" type="title"/>
          </p:nvPr>
        </p:nvSpPr>
        <p:spPr>
          <a:xfrm flipH="1">
            <a:off x="987150" y="378991"/>
            <a:ext cx="7443300" cy="544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200">
                <a:solidFill>
                  <a:schemeClr val="dk1"/>
                </a:solidFill>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accent2"/>
        </a:solidFill>
      </p:bgPr>
    </p:bg>
    <p:spTree>
      <p:nvGrpSpPr>
        <p:cNvPr id="1579" name="Shape 1579"/>
        <p:cNvGrpSpPr/>
        <p:nvPr/>
      </p:nvGrpSpPr>
      <p:grpSpPr>
        <a:xfrm>
          <a:off x="0" y="0"/>
          <a:ext cx="0" cy="0"/>
          <a:chOff x="0" y="0"/>
          <a:chExt cx="0" cy="0"/>
        </a:xfrm>
      </p:grpSpPr>
      <p:grpSp>
        <p:nvGrpSpPr>
          <p:cNvPr id="1580" name="Google Shape;1580;p28"/>
          <p:cNvGrpSpPr/>
          <p:nvPr/>
        </p:nvGrpSpPr>
        <p:grpSpPr>
          <a:xfrm>
            <a:off x="20275" y="-56271"/>
            <a:ext cx="9119425" cy="5231520"/>
            <a:chOff x="81300" y="-39449"/>
            <a:chExt cx="9119425" cy="2619034"/>
          </a:xfrm>
        </p:grpSpPr>
        <p:grpSp>
          <p:nvGrpSpPr>
            <p:cNvPr id="1581" name="Google Shape;1581;p28"/>
            <p:cNvGrpSpPr/>
            <p:nvPr/>
          </p:nvGrpSpPr>
          <p:grpSpPr>
            <a:xfrm>
              <a:off x="81300" y="-39449"/>
              <a:ext cx="4480500" cy="2619034"/>
              <a:chOff x="81300" y="-39450"/>
              <a:chExt cx="4480500" cy="5222400"/>
            </a:xfrm>
          </p:grpSpPr>
          <p:cxnSp>
            <p:nvCxnSpPr>
              <p:cNvPr id="1582" name="Google Shape;1582;p28"/>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83" name="Google Shape;1583;p28"/>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84" name="Google Shape;1584;p28"/>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85" name="Google Shape;1585;p28"/>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86" name="Google Shape;1586;p28"/>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87" name="Google Shape;1587;p28"/>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88" name="Google Shape;1588;p28"/>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89" name="Google Shape;1589;p28"/>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90" name="Google Shape;1590;p28"/>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91" name="Google Shape;1591;p28"/>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92" name="Google Shape;1592;p28"/>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93" name="Google Shape;1593;p28"/>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94" name="Google Shape;1594;p28"/>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95" name="Google Shape;1595;p28"/>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96" name="Google Shape;1596;p28"/>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97" name="Google Shape;1597;p28"/>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98" name="Google Shape;1598;p28"/>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599" name="Google Shape;1599;p28"/>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00" name="Google Shape;1600;p28"/>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01" name="Google Shape;1601;p28"/>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02" name="Google Shape;1602;p28"/>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03" name="Google Shape;1603;p28"/>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04" name="Google Shape;1604;p28"/>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05" name="Google Shape;1605;p28"/>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06" name="Google Shape;1606;p28"/>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07" name="Google Shape;1607;p28"/>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08" name="Google Shape;1608;p28"/>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09" name="Google Shape;1609;p28"/>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10" name="Google Shape;1610;p28"/>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11" name="Google Shape;1611;p28"/>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grpSp>
        <p:grpSp>
          <p:nvGrpSpPr>
            <p:cNvPr id="1612" name="Google Shape;1612;p28"/>
            <p:cNvGrpSpPr/>
            <p:nvPr/>
          </p:nvGrpSpPr>
          <p:grpSpPr>
            <a:xfrm>
              <a:off x="4713763" y="-39449"/>
              <a:ext cx="4486963" cy="2619034"/>
              <a:chOff x="74838" y="-39450"/>
              <a:chExt cx="4486963" cy="5222400"/>
            </a:xfrm>
          </p:grpSpPr>
          <p:cxnSp>
            <p:nvCxnSpPr>
              <p:cNvPr id="1613" name="Google Shape;1613;p28"/>
              <p:cNvCxnSpPr/>
              <p:nvPr/>
            </p:nvCxnSpPr>
            <p:spPr>
              <a:xfrm flipH="1">
                <a:off x="74838"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14" name="Google Shape;1614;p28"/>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15" name="Google Shape;1615;p28"/>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16" name="Google Shape;1616;p28"/>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17" name="Google Shape;1617;p28"/>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18" name="Google Shape;1618;p28"/>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19" name="Google Shape;1619;p28"/>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20" name="Google Shape;1620;p28"/>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21" name="Google Shape;1621;p28"/>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22" name="Google Shape;1622;p28"/>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23" name="Google Shape;1623;p28"/>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24" name="Google Shape;1624;p28"/>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25" name="Google Shape;1625;p28"/>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26" name="Google Shape;1626;p28"/>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27" name="Google Shape;1627;p28"/>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28" name="Google Shape;1628;p28"/>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29" name="Google Shape;1629;p28"/>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30" name="Google Shape;1630;p28"/>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31" name="Google Shape;1631;p28"/>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32" name="Google Shape;1632;p28"/>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33" name="Google Shape;1633;p28"/>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34" name="Google Shape;1634;p28"/>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35" name="Google Shape;1635;p28"/>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36" name="Google Shape;1636;p28"/>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37" name="Google Shape;1637;p28"/>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38" name="Google Shape;1638;p28"/>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39" name="Google Shape;1639;p28"/>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40" name="Google Shape;1640;p28"/>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41" name="Google Shape;1641;p28"/>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42" name="Google Shape;1642;p28"/>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grpSp>
      </p:grpSp>
      <p:sp>
        <p:nvSpPr>
          <p:cNvPr id="1643" name="Google Shape;1643;p28"/>
          <p:cNvSpPr txBox="1"/>
          <p:nvPr>
            <p:ph hasCustomPrompt="1" type="title"/>
          </p:nvPr>
        </p:nvSpPr>
        <p:spPr>
          <a:xfrm flipH="1">
            <a:off x="522562" y="1668291"/>
            <a:ext cx="819900" cy="463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dk1"/>
              </a:buClr>
              <a:buSzPts val="2000"/>
              <a:buFont typeface="IBM Plex Sans"/>
              <a:buNone/>
              <a:defRPr b="1" sz="2000">
                <a:solidFill>
                  <a:schemeClr val="dk1"/>
                </a:solidFill>
                <a:latin typeface="IBM Plex Sans"/>
                <a:ea typeface="IBM Plex Sans"/>
                <a:cs typeface="IBM Plex Sans"/>
                <a:sym typeface="IBM Plex Sans"/>
              </a:defRPr>
            </a:lvl1pPr>
            <a:lvl2pPr lvl="1" rtl="0" algn="r">
              <a:spcBef>
                <a:spcPts val="0"/>
              </a:spcBef>
              <a:spcAft>
                <a:spcPts val="0"/>
              </a:spcAft>
              <a:buSzPts val="12000"/>
              <a:buFont typeface="IBM Plex Sans"/>
              <a:buNone/>
              <a:defRPr b="1" sz="12000">
                <a:latin typeface="IBM Plex Sans"/>
                <a:ea typeface="IBM Plex Sans"/>
                <a:cs typeface="IBM Plex Sans"/>
                <a:sym typeface="IBM Plex Sans"/>
              </a:defRPr>
            </a:lvl2pPr>
            <a:lvl3pPr lvl="2" rtl="0" algn="r">
              <a:spcBef>
                <a:spcPts val="0"/>
              </a:spcBef>
              <a:spcAft>
                <a:spcPts val="0"/>
              </a:spcAft>
              <a:buSzPts val="12000"/>
              <a:buFont typeface="IBM Plex Sans"/>
              <a:buNone/>
              <a:defRPr b="1" sz="12000">
                <a:latin typeface="IBM Plex Sans"/>
                <a:ea typeface="IBM Plex Sans"/>
                <a:cs typeface="IBM Plex Sans"/>
                <a:sym typeface="IBM Plex Sans"/>
              </a:defRPr>
            </a:lvl3pPr>
            <a:lvl4pPr lvl="3" rtl="0" algn="r">
              <a:spcBef>
                <a:spcPts val="0"/>
              </a:spcBef>
              <a:spcAft>
                <a:spcPts val="0"/>
              </a:spcAft>
              <a:buSzPts val="12000"/>
              <a:buFont typeface="IBM Plex Sans"/>
              <a:buNone/>
              <a:defRPr b="1" sz="12000">
                <a:latin typeface="IBM Plex Sans"/>
                <a:ea typeface="IBM Plex Sans"/>
                <a:cs typeface="IBM Plex Sans"/>
                <a:sym typeface="IBM Plex Sans"/>
              </a:defRPr>
            </a:lvl4pPr>
            <a:lvl5pPr lvl="4" rtl="0" algn="r">
              <a:spcBef>
                <a:spcPts val="0"/>
              </a:spcBef>
              <a:spcAft>
                <a:spcPts val="0"/>
              </a:spcAft>
              <a:buSzPts val="12000"/>
              <a:buFont typeface="IBM Plex Sans"/>
              <a:buNone/>
              <a:defRPr b="1" sz="12000">
                <a:latin typeface="IBM Plex Sans"/>
                <a:ea typeface="IBM Plex Sans"/>
                <a:cs typeface="IBM Plex Sans"/>
                <a:sym typeface="IBM Plex Sans"/>
              </a:defRPr>
            </a:lvl5pPr>
            <a:lvl6pPr lvl="5" rtl="0" algn="r">
              <a:spcBef>
                <a:spcPts val="0"/>
              </a:spcBef>
              <a:spcAft>
                <a:spcPts val="0"/>
              </a:spcAft>
              <a:buSzPts val="12000"/>
              <a:buFont typeface="IBM Plex Sans"/>
              <a:buNone/>
              <a:defRPr b="1" sz="12000">
                <a:latin typeface="IBM Plex Sans"/>
                <a:ea typeface="IBM Plex Sans"/>
                <a:cs typeface="IBM Plex Sans"/>
                <a:sym typeface="IBM Plex Sans"/>
              </a:defRPr>
            </a:lvl6pPr>
            <a:lvl7pPr lvl="6" rtl="0" algn="r">
              <a:spcBef>
                <a:spcPts val="0"/>
              </a:spcBef>
              <a:spcAft>
                <a:spcPts val="0"/>
              </a:spcAft>
              <a:buSzPts val="12000"/>
              <a:buFont typeface="IBM Plex Sans"/>
              <a:buNone/>
              <a:defRPr b="1" sz="12000">
                <a:latin typeface="IBM Plex Sans"/>
                <a:ea typeface="IBM Plex Sans"/>
                <a:cs typeface="IBM Plex Sans"/>
                <a:sym typeface="IBM Plex Sans"/>
              </a:defRPr>
            </a:lvl7pPr>
            <a:lvl8pPr lvl="7" rtl="0" algn="r">
              <a:spcBef>
                <a:spcPts val="0"/>
              </a:spcBef>
              <a:spcAft>
                <a:spcPts val="0"/>
              </a:spcAft>
              <a:buSzPts val="12000"/>
              <a:buFont typeface="IBM Plex Sans"/>
              <a:buNone/>
              <a:defRPr b="1" sz="12000">
                <a:latin typeface="IBM Plex Sans"/>
                <a:ea typeface="IBM Plex Sans"/>
                <a:cs typeface="IBM Plex Sans"/>
                <a:sym typeface="IBM Plex Sans"/>
              </a:defRPr>
            </a:lvl8pPr>
            <a:lvl9pPr lvl="8" rtl="0" algn="r">
              <a:spcBef>
                <a:spcPts val="0"/>
              </a:spcBef>
              <a:spcAft>
                <a:spcPts val="0"/>
              </a:spcAft>
              <a:buSzPts val="12000"/>
              <a:buFont typeface="IBM Plex Sans"/>
              <a:buNone/>
              <a:defRPr b="1" sz="12000">
                <a:latin typeface="IBM Plex Sans"/>
                <a:ea typeface="IBM Plex Sans"/>
                <a:cs typeface="IBM Plex Sans"/>
                <a:sym typeface="IBM Plex Sans"/>
              </a:defRPr>
            </a:lvl9pPr>
          </a:lstStyle>
          <a:p>
            <a:r>
              <a:t>xx%</a:t>
            </a:r>
          </a:p>
        </p:txBody>
      </p:sp>
      <p:sp>
        <p:nvSpPr>
          <p:cNvPr id="1644" name="Google Shape;1644;p28"/>
          <p:cNvSpPr/>
          <p:nvPr/>
        </p:nvSpPr>
        <p:spPr>
          <a:xfrm rot="10800000">
            <a:off x="-296825" y="-96375"/>
            <a:ext cx="9709200" cy="5234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8"/>
          <p:cNvSpPr txBox="1"/>
          <p:nvPr>
            <p:ph idx="2" type="title"/>
          </p:nvPr>
        </p:nvSpPr>
        <p:spPr>
          <a:xfrm flipH="1">
            <a:off x="1443574" y="1646733"/>
            <a:ext cx="2572500" cy="650100"/>
          </a:xfrm>
          <a:prstGeom prst="rect">
            <a:avLst/>
          </a:prstGeom>
        </p:spPr>
        <p:txBody>
          <a:bodyPr anchorCtr="0" anchor="t" bIns="91425" lIns="91425" spcFirstLastPara="1" rIns="91425" wrap="square" tIns="91425">
            <a:noAutofit/>
          </a:bodyPr>
          <a:lstStyle>
            <a:lvl1pPr lvl="0">
              <a:spcBef>
                <a:spcPts val="0"/>
              </a:spcBef>
              <a:spcAft>
                <a:spcPts val="0"/>
              </a:spcAft>
              <a:buSzPts val="2000"/>
              <a:buFont typeface="IBM Plex Sans"/>
              <a:buNone/>
              <a:defRPr b="1" sz="2000">
                <a:latin typeface="IBM Plex Sans"/>
                <a:ea typeface="IBM Plex Sans"/>
                <a:cs typeface="IBM Plex Sans"/>
                <a:sym typeface="IBM Plex Sans"/>
              </a:defRPr>
            </a:lvl1pPr>
            <a:lvl2pPr lvl="1" algn="r">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646" name="Google Shape;1646;p28"/>
          <p:cNvSpPr txBox="1"/>
          <p:nvPr>
            <p:ph idx="3" type="title"/>
          </p:nvPr>
        </p:nvSpPr>
        <p:spPr>
          <a:xfrm flipH="1">
            <a:off x="1443574" y="2296959"/>
            <a:ext cx="2732400" cy="56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Bitter"/>
              <a:buNone/>
              <a:defRPr sz="1400">
                <a:latin typeface="Roboto Slab"/>
                <a:ea typeface="Roboto Slab"/>
                <a:cs typeface="Roboto Slab"/>
                <a:sym typeface="Roboto Slab"/>
              </a:defRPr>
            </a:lvl1pPr>
            <a:lvl2pPr lvl="1" rtl="0" algn="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647" name="Google Shape;1647;p28"/>
          <p:cNvSpPr txBox="1"/>
          <p:nvPr>
            <p:ph hasCustomPrompt="1" idx="4" type="title"/>
          </p:nvPr>
        </p:nvSpPr>
        <p:spPr>
          <a:xfrm flipH="1">
            <a:off x="522562" y="3201232"/>
            <a:ext cx="819900" cy="463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dk1"/>
              </a:buClr>
              <a:buSzPts val="2000"/>
              <a:buFont typeface="IBM Plex Sans"/>
              <a:buNone/>
              <a:defRPr b="1" sz="2000">
                <a:solidFill>
                  <a:schemeClr val="dk1"/>
                </a:solidFill>
                <a:latin typeface="IBM Plex Sans"/>
                <a:ea typeface="IBM Plex Sans"/>
                <a:cs typeface="IBM Plex Sans"/>
                <a:sym typeface="IBM Plex Sans"/>
              </a:defRPr>
            </a:lvl1pPr>
            <a:lvl2pPr lvl="1" rtl="0" algn="r">
              <a:spcBef>
                <a:spcPts val="0"/>
              </a:spcBef>
              <a:spcAft>
                <a:spcPts val="0"/>
              </a:spcAft>
              <a:buSzPts val="12000"/>
              <a:buFont typeface="IBM Plex Sans"/>
              <a:buNone/>
              <a:defRPr b="1" sz="12000">
                <a:latin typeface="IBM Plex Sans"/>
                <a:ea typeface="IBM Plex Sans"/>
                <a:cs typeface="IBM Plex Sans"/>
                <a:sym typeface="IBM Plex Sans"/>
              </a:defRPr>
            </a:lvl2pPr>
            <a:lvl3pPr lvl="2" rtl="0" algn="r">
              <a:spcBef>
                <a:spcPts val="0"/>
              </a:spcBef>
              <a:spcAft>
                <a:spcPts val="0"/>
              </a:spcAft>
              <a:buSzPts val="12000"/>
              <a:buFont typeface="IBM Plex Sans"/>
              <a:buNone/>
              <a:defRPr b="1" sz="12000">
                <a:latin typeface="IBM Plex Sans"/>
                <a:ea typeface="IBM Plex Sans"/>
                <a:cs typeface="IBM Plex Sans"/>
                <a:sym typeface="IBM Plex Sans"/>
              </a:defRPr>
            </a:lvl3pPr>
            <a:lvl4pPr lvl="3" rtl="0" algn="r">
              <a:spcBef>
                <a:spcPts val="0"/>
              </a:spcBef>
              <a:spcAft>
                <a:spcPts val="0"/>
              </a:spcAft>
              <a:buSzPts val="12000"/>
              <a:buFont typeface="IBM Plex Sans"/>
              <a:buNone/>
              <a:defRPr b="1" sz="12000">
                <a:latin typeface="IBM Plex Sans"/>
                <a:ea typeface="IBM Plex Sans"/>
                <a:cs typeface="IBM Plex Sans"/>
                <a:sym typeface="IBM Plex Sans"/>
              </a:defRPr>
            </a:lvl4pPr>
            <a:lvl5pPr lvl="4" rtl="0" algn="r">
              <a:spcBef>
                <a:spcPts val="0"/>
              </a:spcBef>
              <a:spcAft>
                <a:spcPts val="0"/>
              </a:spcAft>
              <a:buSzPts val="12000"/>
              <a:buFont typeface="IBM Plex Sans"/>
              <a:buNone/>
              <a:defRPr b="1" sz="12000">
                <a:latin typeface="IBM Plex Sans"/>
                <a:ea typeface="IBM Plex Sans"/>
                <a:cs typeface="IBM Plex Sans"/>
                <a:sym typeface="IBM Plex Sans"/>
              </a:defRPr>
            </a:lvl5pPr>
            <a:lvl6pPr lvl="5" rtl="0" algn="r">
              <a:spcBef>
                <a:spcPts val="0"/>
              </a:spcBef>
              <a:spcAft>
                <a:spcPts val="0"/>
              </a:spcAft>
              <a:buSzPts val="12000"/>
              <a:buFont typeface="IBM Plex Sans"/>
              <a:buNone/>
              <a:defRPr b="1" sz="12000">
                <a:latin typeface="IBM Plex Sans"/>
                <a:ea typeface="IBM Plex Sans"/>
                <a:cs typeface="IBM Plex Sans"/>
                <a:sym typeface="IBM Plex Sans"/>
              </a:defRPr>
            </a:lvl6pPr>
            <a:lvl7pPr lvl="6" rtl="0" algn="r">
              <a:spcBef>
                <a:spcPts val="0"/>
              </a:spcBef>
              <a:spcAft>
                <a:spcPts val="0"/>
              </a:spcAft>
              <a:buSzPts val="12000"/>
              <a:buFont typeface="IBM Plex Sans"/>
              <a:buNone/>
              <a:defRPr b="1" sz="12000">
                <a:latin typeface="IBM Plex Sans"/>
                <a:ea typeface="IBM Plex Sans"/>
                <a:cs typeface="IBM Plex Sans"/>
                <a:sym typeface="IBM Plex Sans"/>
              </a:defRPr>
            </a:lvl7pPr>
            <a:lvl8pPr lvl="7" rtl="0" algn="r">
              <a:spcBef>
                <a:spcPts val="0"/>
              </a:spcBef>
              <a:spcAft>
                <a:spcPts val="0"/>
              </a:spcAft>
              <a:buSzPts val="12000"/>
              <a:buFont typeface="IBM Plex Sans"/>
              <a:buNone/>
              <a:defRPr b="1" sz="12000">
                <a:latin typeface="IBM Plex Sans"/>
                <a:ea typeface="IBM Plex Sans"/>
                <a:cs typeface="IBM Plex Sans"/>
                <a:sym typeface="IBM Plex Sans"/>
              </a:defRPr>
            </a:lvl8pPr>
            <a:lvl9pPr lvl="8" rtl="0" algn="r">
              <a:spcBef>
                <a:spcPts val="0"/>
              </a:spcBef>
              <a:spcAft>
                <a:spcPts val="0"/>
              </a:spcAft>
              <a:buSzPts val="12000"/>
              <a:buFont typeface="IBM Plex Sans"/>
              <a:buNone/>
              <a:defRPr b="1" sz="12000">
                <a:latin typeface="IBM Plex Sans"/>
                <a:ea typeface="IBM Plex Sans"/>
                <a:cs typeface="IBM Plex Sans"/>
                <a:sym typeface="IBM Plex Sans"/>
              </a:defRPr>
            </a:lvl9pPr>
          </a:lstStyle>
          <a:p>
            <a:r>
              <a:t>xx%</a:t>
            </a:r>
          </a:p>
        </p:txBody>
      </p:sp>
      <p:sp>
        <p:nvSpPr>
          <p:cNvPr id="1648" name="Google Shape;1648;p28"/>
          <p:cNvSpPr txBox="1"/>
          <p:nvPr>
            <p:ph idx="5" type="title"/>
          </p:nvPr>
        </p:nvSpPr>
        <p:spPr>
          <a:xfrm flipH="1">
            <a:off x="1443574" y="3183182"/>
            <a:ext cx="2572500" cy="6501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649" name="Google Shape;1649;p28"/>
          <p:cNvSpPr txBox="1"/>
          <p:nvPr>
            <p:ph idx="6" type="title"/>
          </p:nvPr>
        </p:nvSpPr>
        <p:spPr>
          <a:xfrm flipH="1">
            <a:off x="1443574" y="3838170"/>
            <a:ext cx="2732400" cy="56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Bitter"/>
              <a:buNone/>
              <a:defRPr sz="1400">
                <a:latin typeface="Roboto Slab"/>
                <a:ea typeface="Roboto Slab"/>
                <a:cs typeface="Roboto Slab"/>
                <a:sym typeface="Roboto Slab"/>
              </a:defRPr>
            </a:lvl1pPr>
            <a:lvl2pPr lvl="1" rtl="0" algn="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650" name="Google Shape;1650;p28"/>
          <p:cNvSpPr txBox="1"/>
          <p:nvPr>
            <p:ph hasCustomPrompt="1" idx="7" type="title"/>
          </p:nvPr>
        </p:nvSpPr>
        <p:spPr>
          <a:xfrm flipH="1">
            <a:off x="4183124" y="1668291"/>
            <a:ext cx="819900" cy="463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dk1"/>
              </a:buClr>
              <a:buSzPts val="2000"/>
              <a:buFont typeface="IBM Plex Sans"/>
              <a:buNone/>
              <a:defRPr b="1" sz="2000">
                <a:solidFill>
                  <a:schemeClr val="dk1"/>
                </a:solidFill>
                <a:latin typeface="IBM Plex Sans"/>
                <a:ea typeface="IBM Plex Sans"/>
                <a:cs typeface="IBM Plex Sans"/>
                <a:sym typeface="IBM Plex Sans"/>
              </a:defRPr>
            </a:lvl1pPr>
            <a:lvl2pPr lvl="1" rtl="0" algn="r">
              <a:spcBef>
                <a:spcPts val="0"/>
              </a:spcBef>
              <a:spcAft>
                <a:spcPts val="0"/>
              </a:spcAft>
              <a:buSzPts val="12000"/>
              <a:buFont typeface="IBM Plex Sans"/>
              <a:buNone/>
              <a:defRPr b="1" sz="12000">
                <a:latin typeface="IBM Plex Sans"/>
                <a:ea typeface="IBM Plex Sans"/>
                <a:cs typeface="IBM Plex Sans"/>
                <a:sym typeface="IBM Plex Sans"/>
              </a:defRPr>
            </a:lvl2pPr>
            <a:lvl3pPr lvl="2" rtl="0" algn="r">
              <a:spcBef>
                <a:spcPts val="0"/>
              </a:spcBef>
              <a:spcAft>
                <a:spcPts val="0"/>
              </a:spcAft>
              <a:buSzPts val="12000"/>
              <a:buFont typeface="IBM Plex Sans"/>
              <a:buNone/>
              <a:defRPr b="1" sz="12000">
                <a:latin typeface="IBM Plex Sans"/>
                <a:ea typeface="IBM Plex Sans"/>
                <a:cs typeface="IBM Plex Sans"/>
                <a:sym typeface="IBM Plex Sans"/>
              </a:defRPr>
            </a:lvl3pPr>
            <a:lvl4pPr lvl="3" rtl="0" algn="r">
              <a:spcBef>
                <a:spcPts val="0"/>
              </a:spcBef>
              <a:spcAft>
                <a:spcPts val="0"/>
              </a:spcAft>
              <a:buSzPts val="12000"/>
              <a:buFont typeface="IBM Plex Sans"/>
              <a:buNone/>
              <a:defRPr b="1" sz="12000">
                <a:latin typeface="IBM Plex Sans"/>
                <a:ea typeface="IBM Plex Sans"/>
                <a:cs typeface="IBM Plex Sans"/>
                <a:sym typeface="IBM Plex Sans"/>
              </a:defRPr>
            </a:lvl4pPr>
            <a:lvl5pPr lvl="4" rtl="0" algn="r">
              <a:spcBef>
                <a:spcPts val="0"/>
              </a:spcBef>
              <a:spcAft>
                <a:spcPts val="0"/>
              </a:spcAft>
              <a:buSzPts val="12000"/>
              <a:buFont typeface="IBM Plex Sans"/>
              <a:buNone/>
              <a:defRPr b="1" sz="12000">
                <a:latin typeface="IBM Plex Sans"/>
                <a:ea typeface="IBM Plex Sans"/>
                <a:cs typeface="IBM Plex Sans"/>
                <a:sym typeface="IBM Plex Sans"/>
              </a:defRPr>
            </a:lvl5pPr>
            <a:lvl6pPr lvl="5" rtl="0" algn="r">
              <a:spcBef>
                <a:spcPts val="0"/>
              </a:spcBef>
              <a:spcAft>
                <a:spcPts val="0"/>
              </a:spcAft>
              <a:buSzPts val="12000"/>
              <a:buFont typeface="IBM Plex Sans"/>
              <a:buNone/>
              <a:defRPr b="1" sz="12000">
                <a:latin typeface="IBM Plex Sans"/>
                <a:ea typeface="IBM Plex Sans"/>
                <a:cs typeface="IBM Plex Sans"/>
                <a:sym typeface="IBM Plex Sans"/>
              </a:defRPr>
            </a:lvl6pPr>
            <a:lvl7pPr lvl="6" rtl="0" algn="r">
              <a:spcBef>
                <a:spcPts val="0"/>
              </a:spcBef>
              <a:spcAft>
                <a:spcPts val="0"/>
              </a:spcAft>
              <a:buSzPts val="12000"/>
              <a:buFont typeface="IBM Plex Sans"/>
              <a:buNone/>
              <a:defRPr b="1" sz="12000">
                <a:latin typeface="IBM Plex Sans"/>
                <a:ea typeface="IBM Plex Sans"/>
                <a:cs typeface="IBM Plex Sans"/>
                <a:sym typeface="IBM Plex Sans"/>
              </a:defRPr>
            </a:lvl7pPr>
            <a:lvl8pPr lvl="7" rtl="0" algn="r">
              <a:spcBef>
                <a:spcPts val="0"/>
              </a:spcBef>
              <a:spcAft>
                <a:spcPts val="0"/>
              </a:spcAft>
              <a:buSzPts val="12000"/>
              <a:buFont typeface="IBM Plex Sans"/>
              <a:buNone/>
              <a:defRPr b="1" sz="12000">
                <a:latin typeface="IBM Plex Sans"/>
                <a:ea typeface="IBM Plex Sans"/>
                <a:cs typeface="IBM Plex Sans"/>
                <a:sym typeface="IBM Plex Sans"/>
              </a:defRPr>
            </a:lvl8pPr>
            <a:lvl9pPr lvl="8" rtl="0" algn="r">
              <a:spcBef>
                <a:spcPts val="0"/>
              </a:spcBef>
              <a:spcAft>
                <a:spcPts val="0"/>
              </a:spcAft>
              <a:buSzPts val="12000"/>
              <a:buFont typeface="IBM Plex Sans"/>
              <a:buNone/>
              <a:defRPr b="1" sz="12000">
                <a:latin typeface="IBM Plex Sans"/>
                <a:ea typeface="IBM Plex Sans"/>
                <a:cs typeface="IBM Plex Sans"/>
                <a:sym typeface="IBM Plex Sans"/>
              </a:defRPr>
            </a:lvl9pPr>
          </a:lstStyle>
          <a:p>
            <a:r>
              <a:t>xx%</a:t>
            </a:r>
          </a:p>
        </p:txBody>
      </p:sp>
      <p:sp>
        <p:nvSpPr>
          <p:cNvPr id="1651" name="Google Shape;1651;p28"/>
          <p:cNvSpPr txBox="1"/>
          <p:nvPr>
            <p:ph idx="8" type="title"/>
          </p:nvPr>
        </p:nvSpPr>
        <p:spPr>
          <a:xfrm flipH="1">
            <a:off x="5124238" y="1646732"/>
            <a:ext cx="2572500" cy="6942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652" name="Google Shape;1652;p28"/>
          <p:cNvSpPr txBox="1"/>
          <p:nvPr>
            <p:ph idx="9" type="title"/>
          </p:nvPr>
        </p:nvSpPr>
        <p:spPr>
          <a:xfrm flipH="1">
            <a:off x="5124238" y="2296959"/>
            <a:ext cx="2732400" cy="56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Bitter"/>
              <a:buNone/>
              <a:defRPr sz="1400">
                <a:latin typeface="Roboto Slab"/>
                <a:ea typeface="Roboto Slab"/>
                <a:cs typeface="Roboto Slab"/>
                <a:sym typeface="Roboto Slab"/>
              </a:defRPr>
            </a:lvl1pPr>
            <a:lvl2pPr lvl="1" rtl="0" algn="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653" name="Google Shape;1653;p28"/>
          <p:cNvSpPr txBox="1"/>
          <p:nvPr>
            <p:ph hasCustomPrompt="1" idx="13" type="title"/>
          </p:nvPr>
        </p:nvSpPr>
        <p:spPr>
          <a:xfrm flipH="1">
            <a:off x="4183124" y="3201232"/>
            <a:ext cx="819900" cy="463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dk1"/>
              </a:buClr>
              <a:buSzPts val="2000"/>
              <a:buFont typeface="IBM Plex Sans"/>
              <a:buNone/>
              <a:defRPr b="1" sz="2000">
                <a:solidFill>
                  <a:schemeClr val="dk1"/>
                </a:solidFill>
                <a:latin typeface="IBM Plex Sans"/>
                <a:ea typeface="IBM Plex Sans"/>
                <a:cs typeface="IBM Plex Sans"/>
                <a:sym typeface="IBM Plex Sans"/>
              </a:defRPr>
            </a:lvl1pPr>
            <a:lvl2pPr lvl="1" rtl="0" algn="r">
              <a:spcBef>
                <a:spcPts val="0"/>
              </a:spcBef>
              <a:spcAft>
                <a:spcPts val="0"/>
              </a:spcAft>
              <a:buSzPts val="12000"/>
              <a:buFont typeface="IBM Plex Sans"/>
              <a:buNone/>
              <a:defRPr b="1" sz="12000">
                <a:latin typeface="IBM Plex Sans"/>
                <a:ea typeface="IBM Plex Sans"/>
                <a:cs typeface="IBM Plex Sans"/>
                <a:sym typeface="IBM Plex Sans"/>
              </a:defRPr>
            </a:lvl2pPr>
            <a:lvl3pPr lvl="2" rtl="0" algn="r">
              <a:spcBef>
                <a:spcPts val="0"/>
              </a:spcBef>
              <a:spcAft>
                <a:spcPts val="0"/>
              </a:spcAft>
              <a:buSzPts val="12000"/>
              <a:buFont typeface="IBM Plex Sans"/>
              <a:buNone/>
              <a:defRPr b="1" sz="12000">
                <a:latin typeface="IBM Plex Sans"/>
                <a:ea typeface="IBM Plex Sans"/>
                <a:cs typeface="IBM Plex Sans"/>
                <a:sym typeface="IBM Plex Sans"/>
              </a:defRPr>
            </a:lvl3pPr>
            <a:lvl4pPr lvl="3" rtl="0" algn="r">
              <a:spcBef>
                <a:spcPts val="0"/>
              </a:spcBef>
              <a:spcAft>
                <a:spcPts val="0"/>
              </a:spcAft>
              <a:buSzPts val="12000"/>
              <a:buFont typeface="IBM Plex Sans"/>
              <a:buNone/>
              <a:defRPr b="1" sz="12000">
                <a:latin typeface="IBM Plex Sans"/>
                <a:ea typeface="IBM Plex Sans"/>
                <a:cs typeface="IBM Plex Sans"/>
                <a:sym typeface="IBM Plex Sans"/>
              </a:defRPr>
            </a:lvl4pPr>
            <a:lvl5pPr lvl="4" rtl="0" algn="r">
              <a:spcBef>
                <a:spcPts val="0"/>
              </a:spcBef>
              <a:spcAft>
                <a:spcPts val="0"/>
              </a:spcAft>
              <a:buSzPts val="12000"/>
              <a:buFont typeface="IBM Plex Sans"/>
              <a:buNone/>
              <a:defRPr b="1" sz="12000">
                <a:latin typeface="IBM Plex Sans"/>
                <a:ea typeface="IBM Plex Sans"/>
                <a:cs typeface="IBM Plex Sans"/>
                <a:sym typeface="IBM Plex Sans"/>
              </a:defRPr>
            </a:lvl5pPr>
            <a:lvl6pPr lvl="5" rtl="0" algn="r">
              <a:spcBef>
                <a:spcPts val="0"/>
              </a:spcBef>
              <a:spcAft>
                <a:spcPts val="0"/>
              </a:spcAft>
              <a:buSzPts val="12000"/>
              <a:buFont typeface="IBM Plex Sans"/>
              <a:buNone/>
              <a:defRPr b="1" sz="12000">
                <a:latin typeface="IBM Plex Sans"/>
                <a:ea typeface="IBM Plex Sans"/>
                <a:cs typeface="IBM Plex Sans"/>
                <a:sym typeface="IBM Plex Sans"/>
              </a:defRPr>
            </a:lvl6pPr>
            <a:lvl7pPr lvl="6" rtl="0" algn="r">
              <a:spcBef>
                <a:spcPts val="0"/>
              </a:spcBef>
              <a:spcAft>
                <a:spcPts val="0"/>
              </a:spcAft>
              <a:buSzPts val="12000"/>
              <a:buFont typeface="IBM Plex Sans"/>
              <a:buNone/>
              <a:defRPr b="1" sz="12000">
                <a:latin typeface="IBM Plex Sans"/>
                <a:ea typeface="IBM Plex Sans"/>
                <a:cs typeface="IBM Plex Sans"/>
                <a:sym typeface="IBM Plex Sans"/>
              </a:defRPr>
            </a:lvl7pPr>
            <a:lvl8pPr lvl="7" rtl="0" algn="r">
              <a:spcBef>
                <a:spcPts val="0"/>
              </a:spcBef>
              <a:spcAft>
                <a:spcPts val="0"/>
              </a:spcAft>
              <a:buSzPts val="12000"/>
              <a:buFont typeface="IBM Plex Sans"/>
              <a:buNone/>
              <a:defRPr b="1" sz="12000">
                <a:latin typeface="IBM Plex Sans"/>
                <a:ea typeface="IBM Plex Sans"/>
                <a:cs typeface="IBM Plex Sans"/>
                <a:sym typeface="IBM Plex Sans"/>
              </a:defRPr>
            </a:lvl8pPr>
            <a:lvl9pPr lvl="8" rtl="0" algn="r">
              <a:spcBef>
                <a:spcPts val="0"/>
              </a:spcBef>
              <a:spcAft>
                <a:spcPts val="0"/>
              </a:spcAft>
              <a:buSzPts val="12000"/>
              <a:buFont typeface="IBM Plex Sans"/>
              <a:buNone/>
              <a:defRPr b="1" sz="12000">
                <a:latin typeface="IBM Plex Sans"/>
                <a:ea typeface="IBM Plex Sans"/>
                <a:cs typeface="IBM Plex Sans"/>
                <a:sym typeface="IBM Plex Sans"/>
              </a:defRPr>
            </a:lvl9pPr>
          </a:lstStyle>
          <a:p>
            <a:r>
              <a:t>xx%</a:t>
            </a:r>
          </a:p>
        </p:txBody>
      </p:sp>
      <p:sp>
        <p:nvSpPr>
          <p:cNvPr id="1654" name="Google Shape;1654;p28"/>
          <p:cNvSpPr txBox="1"/>
          <p:nvPr>
            <p:ph idx="14" type="title"/>
          </p:nvPr>
        </p:nvSpPr>
        <p:spPr>
          <a:xfrm flipH="1">
            <a:off x="5124238" y="3183181"/>
            <a:ext cx="2572500" cy="6942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1655" name="Google Shape;1655;p28"/>
          <p:cNvSpPr txBox="1"/>
          <p:nvPr>
            <p:ph idx="15" type="title"/>
          </p:nvPr>
        </p:nvSpPr>
        <p:spPr>
          <a:xfrm flipH="1">
            <a:off x="5124238" y="3838170"/>
            <a:ext cx="2732400" cy="56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Bitter"/>
              <a:buNone/>
              <a:defRPr sz="1400">
                <a:latin typeface="Roboto Slab"/>
                <a:ea typeface="Roboto Slab"/>
                <a:cs typeface="Roboto Slab"/>
                <a:sym typeface="Roboto Slab"/>
              </a:defRPr>
            </a:lvl1pPr>
            <a:lvl2pPr lvl="1" rtl="0" algn="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grpSp>
        <p:nvGrpSpPr>
          <p:cNvPr id="1656" name="Google Shape;1656;p28"/>
          <p:cNvGrpSpPr/>
          <p:nvPr/>
        </p:nvGrpSpPr>
        <p:grpSpPr>
          <a:xfrm>
            <a:off x="7823615" y="4479766"/>
            <a:ext cx="1423527" cy="522705"/>
            <a:chOff x="571942" y="402375"/>
            <a:chExt cx="571376" cy="209795"/>
          </a:xfrm>
        </p:grpSpPr>
        <p:sp>
          <p:nvSpPr>
            <p:cNvPr id="1657" name="Google Shape;1657;p28"/>
            <p:cNvSpPr/>
            <p:nvPr/>
          </p:nvSpPr>
          <p:spPr>
            <a:xfrm>
              <a:off x="571942"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8"/>
            <p:cNvSpPr/>
            <p:nvPr/>
          </p:nvSpPr>
          <p:spPr>
            <a:xfrm>
              <a:off x="737601"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8"/>
            <p:cNvSpPr/>
            <p:nvPr/>
          </p:nvSpPr>
          <p:spPr>
            <a:xfrm>
              <a:off x="903260"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8"/>
            <p:cNvSpPr/>
            <p:nvPr/>
          </p:nvSpPr>
          <p:spPr>
            <a:xfrm>
              <a:off x="1068919"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8"/>
            <p:cNvSpPr/>
            <p:nvPr/>
          </p:nvSpPr>
          <p:spPr>
            <a:xfrm>
              <a:off x="571942"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8"/>
            <p:cNvSpPr/>
            <p:nvPr/>
          </p:nvSpPr>
          <p:spPr>
            <a:xfrm>
              <a:off x="737601"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8"/>
            <p:cNvSpPr/>
            <p:nvPr/>
          </p:nvSpPr>
          <p:spPr>
            <a:xfrm>
              <a:off x="903260"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8"/>
            <p:cNvSpPr/>
            <p:nvPr/>
          </p:nvSpPr>
          <p:spPr>
            <a:xfrm>
              <a:off x="1068919"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5" name="Google Shape;1665;p28"/>
          <p:cNvSpPr txBox="1"/>
          <p:nvPr>
            <p:ph idx="16" type="title"/>
          </p:nvPr>
        </p:nvSpPr>
        <p:spPr>
          <a:xfrm flipH="1">
            <a:off x="987150" y="378991"/>
            <a:ext cx="7443300" cy="544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200">
                <a:solidFill>
                  <a:schemeClr val="dk1"/>
                </a:solidFill>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2">
    <p:spTree>
      <p:nvGrpSpPr>
        <p:cNvPr id="1666" name="Shape 1666"/>
        <p:cNvGrpSpPr/>
        <p:nvPr/>
      </p:nvGrpSpPr>
      <p:grpSpPr>
        <a:xfrm>
          <a:off x="0" y="0"/>
          <a:ext cx="0" cy="0"/>
          <a:chOff x="0" y="0"/>
          <a:chExt cx="0" cy="0"/>
        </a:xfrm>
      </p:grpSpPr>
      <p:grpSp>
        <p:nvGrpSpPr>
          <p:cNvPr id="1667" name="Google Shape;1667;p29"/>
          <p:cNvGrpSpPr/>
          <p:nvPr/>
        </p:nvGrpSpPr>
        <p:grpSpPr>
          <a:xfrm flipH="1">
            <a:off x="110300" y="-39450"/>
            <a:ext cx="8952300" cy="5222400"/>
            <a:chOff x="81300" y="-39450"/>
            <a:chExt cx="8952300" cy="5222400"/>
          </a:xfrm>
        </p:grpSpPr>
        <p:cxnSp>
          <p:nvCxnSpPr>
            <p:cNvPr id="1668" name="Google Shape;1668;p29"/>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69" name="Google Shape;1669;p29"/>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70" name="Google Shape;1670;p29"/>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71" name="Google Shape;1671;p29"/>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72" name="Google Shape;1672;p29"/>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73" name="Google Shape;1673;p29"/>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74" name="Google Shape;1674;p29"/>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75" name="Google Shape;1675;p29"/>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76" name="Google Shape;1676;p29"/>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77" name="Google Shape;1677;p29"/>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78" name="Google Shape;1678;p29"/>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79" name="Google Shape;1679;p29"/>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80" name="Google Shape;1680;p29"/>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81" name="Google Shape;1681;p29"/>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82" name="Google Shape;1682;p29"/>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83" name="Google Shape;1683;p29"/>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84" name="Google Shape;1684;p29"/>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85" name="Google Shape;1685;p29"/>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86" name="Google Shape;1686;p29"/>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87" name="Google Shape;1687;p29"/>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88" name="Google Shape;1688;p29"/>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89" name="Google Shape;1689;p29"/>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90" name="Google Shape;1690;p29"/>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91" name="Google Shape;1691;p29"/>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92" name="Google Shape;1692;p29"/>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93" name="Google Shape;1693;p29"/>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94" name="Google Shape;1694;p29"/>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95" name="Google Shape;1695;p29"/>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96" name="Google Shape;1696;p29"/>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97" name="Google Shape;1697;p29"/>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98" name="Google Shape;1698;p29"/>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699" name="Google Shape;1699;p29"/>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00" name="Google Shape;1700;p29"/>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01" name="Google Shape;1701;p29"/>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02" name="Google Shape;1702;p29"/>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03" name="Google Shape;1703;p29"/>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04" name="Google Shape;1704;p29"/>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05" name="Google Shape;1705;p29"/>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06" name="Google Shape;1706;p29"/>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07" name="Google Shape;1707;p29"/>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08" name="Google Shape;1708;p29"/>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09" name="Google Shape;1709;p29"/>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10" name="Google Shape;1710;p29"/>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11" name="Google Shape;1711;p29"/>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12" name="Google Shape;1712;p29"/>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13" name="Google Shape;1713;p29"/>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14" name="Google Shape;1714;p29"/>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15" name="Google Shape;1715;p29"/>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16" name="Google Shape;1716;p29"/>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17" name="Google Shape;1717;p29"/>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18" name="Google Shape;1718;p29"/>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19" name="Google Shape;1719;p29"/>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20" name="Google Shape;1720;p29"/>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21" name="Google Shape;1721;p29"/>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22" name="Google Shape;1722;p29"/>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23" name="Google Shape;1723;p29"/>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24" name="Google Shape;1724;p29"/>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25" name="Google Shape;1725;p29"/>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26" name="Google Shape;1726;p29"/>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sp>
        <p:nvSpPr>
          <p:cNvPr id="1727" name="Google Shape;1727;p29"/>
          <p:cNvSpPr/>
          <p:nvPr/>
        </p:nvSpPr>
        <p:spPr>
          <a:xfrm>
            <a:off x="-9525" y="-9525"/>
            <a:ext cx="84201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9"/>
          <p:cNvSpPr/>
          <p:nvPr/>
        </p:nvSpPr>
        <p:spPr>
          <a:xfrm>
            <a:off x="-9525" y="9525"/>
            <a:ext cx="91440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9"/>
          <p:cNvSpPr txBox="1"/>
          <p:nvPr>
            <p:ph type="title"/>
          </p:nvPr>
        </p:nvSpPr>
        <p:spPr>
          <a:xfrm>
            <a:off x="720000" y="1308713"/>
            <a:ext cx="4290300" cy="14334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Font typeface="IBM Plex Sans"/>
              <a:buNone/>
              <a:defRPr b="1">
                <a:latin typeface="IBM Plex Sans"/>
                <a:ea typeface="IBM Plex Sans"/>
                <a:cs typeface="IBM Plex Sans"/>
                <a:sym typeface="IBM Plex Sans"/>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30" name="Google Shape;1730;p29"/>
          <p:cNvSpPr txBox="1"/>
          <p:nvPr>
            <p:ph idx="1" type="subTitle"/>
          </p:nvPr>
        </p:nvSpPr>
        <p:spPr>
          <a:xfrm>
            <a:off x="720000" y="2900050"/>
            <a:ext cx="3316800" cy="128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31" name="Google Shape;1731;p29"/>
          <p:cNvSpPr/>
          <p:nvPr/>
        </p:nvSpPr>
        <p:spPr>
          <a:xfrm flipH="1" rot="-1069847">
            <a:off x="6269559" y="-477482"/>
            <a:ext cx="2654089" cy="965908"/>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2" name="Google Shape;1732;p29"/>
          <p:cNvGrpSpPr/>
          <p:nvPr/>
        </p:nvGrpSpPr>
        <p:grpSpPr>
          <a:xfrm flipH="1">
            <a:off x="6065701" y="136463"/>
            <a:ext cx="385142" cy="357723"/>
            <a:chOff x="2797467" y="161118"/>
            <a:chExt cx="1396959" cy="1297507"/>
          </a:xfrm>
        </p:grpSpPr>
        <p:sp>
          <p:nvSpPr>
            <p:cNvPr id="1733" name="Google Shape;1733;p29"/>
            <p:cNvSpPr/>
            <p:nvPr/>
          </p:nvSpPr>
          <p:spPr>
            <a:xfrm>
              <a:off x="2797467" y="161118"/>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9"/>
            <p:cNvSpPr/>
            <p:nvPr/>
          </p:nvSpPr>
          <p:spPr>
            <a:xfrm>
              <a:off x="3367846" y="161118"/>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9"/>
            <p:cNvSpPr/>
            <p:nvPr/>
          </p:nvSpPr>
          <p:spPr>
            <a:xfrm>
              <a:off x="3938226" y="161118"/>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9"/>
            <p:cNvSpPr/>
            <p:nvPr/>
          </p:nvSpPr>
          <p:spPr>
            <a:xfrm>
              <a:off x="2797467" y="678550"/>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9"/>
            <p:cNvSpPr/>
            <p:nvPr/>
          </p:nvSpPr>
          <p:spPr>
            <a:xfrm>
              <a:off x="3367821" y="678550"/>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9"/>
            <p:cNvSpPr/>
            <p:nvPr/>
          </p:nvSpPr>
          <p:spPr>
            <a:xfrm>
              <a:off x="3938201" y="678550"/>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9"/>
            <p:cNvSpPr/>
            <p:nvPr/>
          </p:nvSpPr>
          <p:spPr>
            <a:xfrm>
              <a:off x="2797467" y="1196125"/>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9"/>
            <p:cNvSpPr/>
            <p:nvPr/>
          </p:nvSpPr>
          <p:spPr>
            <a:xfrm>
              <a:off x="3367821" y="1196125"/>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9"/>
            <p:cNvSpPr/>
            <p:nvPr/>
          </p:nvSpPr>
          <p:spPr>
            <a:xfrm>
              <a:off x="3938201" y="1196125"/>
              <a:ext cx="2562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742" name="Shape 1742"/>
        <p:cNvGrpSpPr/>
        <p:nvPr/>
      </p:nvGrpSpPr>
      <p:grpSpPr>
        <a:xfrm>
          <a:off x="0" y="0"/>
          <a:ext cx="0" cy="0"/>
          <a:chOff x="0" y="0"/>
          <a:chExt cx="0" cy="0"/>
        </a:xfrm>
      </p:grpSpPr>
      <p:grpSp>
        <p:nvGrpSpPr>
          <p:cNvPr id="1743" name="Google Shape;1743;p30"/>
          <p:cNvGrpSpPr/>
          <p:nvPr/>
        </p:nvGrpSpPr>
        <p:grpSpPr>
          <a:xfrm>
            <a:off x="81300" y="-39450"/>
            <a:ext cx="8952300" cy="5222400"/>
            <a:chOff x="81300" y="-39450"/>
            <a:chExt cx="8952300" cy="5222400"/>
          </a:xfrm>
        </p:grpSpPr>
        <p:cxnSp>
          <p:nvCxnSpPr>
            <p:cNvPr id="1744" name="Google Shape;1744;p30"/>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45" name="Google Shape;1745;p30"/>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46" name="Google Shape;1746;p30"/>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47" name="Google Shape;1747;p30"/>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48" name="Google Shape;1748;p30"/>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49" name="Google Shape;1749;p30"/>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50" name="Google Shape;1750;p30"/>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51" name="Google Shape;1751;p30"/>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52" name="Google Shape;1752;p30"/>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53" name="Google Shape;1753;p30"/>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54" name="Google Shape;1754;p30"/>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55" name="Google Shape;1755;p30"/>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56" name="Google Shape;1756;p30"/>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57" name="Google Shape;1757;p30"/>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58" name="Google Shape;1758;p30"/>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59" name="Google Shape;1759;p30"/>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60" name="Google Shape;1760;p30"/>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61" name="Google Shape;1761;p30"/>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62" name="Google Shape;1762;p30"/>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63" name="Google Shape;1763;p30"/>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64" name="Google Shape;1764;p30"/>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65" name="Google Shape;1765;p30"/>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66" name="Google Shape;1766;p30"/>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67" name="Google Shape;1767;p30"/>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68" name="Google Shape;1768;p30"/>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69" name="Google Shape;1769;p30"/>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70" name="Google Shape;1770;p30"/>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71" name="Google Shape;1771;p30"/>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72" name="Google Shape;1772;p30"/>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73" name="Google Shape;1773;p30"/>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74" name="Google Shape;1774;p30"/>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75" name="Google Shape;1775;p30"/>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76" name="Google Shape;1776;p30"/>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77" name="Google Shape;1777;p30"/>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78" name="Google Shape;1778;p30"/>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79" name="Google Shape;1779;p30"/>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80" name="Google Shape;1780;p30"/>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81" name="Google Shape;1781;p30"/>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82" name="Google Shape;1782;p30"/>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83" name="Google Shape;1783;p30"/>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84" name="Google Shape;1784;p30"/>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85" name="Google Shape;1785;p30"/>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86" name="Google Shape;1786;p30"/>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87" name="Google Shape;1787;p30"/>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88" name="Google Shape;1788;p30"/>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89" name="Google Shape;1789;p30"/>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90" name="Google Shape;1790;p30"/>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91" name="Google Shape;1791;p30"/>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92" name="Google Shape;1792;p30"/>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93" name="Google Shape;1793;p30"/>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94" name="Google Shape;1794;p30"/>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95" name="Google Shape;1795;p30"/>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96" name="Google Shape;1796;p30"/>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97" name="Google Shape;1797;p30"/>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98" name="Google Shape;1798;p30"/>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799" name="Google Shape;1799;p30"/>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800" name="Google Shape;1800;p30"/>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801" name="Google Shape;1801;p30"/>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802" name="Google Shape;1802;p30"/>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sp>
        <p:nvSpPr>
          <p:cNvPr id="1803" name="Google Shape;1803;p30"/>
          <p:cNvSpPr txBox="1"/>
          <p:nvPr>
            <p:ph type="title"/>
          </p:nvPr>
        </p:nvSpPr>
        <p:spPr>
          <a:xfrm>
            <a:off x="1250100" y="1797750"/>
            <a:ext cx="6643800" cy="15480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atin typeface="Roboto Slab"/>
                <a:ea typeface="Roboto Slab"/>
                <a:cs typeface="Roboto Slab"/>
                <a:sym typeface="Roboto Slab"/>
              </a:defRPr>
            </a:lvl1pPr>
            <a:lvl2pPr lvl="1">
              <a:spcBef>
                <a:spcPts val="0"/>
              </a:spcBef>
              <a:spcAft>
                <a:spcPts val="0"/>
              </a:spcAft>
              <a:buSzPts val="2800"/>
              <a:buNone/>
              <a:defRPr>
                <a:latin typeface="Roboto Slab"/>
                <a:ea typeface="Roboto Slab"/>
                <a:cs typeface="Roboto Slab"/>
                <a:sym typeface="Roboto Slab"/>
              </a:defRPr>
            </a:lvl2pPr>
            <a:lvl3pPr lvl="2">
              <a:spcBef>
                <a:spcPts val="0"/>
              </a:spcBef>
              <a:spcAft>
                <a:spcPts val="0"/>
              </a:spcAft>
              <a:buSzPts val="2800"/>
              <a:buNone/>
              <a:defRPr>
                <a:latin typeface="Roboto Slab"/>
                <a:ea typeface="Roboto Slab"/>
                <a:cs typeface="Roboto Slab"/>
                <a:sym typeface="Roboto Slab"/>
              </a:defRPr>
            </a:lvl3pPr>
            <a:lvl4pPr lvl="3">
              <a:spcBef>
                <a:spcPts val="0"/>
              </a:spcBef>
              <a:spcAft>
                <a:spcPts val="0"/>
              </a:spcAft>
              <a:buSzPts val="2800"/>
              <a:buNone/>
              <a:defRPr>
                <a:latin typeface="Roboto Slab"/>
                <a:ea typeface="Roboto Slab"/>
                <a:cs typeface="Roboto Slab"/>
                <a:sym typeface="Roboto Slab"/>
              </a:defRPr>
            </a:lvl4pPr>
            <a:lvl5pPr lvl="4">
              <a:spcBef>
                <a:spcPts val="0"/>
              </a:spcBef>
              <a:spcAft>
                <a:spcPts val="0"/>
              </a:spcAft>
              <a:buSzPts val="2800"/>
              <a:buNone/>
              <a:defRPr>
                <a:latin typeface="Roboto Slab"/>
                <a:ea typeface="Roboto Slab"/>
                <a:cs typeface="Roboto Slab"/>
                <a:sym typeface="Roboto Slab"/>
              </a:defRPr>
            </a:lvl5pPr>
            <a:lvl6pPr lvl="5">
              <a:spcBef>
                <a:spcPts val="0"/>
              </a:spcBef>
              <a:spcAft>
                <a:spcPts val="0"/>
              </a:spcAft>
              <a:buSzPts val="2800"/>
              <a:buNone/>
              <a:defRPr>
                <a:latin typeface="Roboto Slab"/>
                <a:ea typeface="Roboto Slab"/>
                <a:cs typeface="Roboto Slab"/>
                <a:sym typeface="Roboto Slab"/>
              </a:defRPr>
            </a:lvl6pPr>
            <a:lvl7pPr lvl="6">
              <a:spcBef>
                <a:spcPts val="0"/>
              </a:spcBef>
              <a:spcAft>
                <a:spcPts val="0"/>
              </a:spcAft>
              <a:buSzPts val="2800"/>
              <a:buNone/>
              <a:defRPr>
                <a:latin typeface="Roboto Slab"/>
                <a:ea typeface="Roboto Slab"/>
                <a:cs typeface="Roboto Slab"/>
                <a:sym typeface="Roboto Slab"/>
              </a:defRPr>
            </a:lvl7pPr>
            <a:lvl8pPr lvl="7">
              <a:spcBef>
                <a:spcPts val="0"/>
              </a:spcBef>
              <a:spcAft>
                <a:spcPts val="0"/>
              </a:spcAft>
              <a:buSzPts val="2800"/>
              <a:buNone/>
              <a:defRPr>
                <a:latin typeface="Roboto Slab"/>
                <a:ea typeface="Roboto Slab"/>
                <a:cs typeface="Roboto Slab"/>
                <a:sym typeface="Roboto Slab"/>
              </a:defRPr>
            </a:lvl8pPr>
            <a:lvl9pPr lvl="8">
              <a:spcBef>
                <a:spcPts val="0"/>
              </a:spcBef>
              <a:spcAft>
                <a:spcPts val="0"/>
              </a:spcAft>
              <a:buSzPts val="2800"/>
              <a:buNone/>
              <a:defRPr>
                <a:latin typeface="Roboto Slab"/>
                <a:ea typeface="Roboto Slab"/>
                <a:cs typeface="Roboto Slab"/>
                <a:sym typeface="Roboto Slab"/>
              </a:defRPr>
            </a:lvl9pPr>
          </a:lstStyle>
          <a:p/>
        </p:txBody>
      </p:sp>
      <p:sp>
        <p:nvSpPr>
          <p:cNvPr id="1804" name="Google Shape;1804;p30"/>
          <p:cNvSpPr txBox="1"/>
          <p:nvPr>
            <p:ph idx="1" type="subTitle"/>
          </p:nvPr>
        </p:nvSpPr>
        <p:spPr>
          <a:xfrm>
            <a:off x="4655400" y="3441000"/>
            <a:ext cx="3238500" cy="6096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1800"/>
              <a:buFont typeface="IBM Plex Sans"/>
              <a:buNone/>
              <a:defRPr b="1" sz="2000">
                <a:solidFill>
                  <a:schemeClr val="dk1"/>
                </a:solidFill>
                <a:latin typeface="IBM Plex Sans"/>
                <a:ea typeface="IBM Plex Sans"/>
                <a:cs typeface="IBM Plex Sans"/>
                <a:sym typeface="IBM Plex Sans"/>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6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1805" name="Google Shape;1805;p30"/>
          <p:cNvGrpSpPr/>
          <p:nvPr/>
        </p:nvGrpSpPr>
        <p:grpSpPr>
          <a:xfrm flipH="1">
            <a:off x="1895360" y="547396"/>
            <a:ext cx="1054646" cy="387282"/>
            <a:chOff x="571942" y="402375"/>
            <a:chExt cx="571376" cy="209795"/>
          </a:xfrm>
        </p:grpSpPr>
        <p:sp>
          <p:nvSpPr>
            <p:cNvPr id="1806" name="Google Shape;1806;p30"/>
            <p:cNvSpPr/>
            <p:nvPr/>
          </p:nvSpPr>
          <p:spPr>
            <a:xfrm>
              <a:off x="571942"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0"/>
            <p:cNvSpPr/>
            <p:nvPr/>
          </p:nvSpPr>
          <p:spPr>
            <a:xfrm>
              <a:off x="737601"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0"/>
            <p:cNvSpPr/>
            <p:nvPr/>
          </p:nvSpPr>
          <p:spPr>
            <a:xfrm>
              <a:off x="903260"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0"/>
            <p:cNvSpPr/>
            <p:nvPr/>
          </p:nvSpPr>
          <p:spPr>
            <a:xfrm>
              <a:off x="1068919"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0"/>
            <p:cNvSpPr/>
            <p:nvPr/>
          </p:nvSpPr>
          <p:spPr>
            <a:xfrm>
              <a:off x="571942"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0"/>
            <p:cNvSpPr/>
            <p:nvPr/>
          </p:nvSpPr>
          <p:spPr>
            <a:xfrm>
              <a:off x="737601"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0"/>
            <p:cNvSpPr/>
            <p:nvPr/>
          </p:nvSpPr>
          <p:spPr>
            <a:xfrm>
              <a:off x="903260"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0"/>
            <p:cNvSpPr/>
            <p:nvPr/>
          </p:nvSpPr>
          <p:spPr>
            <a:xfrm>
              <a:off x="1068919"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4" name="Google Shape;1814;p30"/>
          <p:cNvSpPr/>
          <p:nvPr/>
        </p:nvSpPr>
        <p:spPr>
          <a:xfrm rot="-738420">
            <a:off x="6244654" y="-729283"/>
            <a:ext cx="1798736" cy="1139383"/>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0"/>
          <p:cNvSpPr/>
          <p:nvPr/>
        </p:nvSpPr>
        <p:spPr>
          <a:xfrm rot="836613">
            <a:off x="1039933" y="4509489"/>
            <a:ext cx="1799010" cy="113950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9" name="Shape 189"/>
        <p:cNvGrpSpPr/>
        <p:nvPr/>
      </p:nvGrpSpPr>
      <p:grpSpPr>
        <a:xfrm>
          <a:off x="0" y="0"/>
          <a:ext cx="0" cy="0"/>
          <a:chOff x="0" y="0"/>
          <a:chExt cx="0" cy="0"/>
        </a:xfrm>
      </p:grpSpPr>
      <p:grpSp>
        <p:nvGrpSpPr>
          <p:cNvPr id="190" name="Google Shape;190;p4"/>
          <p:cNvGrpSpPr/>
          <p:nvPr/>
        </p:nvGrpSpPr>
        <p:grpSpPr>
          <a:xfrm>
            <a:off x="81300" y="-39450"/>
            <a:ext cx="8952300" cy="5222400"/>
            <a:chOff x="81300" y="-39450"/>
            <a:chExt cx="8952300" cy="5222400"/>
          </a:xfrm>
        </p:grpSpPr>
        <p:cxnSp>
          <p:nvCxnSpPr>
            <p:cNvPr id="191" name="Google Shape;191;p4"/>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92" name="Google Shape;192;p4"/>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93" name="Google Shape;193;p4"/>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94" name="Google Shape;194;p4"/>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95" name="Google Shape;195;p4"/>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96" name="Google Shape;196;p4"/>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97" name="Google Shape;197;p4"/>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98" name="Google Shape;198;p4"/>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199" name="Google Shape;199;p4"/>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00" name="Google Shape;200;p4"/>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01" name="Google Shape;201;p4"/>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02" name="Google Shape;202;p4"/>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03" name="Google Shape;203;p4"/>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04" name="Google Shape;204;p4"/>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05" name="Google Shape;205;p4"/>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06" name="Google Shape;206;p4"/>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07" name="Google Shape;207;p4"/>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08" name="Google Shape;208;p4"/>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09" name="Google Shape;209;p4"/>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10" name="Google Shape;210;p4"/>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11" name="Google Shape;211;p4"/>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12" name="Google Shape;212;p4"/>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13" name="Google Shape;213;p4"/>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14" name="Google Shape;214;p4"/>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15" name="Google Shape;215;p4"/>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16" name="Google Shape;216;p4"/>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17" name="Google Shape;217;p4"/>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18" name="Google Shape;218;p4"/>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19" name="Google Shape;219;p4"/>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20" name="Google Shape;220;p4"/>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21" name="Google Shape;221;p4"/>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22" name="Google Shape;222;p4"/>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23" name="Google Shape;223;p4"/>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24" name="Google Shape;224;p4"/>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25" name="Google Shape;225;p4"/>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26" name="Google Shape;226;p4"/>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27" name="Google Shape;227;p4"/>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28" name="Google Shape;228;p4"/>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29" name="Google Shape;229;p4"/>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30" name="Google Shape;230;p4"/>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31" name="Google Shape;231;p4"/>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32" name="Google Shape;232;p4"/>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33" name="Google Shape;233;p4"/>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34" name="Google Shape;234;p4"/>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35" name="Google Shape;235;p4"/>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36" name="Google Shape;236;p4"/>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37" name="Google Shape;237;p4"/>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38" name="Google Shape;238;p4"/>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39" name="Google Shape;239;p4"/>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40" name="Google Shape;240;p4"/>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41" name="Google Shape;241;p4"/>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42" name="Google Shape;242;p4"/>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43" name="Google Shape;243;p4"/>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44" name="Google Shape;244;p4"/>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45" name="Google Shape;245;p4"/>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46" name="Google Shape;246;p4"/>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47" name="Google Shape;247;p4"/>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48" name="Google Shape;248;p4"/>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49" name="Google Shape;249;p4"/>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sp>
        <p:nvSpPr>
          <p:cNvPr id="250" name="Google Shape;250;p4"/>
          <p:cNvSpPr/>
          <p:nvPr/>
        </p:nvSpPr>
        <p:spPr>
          <a:xfrm rot="10800000">
            <a:off x="8250" y="-4200"/>
            <a:ext cx="9219600" cy="5151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txBox="1"/>
          <p:nvPr>
            <p:ph type="title"/>
          </p:nvPr>
        </p:nvSpPr>
        <p:spPr>
          <a:xfrm>
            <a:off x="3179150" y="1771625"/>
            <a:ext cx="4218900" cy="1344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1" sz="4000">
                <a:latin typeface="IBM Plex Sans"/>
                <a:ea typeface="IBM Plex Sans"/>
                <a:cs typeface="IBM Plex Sans"/>
                <a:sym typeface="IBM Plex Sa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2" name="Google Shape;252;p4"/>
          <p:cNvSpPr txBox="1"/>
          <p:nvPr>
            <p:ph hasCustomPrompt="1" idx="2" type="title"/>
          </p:nvPr>
        </p:nvSpPr>
        <p:spPr>
          <a:xfrm>
            <a:off x="476025" y="1439625"/>
            <a:ext cx="2663400" cy="20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b="1" sz="10000">
                <a:solidFill>
                  <a:schemeClr val="dk1"/>
                </a:solidFill>
                <a:latin typeface="IBM Plex Sans"/>
                <a:ea typeface="IBM Plex Sans"/>
                <a:cs typeface="IBM Plex Sans"/>
                <a:sym typeface="IBM Plex Sans"/>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3" name="Google Shape;253;p4"/>
          <p:cNvSpPr txBox="1"/>
          <p:nvPr>
            <p:ph idx="1" type="subTitle"/>
          </p:nvPr>
        </p:nvSpPr>
        <p:spPr>
          <a:xfrm>
            <a:off x="3179150" y="3071575"/>
            <a:ext cx="5251200" cy="30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solidFill>
                  <a:schemeClr val="l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6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54" name="Google Shape;254;p4"/>
          <p:cNvSpPr/>
          <p:nvPr/>
        </p:nvSpPr>
        <p:spPr>
          <a:xfrm rot="1340483">
            <a:off x="8091062" y="151522"/>
            <a:ext cx="1761528" cy="1143082"/>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4"/>
          <p:cNvGrpSpPr/>
          <p:nvPr/>
        </p:nvGrpSpPr>
        <p:grpSpPr>
          <a:xfrm>
            <a:off x="7988812" y="380204"/>
            <a:ext cx="870377" cy="319602"/>
            <a:chOff x="571942" y="402375"/>
            <a:chExt cx="571376" cy="209795"/>
          </a:xfrm>
        </p:grpSpPr>
        <p:sp>
          <p:nvSpPr>
            <p:cNvPr id="256" name="Google Shape;256;p4"/>
            <p:cNvSpPr/>
            <p:nvPr/>
          </p:nvSpPr>
          <p:spPr>
            <a:xfrm>
              <a:off x="571942"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737601"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903260"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1068919" y="402375"/>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71942"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737601"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903260"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1068919" y="535970"/>
              <a:ext cx="744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uniquement 1">
  <p:cSld name="TITLE_ONLY_2">
    <p:bg>
      <p:bgPr>
        <a:solidFill>
          <a:schemeClr val="lt2"/>
        </a:solidFill>
      </p:bgPr>
    </p:bg>
    <p:spTree>
      <p:nvGrpSpPr>
        <p:cNvPr id="1816" name="Shape 1816"/>
        <p:cNvGrpSpPr/>
        <p:nvPr/>
      </p:nvGrpSpPr>
      <p:grpSpPr>
        <a:xfrm>
          <a:off x="0" y="0"/>
          <a:ext cx="0" cy="0"/>
          <a:chOff x="0" y="0"/>
          <a:chExt cx="0" cy="0"/>
        </a:xfrm>
      </p:grpSpPr>
      <p:pic>
        <p:nvPicPr>
          <p:cNvPr id="1817" name="Google Shape;1817;p31"/>
          <p:cNvPicPr preferRelativeResize="0"/>
          <p:nvPr/>
        </p:nvPicPr>
        <p:blipFill>
          <a:blip r:embed="rId2">
            <a:alphaModFix amt="48000"/>
          </a:blip>
          <a:stretch>
            <a:fillRect/>
          </a:stretch>
        </p:blipFill>
        <p:spPr>
          <a:xfrm flipH="1">
            <a:off x="0" y="-26"/>
            <a:ext cx="9144000" cy="5143541"/>
          </a:xfrm>
          <a:prstGeom prst="rect">
            <a:avLst/>
          </a:prstGeom>
          <a:noFill/>
          <a:ln>
            <a:noFill/>
          </a:ln>
        </p:spPr>
      </p:pic>
      <p:sp>
        <p:nvSpPr>
          <p:cNvPr id="1818" name="Google Shape;1818;p31"/>
          <p:cNvSpPr/>
          <p:nvPr/>
        </p:nvSpPr>
        <p:spPr>
          <a:xfrm flipH="1" rot="-5400000">
            <a:off x="4429100" y="428550"/>
            <a:ext cx="2859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1"/>
          <p:cNvSpPr/>
          <p:nvPr/>
        </p:nvSpPr>
        <p:spPr>
          <a:xfrm>
            <a:off x="0" y="1116775"/>
            <a:ext cx="8420100" cy="3569400"/>
          </a:xfrm>
          <a:prstGeom prst="snip1Rect">
            <a:avLst>
              <a:gd fmla="val 16667" name="adj"/>
            </a:avLst>
          </a:prstGeom>
          <a:solidFill>
            <a:srgbClr val="E3E6EC">
              <a:alpha val="3855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1"/>
          <p:cNvSpPr txBox="1"/>
          <p:nvPr>
            <p:ph type="title"/>
          </p:nvPr>
        </p:nvSpPr>
        <p:spPr>
          <a:xfrm>
            <a:off x="723900" y="539496"/>
            <a:ext cx="7696200" cy="54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4" name="Shape 264"/>
        <p:cNvGrpSpPr/>
        <p:nvPr/>
      </p:nvGrpSpPr>
      <p:grpSpPr>
        <a:xfrm>
          <a:off x="0" y="0"/>
          <a:ext cx="0" cy="0"/>
          <a:chOff x="0" y="0"/>
          <a:chExt cx="0" cy="0"/>
        </a:xfrm>
      </p:grpSpPr>
      <p:grpSp>
        <p:nvGrpSpPr>
          <p:cNvPr id="265" name="Google Shape;265;p5"/>
          <p:cNvGrpSpPr/>
          <p:nvPr/>
        </p:nvGrpSpPr>
        <p:grpSpPr>
          <a:xfrm>
            <a:off x="20275" y="-56271"/>
            <a:ext cx="9119425" cy="5231520"/>
            <a:chOff x="81300" y="-39449"/>
            <a:chExt cx="9119425" cy="2619034"/>
          </a:xfrm>
        </p:grpSpPr>
        <p:grpSp>
          <p:nvGrpSpPr>
            <p:cNvPr id="266" name="Google Shape;266;p5"/>
            <p:cNvGrpSpPr/>
            <p:nvPr/>
          </p:nvGrpSpPr>
          <p:grpSpPr>
            <a:xfrm>
              <a:off x="81300" y="-39449"/>
              <a:ext cx="4480500" cy="2619034"/>
              <a:chOff x="81300" y="-39450"/>
              <a:chExt cx="4480500" cy="5222400"/>
            </a:xfrm>
          </p:grpSpPr>
          <p:cxnSp>
            <p:nvCxnSpPr>
              <p:cNvPr id="267" name="Google Shape;267;p5"/>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68" name="Google Shape;268;p5"/>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69" name="Google Shape;269;p5"/>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70" name="Google Shape;270;p5"/>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71" name="Google Shape;271;p5"/>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72" name="Google Shape;272;p5"/>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73" name="Google Shape;273;p5"/>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74" name="Google Shape;274;p5"/>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75" name="Google Shape;275;p5"/>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76" name="Google Shape;276;p5"/>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77" name="Google Shape;277;p5"/>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78" name="Google Shape;278;p5"/>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79" name="Google Shape;279;p5"/>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80" name="Google Shape;280;p5"/>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81" name="Google Shape;281;p5"/>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82" name="Google Shape;282;p5"/>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83" name="Google Shape;283;p5"/>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84" name="Google Shape;284;p5"/>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85" name="Google Shape;285;p5"/>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86" name="Google Shape;286;p5"/>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87" name="Google Shape;287;p5"/>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88" name="Google Shape;288;p5"/>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89" name="Google Shape;289;p5"/>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90" name="Google Shape;290;p5"/>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91" name="Google Shape;291;p5"/>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92" name="Google Shape;292;p5"/>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93" name="Google Shape;293;p5"/>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94" name="Google Shape;294;p5"/>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95" name="Google Shape;295;p5"/>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96" name="Google Shape;296;p5"/>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grpSp>
        <p:grpSp>
          <p:nvGrpSpPr>
            <p:cNvPr id="297" name="Google Shape;297;p5"/>
            <p:cNvGrpSpPr/>
            <p:nvPr/>
          </p:nvGrpSpPr>
          <p:grpSpPr>
            <a:xfrm>
              <a:off x="4713763" y="-39449"/>
              <a:ext cx="4486963" cy="2619034"/>
              <a:chOff x="74838" y="-39450"/>
              <a:chExt cx="4486963" cy="5222400"/>
            </a:xfrm>
          </p:grpSpPr>
          <p:cxnSp>
            <p:nvCxnSpPr>
              <p:cNvPr id="298" name="Google Shape;298;p5"/>
              <p:cNvCxnSpPr/>
              <p:nvPr/>
            </p:nvCxnSpPr>
            <p:spPr>
              <a:xfrm flipH="1">
                <a:off x="74838"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299" name="Google Shape;299;p5"/>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00" name="Google Shape;300;p5"/>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01" name="Google Shape;301;p5"/>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02" name="Google Shape;302;p5"/>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03" name="Google Shape;303;p5"/>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04" name="Google Shape;304;p5"/>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05" name="Google Shape;305;p5"/>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06" name="Google Shape;306;p5"/>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07" name="Google Shape;307;p5"/>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08" name="Google Shape;308;p5"/>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09" name="Google Shape;309;p5"/>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10" name="Google Shape;310;p5"/>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11" name="Google Shape;311;p5"/>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12" name="Google Shape;312;p5"/>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13" name="Google Shape;313;p5"/>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14" name="Google Shape;314;p5"/>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15" name="Google Shape;315;p5"/>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16" name="Google Shape;316;p5"/>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17" name="Google Shape;317;p5"/>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18" name="Google Shape;318;p5"/>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19" name="Google Shape;319;p5"/>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20" name="Google Shape;320;p5"/>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21" name="Google Shape;321;p5"/>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22" name="Google Shape;322;p5"/>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23" name="Google Shape;323;p5"/>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24" name="Google Shape;324;p5"/>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25" name="Google Shape;325;p5"/>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26" name="Google Shape;326;p5"/>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27" name="Google Shape;327;p5"/>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grpSp>
      </p:grpSp>
      <p:sp>
        <p:nvSpPr>
          <p:cNvPr id="328" name="Google Shape;328;p5"/>
          <p:cNvSpPr/>
          <p:nvPr/>
        </p:nvSpPr>
        <p:spPr>
          <a:xfrm flipH="1" rot="10800000">
            <a:off x="-250037" y="-136500"/>
            <a:ext cx="9709200" cy="5234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txBox="1"/>
          <p:nvPr>
            <p:ph type="title"/>
          </p:nvPr>
        </p:nvSpPr>
        <p:spPr>
          <a:xfrm flipH="1">
            <a:off x="724848" y="1864950"/>
            <a:ext cx="4200300" cy="743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330" name="Google Shape;330;p5"/>
          <p:cNvSpPr txBox="1"/>
          <p:nvPr>
            <p:ph idx="2" type="title"/>
          </p:nvPr>
        </p:nvSpPr>
        <p:spPr>
          <a:xfrm flipH="1">
            <a:off x="724850" y="2467650"/>
            <a:ext cx="3858300" cy="1276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Bitter"/>
              <a:buNone/>
              <a:defRPr sz="1600">
                <a:latin typeface="Roboto Slab"/>
                <a:ea typeface="Roboto Slab"/>
                <a:cs typeface="Roboto Slab"/>
                <a:sym typeface="Roboto Slab"/>
              </a:defRPr>
            </a:lvl1pPr>
            <a:lvl2pPr lvl="1" rtl="0" algn="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grpSp>
        <p:nvGrpSpPr>
          <p:cNvPr id="331" name="Google Shape;331;p5"/>
          <p:cNvGrpSpPr/>
          <p:nvPr/>
        </p:nvGrpSpPr>
        <p:grpSpPr>
          <a:xfrm flipH="1">
            <a:off x="-101185" y="4479766"/>
            <a:ext cx="1423527" cy="522705"/>
            <a:chOff x="571942" y="402375"/>
            <a:chExt cx="571376" cy="209795"/>
          </a:xfrm>
        </p:grpSpPr>
        <p:sp>
          <p:nvSpPr>
            <p:cNvPr id="332" name="Google Shape;332;p5"/>
            <p:cNvSpPr/>
            <p:nvPr/>
          </p:nvSpPr>
          <p:spPr>
            <a:xfrm>
              <a:off x="571942"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737601"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903260"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1068919"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571942"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737601"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903260"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1068919"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5"/>
          <p:cNvSpPr txBox="1"/>
          <p:nvPr>
            <p:ph idx="3" type="title"/>
          </p:nvPr>
        </p:nvSpPr>
        <p:spPr>
          <a:xfrm flipH="1">
            <a:off x="987150" y="378991"/>
            <a:ext cx="7443300" cy="544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200">
                <a:solidFill>
                  <a:schemeClr val="dk1"/>
                </a:solidFill>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rgbClr val="FFFFFF"/>
        </a:solidFill>
      </p:bgPr>
    </p:bg>
    <p:spTree>
      <p:nvGrpSpPr>
        <p:cNvPr id="341" name="Shape 341"/>
        <p:cNvGrpSpPr/>
        <p:nvPr/>
      </p:nvGrpSpPr>
      <p:grpSpPr>
        <a:xfrm>
          <a:off x="0" y="0"/>
          <a:ext cx="0" cy="0"/>
          <a:chOff x="0" y="0"/>
          <a:chExt cx="0" cy="0"/>
        </a:xfrm>
      </p:grpSpPr>
      <p:grpSp>
        <p:nvGrpSpPr>
          <p:cNvPr id="342" name="Google Shape;342;p6"/>
          <p:cNvGrpSpPr/>
          <p:nvPr/>
        </p:nvGrpSpPr>
        <p:grpSpPr>
          <a:xfrm>
            <a:off x="20275" y="-56271"/>
            <a:ext cx="9119425" cy="5231520"/>
            <a:chOff x="81300" y="-39449"/>
            <a:chExt cx="9119425" cy="2619034"/>
          </a:xfrm>
        </p:grpSpPr>
        <p:grpSp>
          <p:nvGrpSpPr>
            <p:cNvPr id="343" name="Google Shape;343;p6"/>
            <p:cNvGrpSpPr/>
            <p:nvPr/>
          </p:nvGrpSpPr>
          <p:grpSpPr>
            <a:xfrm>
              <a:off x="81300" y="-39449"/>
              <a:ext cx="4480500" cy="2619034"/>
              <a:chOff x="81300" y="-39450"/>
              <a:chExt cx="4480500" cy="5222400"/>
            </a:xfrm>
          </p:grpSpPr>
          <p:cxnSp>
            <p:nvCxnSpPr>
              <p:cNvPr id="344" name="Google Shape;344;p6"/>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45" name="Google Shape;345;p6"/>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46" name="Google Shape;346;p6"/>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47" name="Google Shape;347;p6"/>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48" name="Google Shape;348;p6"/>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49" name="Google Shape;349;p6"/>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50" name="Google Shape;350;p6"/>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51" name="Google Shape;351;p6"/>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52" name="Google Shape;352;p6"/>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53" name="Google Shape;353;p6"/>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54" name="Google Shape;354;p6"/>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55" name="Google Shape;355;p6"/>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56" name="Google Shape;356;p6"/>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57" name="Google Shape;357;p6"/>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58" name="Google Shape;358;p6"/>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59" name="Google Shape;359;p6"/>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60" name="Google Shape;360;p6"/>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61" name="Google Shape;361;p6"/>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62" name="Google Shape;362;p6"/>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63" name="Google Shape;363;p6"/>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64" name="Google Shape;364;p6"/>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65" name="Google Shape;365;p6"/>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66" name="Google Shape;366;p6"/>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67" name="Google Shape;367;p6"/>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68" name="Google Shape;368;p6"/>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69" name="Google Shape;369;p6"/>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70" name="Google Shape;370;p6"/>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71" name="Google Shape;371;p6"/>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72" name="Google Shape;372;p6"/>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73" name="Google Shape;373;p6"/>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grpSp>
        <p:grpSp>
          <p:nvGrpSpPr>
            <p:cNvPr id="374" name="Google Shape;374;p6"/>
            <p:cNvGrpSpPr/>
            <p:nvPr/>
          </p:nvGrpSpPr>
          <p:grpSpPr>
            <a:xfrm>
              <a:off x="4713763" y="-39449"/>
              <a:ext cx="4486963" cy="2619034"/>
              <a:chOff x="74838" y="-39450"/>
              <a:chExt cx="4486963" cy="5222400"/>
            </a:xfrm>
          </p:grpSpPr>
          <p:cxnSp>
            <p:nvCxnSpPr>
              <p:cNvPr id="375" name="Google Shape;375;p6"/>
              <p:cNvCxnSpPr/>
              <p:nvPr/>
            </p:nvCxnSpPr>
            <p:spPr>
              <a:xfrm flipH="1">
                <a:off x="74838"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76" name="Google Shape;376;p6"/>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77" name="Google Shape;377;p6"/>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78" name="Google Shape;378;p6"/>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79" name="Google Shape;379;p6"/>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80" name="Google Shape;380;p6"/>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81" name="Google Shape;381;p6"/>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82" name="Google Shape;382;p6"/>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83" name="Google Shape;383;p6"/>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84" name="Google Shape;384;p6"/>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85" name="Google Shape;385;p6"/>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86" name="Google Shape;386;p6"/>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87" name="Google Shape;387;p6"/>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88" name="Google Shape;388;p6"/>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89" name="Google Shape;389;p6"/>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90" name="Google Shape;390;p6"/>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91" name="Google Shape;391;p6"/>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92" name="Google Shape;392;p6"/>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93" name="Google Shape;393;p6"/>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94" name="Google Shape;394;p6"/>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95" name="Google Shape;395;p6"/>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96" name="Google Shape;396;p6"/>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97" name="Google Shape;397;p6"/>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98" name="Google Shape;398;p6"/>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399" name="Google Shape;399;p6"/>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400" name="Google Shape;400;p6"/>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401" name="Google Shape;401;p6"/>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402" name="Google Shape;402;p6"/>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403" name="Google Shape;403;p6"/>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404" name="Google Shape;404;p6"/>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grpSp>
      </p:grpSp>
      <p:sp>
        <p:nvSpPr>
          <p:cNvPr id="405" name="Google Shape;405;p6"/>
          <p:cNvSpPr/>
          <p:nvPr/>
        </p:nvSpPr>
        <p:spPr>
          <a:xfrm>
            <a:off x="781050" y="-9525"/>
            <a:ext cx="8362800" cy="523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txBox="1"/>
          <p:nvPr>
            <p:ph type="title"/>
          </p:nvPr>
        </p:nvSpPr>
        <p:spPr>
          <a:xfrm flipH="1">
            <a:off x="2196763" y="2587551"/>
            <a:ext cx="1402800" cy="43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407" name="Google Shape;407;p6"/>
          <p:cNvSpPr txBox="1"/>
          <p:nvPr>
            <p:ph idx="2" type="title"/>
          </p:nvPr>
        </p:nvSpPr>
        <p:spPr>
          <a:xfrm flipH="1">
            <a:off x="1929913" y="3019725"/>
            <a:ext cx="1936500" cy="79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itter"/>
              <a:buNone/>
              <a:defRPr sz="1400">
                <a:latin typeface="Roboto Slab"/>
                <a:ea typeface="Roboto Slab"/>
                <a:cs typeface="Roboto Slab"/>
                <a:sym typeface="Roboto Slab"/>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408" name="Google Shape;408;p6"/>
          <p:cNvSpPr txBox="1"/>
          <p:nvPr>
            <p:ph idx="3" type="title"/>
          </p:nvPr>
        </p:nvSpPr>
        <p:spPr>
          <a:xfrm flipH="1">
            <a:off x="5544438" y="2587550"/>
            <a:ext cx="1402800" cy="43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BM Plex Sans"/>
              <a:buNone/>
              <a:defRPr b="1" sz="2000">
                <a:latin typeface="IBM Plex Sans"/>
                <a:ea typeface="IBM Plex Sans"/>
                <a:cs typeface="IBM Plex Sans"/>
                <a:sym typeface="IBM Plex Sans"/>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sp>
        <p:nvSpPr>
          <p:cNvPr id="409" name="Google Shape;409;p6"/>
          <p:cNvSpPr txBox="1"/>
          <p:nvPr>
            <p:ph idx="4" type="title"/>
          </p:nvPr>
        </p:nvSpPr>
        <p:spPr>
          <a:xfrm flipH="1">
            <a:off x="5277588" y="3019726"/>
            <a:ext cx="1936500" cy="79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itter"/>
              <a:buNone/>
              <a:defRPr sz="1400">
                <a:latin typeface="Roboto Slab"/>
                <a:ea typeface="Roboto Slab"/>
                <a:cs typeface="Roboto Slab"/>
                <a:sym typeface="Roboto Slab"/>
              </a:defRPr>
            </a:lvl1pPr>
            <a:lvl2pPr lvl="1" rtl="0" algn="ctr">
              <a:spcBef>
                <a:spcPts val="0"/>
              </a:spcBef>
              <a:spcAft>
                <a:spcPts val="0"/>
              </a:spcAft>
              <a:buClr>
                <a:schemeClr val="lt1"/>
              </a:buClr>
              <a:buSzPts val="2800"/>
              <a:buNone/>
              <a:defRPr>
                <a:solidFill>
                  <a:schemeClr val="lt1"/>
                </a:solidFill>
                <a:latin typeface="Bitter"/>
                <a:ea typeface="Bitter"/>
                <a:cs typeface="Bitter"/>
                <a:sym typeface="Bitter"/>
              </a:defRPr>
            </a:lvl2pPr>
            <a:lvl3pPr lvl="2" rtl="0" algn="ctr">
              <a:spcBef>
                <a:spcPts val="0"/>
              </a:spcBef>
              <a:spcAft>
                <a:spcPts val="0"/>
              </a:spcAft>
              <a:buClr>
                <a:schemeClr val="lt1"/>
              </a:buClr>
              <a:buSzPts val="2800"/>
              <a:buNone/>
              <a:defRPr>
                <a:solidFill>
                  <a:schemeClr val="lt1"/>
                </a:solidFill>
                <a:latin typeface="Bitter"/>
                <a:ea typeface="Bitter"/>
                <a:cs typeface="Bitter"/>
                <a:sym typeface="Bitter"/>
              </a:defRPr>
            </a:lvl3pPr>
            <a:lvl4pPr lvl="3" rtl="0" algn="ctr">
              <a:spcBef>
                <a:spcPts val="0"/>
              </a:spcBef>
              <a:spcAft>
                <a:spcPts val="0"/>
              </a:spcAft>
              <a:buClr>
                <a:schemeClr val="lt1"/>
              </a:buClr>
              <a:buSzPts val="2800"/>
              <a:buNone/>
              <a:defRPr>
                <a:solidFill>
                  <a:schemeClr val="lt1"/>
                </a:solidFill>
                <a:latin typeface="Bitter"/>
                <a:ea typeface="Bitter"/>
                <a:cs typeface="Bitter"/>
                <a:sym typeface="Bitter"/>
              </a:defRPr>
            </a:lvl4pPr>
            <a:lvl5pPr lvl="4" rtl="0" algn="ctr">
              <a:spcBef>
                <a:spcPts val="0"/>
              </a:spcBef>
              <a:spcAft>
                <a:spcPts val="0"/>
              </a:spcAft>
              <a:buClr>
                <a:schemeClr val="lt1"/>
              </a:buClr>
              <a:buSzPts val="2800"/>
              <a:buNone/>
              <a:defRPr>
                <a:solidFill>
                  <a:schemeClr val="lt1"/>
                </a:solidFill>
                <a:latin typeface="Bitter"/>
                <a:ea typeface="Bitter"/>
                <a:cs typeface="Bitter"/>
                <a:sym typeface="Bitter"/>
              </a:defRPr>
            </a:lvl5pPr>
            <a:lvl6pPr lvl="5" rtl="0" algn="ctr">
              <a:spcBef>
                <a:spcPts val="0"/>
              </a:spcBef>
              <a:spcAft>
                <a:spcPts val="0"/>
              </a:spcAft>
              <a:buClr>
                <a:schemeClr val="lt1"/>
              </a:buClr>
              <a:buSzPts val="2800"/>
              <a:buNone/>
              <a:defRPr>
                <a:solidFill>
                  <a:schemeClr val="lt1"/>
                </a:solidFill>
                <a:latin typeface="Bitter"/>
                <a:ea typeface="Bitter"/>
                <a:cs typeface="Bitter"/>
                <a:sym typeface="Bitter"/>
              </a:defRPr>
            </a:lvl6pPr>
            <a:lvl7pPr lvl="6" rtl="0" algn="ctr">
              <a:spcBef>
                <a:spcPts val="0"/>
              </a:spcBef>
              <a:spcAft>
                <a:spcPts val="0"/>
              </a:spcAft>
              <a:buClr>
                <a:schemeClr val="lt1"/>
              </a:buClr>
              <a:buSzPts val="2800"/>
              <a:buNone/>
              <a:defRPr>
                <a:solidFill>
                  <a:schemeClr val="lt1"/>
                </a:solidFill>
                <a:latin typeface="Bitter"/>
                <a:ea typeface="Bitter"/>
                <a:cs typeface="Bitter"/>
                <a:sym typeface="Bitter"/>
              </a:defRPr>
            </a:lvl7pPr>
            <a:lvl8pPr lvl="7" rtl="0" algn="ctr">
              <a:spcBef>
                <a:spcPts val="0"/>
              </a:spcBef>
              <a:spcAft>
                <a:spcPts val="0"/>
              </a:spcAft>
              <a:buClr>
                <a:schemeClr val="lt1"/>
              </a:buClr>
              <a:buSzPts val="2800"/>
              <a:buNone/>
              <a:defRPr>
                <a:solidFill>
                  <a:schemeClr val="lt1"/>
                </a:solidFill>
                <a:latin typeface="Bitter"/>
                <a:ea typeface="Bitter"/>
                <a:cs typeface="Bitter"/>
                <a:sym typeface="Bitter"/>
              </a:defRPr>
            </a:lvl8pPr>
            <a:lvl9pPr lvl="8" rtl="0" algn="ctr">
              <a:spcBef>
                <a:spcPts val="0"/>
              </a:spcBef>
              <a:spcAft>
                <a:spcPts val="0"/>
              </a:spcAft>
              <a:buClr>
                <a:schemeClr val="lt1"/>
              </a:buClr>
              <a:buSzPts val="2800"/>
              <a:buNone/>
              <a:defRPr>
                <a:solidFill>
                  <a:schemeClr val="lt1"/>
                </a:solidFill>
                <a:latin typeface="Bitter"/>
                <a:ea typeface="Bitter"/>
                <a:cs typeface="Bitter"/>
                <a:sym typeface="Bitter"/>
              </a:defRPr>
            </a:lvl9pPr>
          </a:lstStyle>
          <a:p/>
        </p:txBody>
      </p:sp>
      <p:grpSp>
        <p:nvGrpSpPr>
          <p:cNvPr id="410" name="Google Shape;410;p6"/>
          <p:cNvGrpSpPr/>
          <p:nvPr/>
        </p:nvGrpSpPr>
        <p:grpSpPr>
          <a:xfrm>
            <a:off x="284812" y="378504"/>
            <a:ext cx="870377" cy="319602"/>
            <a:chOff x="571942" y="402375"/>
            <a:chExt cx="571376" cy="209795"/>
          </a:xfrm>
        </p:grpSpPr>
        <p:sp>
          <p:nvSpPr>
            <p:cNvPr id="411" name="Google Shape;411;p6"/>
            <p:cNvSpPr/>
            <p:nvPr/>
          </p:nvSpPr>
          <p:spPr>
            <a:xfrm>
              <a:off x="571942"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737601"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903260"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1068919"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571942"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737601"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903260"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1068919"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6"/>
          <p:cNvGrpSpPr/>
          <p:nvPr/>
        </p:nvGrpSpPr>
        <p:grpSpPr>
          <a:xfrm>
            <a:off x="8347543" y="4400108"/>
            <a:ext cx="437947" cy="406768"/>
            <a:chOff x="2797467" y="161118"/>
            <a:chExt cx="1396959" cy="1297507"/>
          </a:xfrm>
        </p:grpSpPr>
        <p:sp>
          <p:nvSpPr>
            <p:cNvPr id="420" name="Google Shape;420;p6"/>
            <p:cNvSpPr/>
            <p:nvPr/>
          </p:nvSpPr>
          <p:spPr>
            <a:xfrm>
              <a:off x="2797467" y="161118"/>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3367846" y="161118"/>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3938226" y="161118"/>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2797467" y="678550"/>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3367821" y="678550"/>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3938201" y="678550"/>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2797467" y="1196125"/>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3367821" y="1196125"/>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3938201" y="1196125"/>
              <a:ext cx="256200" cy="26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6"/>
          <p:cNvSpPr txBox="1"/>
          <p:nvPr>
            <p:ph idx="5" type="title"/>
          </p:nvPr>
        </p:nvSpPr>
        <p:spPr>
          <a:xfrm flipH="1">
            <a:off x="987150" y="378991"/>
            <a:ext cx="7443300" cy="544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200">
                <a:solidFill>
                  <a:schemeClr val="dk1"/>
                </a:solidFill>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3"/>
        </a:solidFill>
      </p:bgPr>
    </p:bg>
    <p:spTree>
      <p:nvGrpSpPr>
        <p:cNvPr id="430" name="Shape 430"/>
        <p:cNvGrpSpPr/>
        <p:nvPr/>
      </p:nvGrpSpPr>
      <p:grpSpPr>
        <a:xfrm>
          <a:off x="0" y="0"/>
          <a:ext cx="0" cy="0"/>
          <a:chOff x="0" y="0"/>
          <a:chExt cx="0" cy="0"/>
        </a:xfrm>
      </p:grpSpPr>
      <p:grpSp>
        <p:nvGrpSpPr>
          <p:cNvPr id="431" name="Google Shape;431;p7"/>
          <p:cNvGrpSpPr/>
          <p:nvPr/>
        </p:nvGrpSpPr>
        <p:grpSpPr>
          <a:xfrm>
            <a:off x="1341550" y="-1478864"/>
            <a:ext cx="2321700" cy="2012234"/>
            <a:chOff x="2147600" y="1159111"/>
            <a:chExt cx="2321700" cy="2012234"/>
          </a:xfrm>
        </p:grpSpPr>
        <p:sp>
          <p:nvSpPr>
            <p:cNvPr id="432" name="Google Shape;432;p7"/>
            <p:cNvSpPr/>
            <p:nvPr/>
          </p:nvSpPr>
          <p:spPr>
            <a:xfrm rot="-1338">
              <a:off x="2156300" y="1159561"/>
              <a:ext cx="2313000" cy="201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3" name="Google Shape;433;p7"/>
            <p:cNvCxnSpPr/>
            <p:nvPr/>
          </p:nvCxnSpPr>
          <p:spPr>
            <a:xfrm flipH="1">
              <a:off x="2147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34" name="Google Shape;434;p7"/>
            <p:cNvCxnSpPr/>
            <p:nvPr/>
          </p:nvCxnSpPr>
          <p:spPr>
            <a:xfrm flipH="1">
              <a:off x="2301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35" name="Google Shape;435;p7"/>
            <p:cNvCxnSpPr/>
            <p:nvPr/>
          </p:nvCxnSpPr>
          <p:spPr>
            <a:xfrm flipH="1">
              <a:off x="2456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36" name="Google Shape;436;p7"/>
            <p:cNvCxnSpPr/>
            <p:nvPr/>
          </p:nvCxnSpPr>
          <p:spPr>
            <a:xfrm flipH="1">
              <a:off x="2610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37" name="Google Shape;437;p7"/>
            <p:cNvCxnSpPr/>
            <p:nvPr/>
          </p:nvCxnSpPr>
          <p:spPr>
            <a:xfrm flipH="1">
              <a:off x="2764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38" name="Google Shape;438;p7"/>
            <p:cNvCxnSpPr/>
            <p:nvPr/>
          </p:nvCxnSpPr>
          <p:spPr>
            <a:xfrm flipH="1">
              <a:off x="2918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39" name="Google Shape;439;p7"/>
            <p:cNvCxnSpPr/>
            <p:nvPr/>
          </p:nvCxnSpPr>
          <p:spPr>
            <a:xfrm flipH="1">
              <a:off x="3072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40" name="Google Shape;440;p7"/>
            <p:cNvCxnSpPr/>
            <p:nvPr/>
          </p:nvCxnSpPr>
          <p:spPr>
            <a:xfrm flipH="1">
              <a:off x="3227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41" name="Google Shape;441;p7"/>
            <p:cNvCxnSpPr/>
            <p:nvPr/>
          </p:nvCxnSpPr>
          <p:spPr>
            <a:xfrm flipH="1">
              <a:off x="3381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42" name="Google Shape;442;p7"/>
            <p:cNvCxnSpPr/>
            <p:nvPr/>
          </p:nvCxnSpPr>
          <p:spPr>
            <a:xfrm flipH="1">
              <a:off x="3535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43" name="Google Shape;443;p7"/>
            <p:cNvCxnSpPr/>
            <p:nvPr/>
          </p:nvCxnSpPr>
          <p:spPr>
            <a:xfrm flipH="1">
              <a:off x="3689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44" name="Google Shape;444;p7"/>
            <p:cNvCxnSpPr/>
            <p:nvPr/>
          </p:nvCxnSpPr>
          <p:spPr>
            <a:xfrm flipH="1">
              <a:off x="3843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45" name="Google Shape;445;p7"/>
            <p:cNvCxnSpPr/>
            <p:nvPr/>
          </p:nvCxnSpPr>
          <p:spPr>
            <a:xfrm flipH="1">
              <a:off x="3998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46" name="Google Shape;446;p7"/>
            <p:cNvCxnSpPr/>
            <p:nvPr/>
          </p:nvCxnSpPr>
          <p:spPr>
            <a:xfrm flipH="1">
              <a:off x="4152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47" name="Google Shape;447;p7"/>
            <p:cNvCxnSpPr/>
            <p:nvPr/>
          </p:nvCxnSpPr>
          <p:spPr>
            <a:xfrm flipH="1">
              <a:off x="4306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48" name="Google Shape;448;p7"/>
            <p:cNvCxnSpPr/>
            <p:nvPr/>
          </p:nvCxnSpPr>
          <p:spPr>
            <a:xfrm flipH="1">
              <a:off x="4460600" y="1159244"/>
              <a:ext cx="8700" cy="2012100"/>
            </a:xfrm>
            <a:prstGeom prst="straightConnector1">
              <a:avLst/>
            </a:prstGeom>
            <a:noFill/>
            <a:ln cap="flat" cmpd="sng" w="9525">
              <a:solidFill>
                <a:schemeClr val="lt2"/>
              </a:solidFill>
              <a:prstDash val="solid"/>
              <a:round/>
              <a:headEnd len="med" w="med" type="none"/>
              <a:tailEnd len="med" w="med" type="none"/>
            </a:ln>
          </p:spPr>
        </p:cxnSp>
      </p:grpSp>
      <p:grpSp>
        <p:nvGrpSpPr>
          <p:cNvPr id="449" name="Google Shape;449;p7"/>
          <p:cNvGrpSpPr/>
          <p:nvPr/>
        </p:nvGrpSpPr>
        <p:grpSpPr>
          <a:xfrm>
            <a:off x="3311163" y="381181"/>
            <a:ext cx="543436" cy="199557"/>
            <a:chOff x="571942" y="402375"/>
            <a:chExt cx="571376" cy="209795"/>
          </a:xfrm>
        </p:grpSpPr>
        <p:sp>
          <p:nvSpPr>
            <p:cNvPr id="450" name="Google Shape;450;p7"/>
            <p:cNvSpPr/>
            <p:nvPr/>
          </p:nvSpPr>
          <p:spPr>
            <a:xfrm>
              <a:off x="571942"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
            <p:cNvSpPr/>
            <p:nvPr/>
          </p:nvSpPr>
          <p:spPr>
            <a:xfrm>
              <a:off x="737601"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7"/>
            <p:cNvSpPr/>
            <p:nvPr/>
          </p:nvSpPr>
          <p:spPr>
            <a:xfrm>
              <a:off x="903260"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7"/>
            <p:cNvSpPr/>
            <p:nvPr/>
          </p:nvSpPr>
          <p:spPr>
            <a:xfrm>
              <a:off x="1068919" y="402375"/>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
            <p:cNvSpPr/>
            <p:nvPr/>
          </p:nvSpPr>
          <p:spPr>
            <a:xfrm>
              <a:off x="571942"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7"/>
            <p:cNvSpPr/>
            <p:nvPr/>
          </p:nvSpPr>
          <p:spPr>
            <a:xfrm>
              <a:off x="737601"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7"/>
            <p:cNvSpPr/>
            <p:nvPr/>
          </p:nvSpPr>
          <p:spPr>
            <a:xfrm>
              <a:off x="903260"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7"/>
            <p:cNvSpPr/>
            <p:nvPr/>
          </p:nvSpPr>
          <p:spPr>
            <a:xfrm>
              <a:off x="1068919" y="535970"/>
              <a:ext cx="744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7"/>
          <p:cNvSpPr txBox="1"/>
          <p:nvPr>
            <p:ph type="title"/>
          </p:nvPr>
        </p:nvSpPr>
        <p:spPr>
          <a:xfrm flipH="1">
            <a:off x="987150" y="378991"/>
            <a:ext cx="7443300" cy="544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200">
                <a:solidFill>
                  <a:schemeClr val="dk1"/>
                </a:solidFill>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bg>
      <p:bgPr>
        <a:solidFill>
          <a:schemeClr val="accent2"/>
        </a:solidFill>
      </p:bgPr>
    </p:bg>
    <p:spTree>
      <p:nvGrpSpPr>
        <p:cNvPr id="459" name="Shape 459"/>
        <p:cNvGrpSpPr/>
        <p:nvPr/>
      </p:nvGrpSpPr>
      <p:grpSpPr>
        <a:xfrm>
          <a:off x="0" y="0"/>
          <a:ext cx="0" cy="0"/>
          <a:chOff x="0" y="0"/>
          <a:chExt cx="0" cy="0"/>
        </a:xfrm>
      </p:grpSpPr>
      <p:grpSp>
        <p:nvGrpSpPr>
          <p:cNvPr id="460" name="Google Shape;460;p8"/>
          <p:cNvGrpSpPr/>
          <p:nvPr/>
        </p:nvGrpSpPr>
        <p:grpSpPr>
          <a:xfrm flipH="1">
            <a:off x="605075" y="31"/>
            <a:ext cx="2321700" cy="5158965"/>
            <a:chOff x="2147600" y="1159111"/>
            <a:chExt cx="2321700" cy="2012234"/>
          </a:xfrm>
        </p:grpSpPr>
        <p:sp>
          <p:nvSpPr>
            <p:cNvPr id="461" name="Google Shape;461;p8"/>
            <p:cNvSpPr/>
            <p:nvPr/>
          </p:nvSpPr>
          <p:spPr>
            <a:xfrm rot="-1338">
              <a:off x="2156300" y="1159561"/>
              <a:ext cx="2313000" cy="201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2" name="Google Shape;462;p8"/>
            <p:cNvCxnSpPr/>
            <p:nvPr/>
          </p:nvCxnSpPr>
          <p:spPr>
            <a:xfrm flipH="1">
              <a:off x="2147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63" name="Google Shape;463;p8"/>
            <p:cNvCxnSpPr/>
            <p:nvPr/>
          </p:nvCxnSpPr>
          <p:spPr>
            <a:xfrm flipH="1">
              <a:off x="2301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64" name="Google Shape;464;p8"/>
            <p:cNvCxnSpPr/>
            <p:nvPr/>
          </p:nvCxnSpPr>
          <p:spPr>
            <a:xfrm flipH="1">
              <a:off x="2456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65" name="Google Shape;465;p8"/>
            <p:cNvCxnSpPr/>
            <p:nvPr/>
          </p:nvCxnSpPr>
          <p:spPr>
            <a:xfrm flipH="1">
              <a:off x="2610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66" name="Google Shape;466;p8"/>
            <p:cNvCxnSpPr/>
            <p:nvPr/>
          </p:nvCxnSpPr>
          <p:spPr>
            <a:xfrm flipH="1">
              <a:off x="2764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67" name="Google Shape;467;p8"/>
            <p:cNvCxnSpPr/>
            <p:nvPr/>
          </p:nvCxnSpPr>
          <p:spPr>
            <a:xfrm flipH="1">
              <a:off x="2918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68" name="Google Shape;468;p8"/>
            <p:cNvCxnSpPr/>
            <p:nvPr/>
          </p:nvCxnSpPr>
          <p:spPr>
            <a:xfrm flipH="1">
              <a:off x="3072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69" name="Google Shape;469;p8"/>
            <p:cNvCxnSpPr/>
            <p:nvPr/>
          </p:nvCxnSpPr>
          <p:spPr>
            <a:xfrm flipH="1">
              <a:off x="3227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70" name="Google Shape;470;p8"/>
            <p:cNvCxnSpPr/>
            <p:nvPr/>
          </p:nvCxnSpPr>
          <p:spPr>
            <a:xfrm flipH="1">
              <a:off x="3381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71" name="Google Shape;471;p8"/>
            <p:cNvCxnSpPr/>
            <p:nvPr/>
          </p:nvCxnSpPr>
          <p:spPr>
            <a:xfrm flipH="1">
              <a:off x="3535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72" name="Google Shape;472;p8"/>
            <p:cNvCxnSpPr/>
            <p:nvPr/>
          </p:nvCxnSpPr>
          <p:spPr>
            <a:xfrm flipH="1">
              <a:off x="3689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73" name="Google Shape;473;p8"/>
            <p:cNvCxnSpPr/>
            <p:nvPr/>
          </p:nvCxnSpPr>
          <p:spPr>
            <a:xfrm flipH="1">
              <a:off x="3843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74" name="Google Shape;474;p8"/>
            <p:cNvCxnSpPr/>
            <p:nvPr/>
          </p:nvCxnSpPr>
          <p:spPr>
            <a:xfrm flipH="1">
              <a:off x="3998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75" name="Google Shape;475;p8"/>
            <p:cNvCxnSpPr/>
            <p:nvPr/>
          </p:nvCxnSpPr>
          <p:spPr>
            <a:xfrm flipH="1">
              <a:off x="4152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76" name="Google Shape;476;p8"/>
            <p:cNvCxnSpPr/>
            <p:nvPr/>
          </p:nvCxnSpPr>
          <p:spPr>
            <a:xfrm flipH="1">
              <a:off x="4306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77" name="Google Shape;477;p8"/>
            <p:cNvCxnSpPr/>
            <p:nvPr/>
          </p:nvCxnSpPr>
          <p:spPr>
            <a:xfrm flipH="1">
              <a:off x="4460600" y="1159244"/>
              <a:ext cx="8700" cy="2012100"/>
            </a:xfrm>
            <a:prstGeom prst="straightConnector1">
              <a:avLst/>
            </a:prstGeom>
            <a:noFill/>
            <a:ln cap="flat" cmpd="sng" w="9525">
              <a:solidFill>
                <a:schemeClr val="lt2"/>
              </a:solidFill>
              <a:prstDash val="solid"/>
              <a:round/>
              <a:headEnd len="med" w="med" type="none"/>
              <a:tailEnd len="med" w="med" type="none"/>
            </a:ln>
          </p:spPr>
        </p:cxnSp>
      </p:grpSp>
      <p:sp>
        <p:nvSpPr>
          <p:cNvPr id="478" name="Google Shape;478;p8"/>
          <p:cNvSpPr txBox="1"/>
          <p:nvPr>
            <p:ph type="title"/>
          </p:nvPr>
        </p:nvSpPr>
        <p:spPr>
          <a:xfrm flipH="1">
            <a:off x="987150" y="378991"/>
            <a:ext cx="7443300" cy="544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200">
                <a:solidFill>
                  <a:schemeClr val="dk1"/>
                </a:solidFill>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
    <p:bg>
      <p:bgPr>
        <a:solidFill>
          <a:schemeClr val="accent2"/>
        </a:solidFill>
      </p:bgPr>
    </p:bg>
    <p:spTree>
      <p:nvGrpSpPr>
        <p:cNvPr id="479" name="Shape 479"/>
        <p:cNvGrpSpPr/>
        <p:nvPr/>
      </p:nvGrpSpPr>
      <p:grpSpPr>
        <a:xfrm>
          <a:off x="0" y="0"/>
          <a:ext cx="0" cy="0"/>
          <a:chOff x="0" y="0"/>
          <a:chExt cx="0" cy="0"/>
        </a:xfrm>
      </p:grpSpPr>
      <p:sp>
        <p:nvSpPr>
          <p:cNvPr id="480" name="Google Shape;480;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1" name="Google Shape;481;p9"/>
          <p:cNvGrpSpPr/>
          <p:nvPr/>
        </p:nvGrpSpPr>
        <p:grpSpPr>
          <a:xfrm>
            <a:off x="1341550" y="-1478864"/>
            <a:ext cx="2321700" cy="2012234"/>
            <a:chOff x="2147600" y="1159111"/>
            <a:chExt cx="2321700" cy="2012234"/>
          </a:xfrm>
        </p:grpSpPr>
        <p:sp>
          <p:nvSpPr>
            <p:cNvPr id="482" name="Google Shape;482;p9"/>
            <p:cNvSpPr/>
            <p:nvPr/>
          </p:nvSpPr>
          <p:spPr>
            <a:xfrm rot="-1338">
              <a:off x="2156300" y="1159561"/>
              <a:ext cx="2313000" cy="201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3" name="Google Shape;483;p9"/>
            <p:cNvCxnSpPr/>
            <p:nvPr/>
          </p:nvCxnSpPr>
          <p:spPr>
            <a:xfrm flipH="1">
              <a:off x="2147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84" name="Google Shape;484;p9"/>
            <p:cNvCxnSpPr/>
            <p:nvPr/>
          </p:nvCxnSpPr>
          <p:spPr>
            <a:xfrm flipH="1">
              <a:off x="2301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85" name="Google Shape;485;p9"/>
            <p:cNvCxnSpPr/>
            <p:nvPr/>
          </p:nvCxnSpPr>
          <p:spPr>
            <a:xfrm flipH="1">
              <a:off x="2456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86" name="Google Shape;486;p9"/>
            <p:cNvCxnSpPr/>
            <p:nvPr/>
          </p:nvCxnSpPr>
          <p:spPr>
            <a:xfrm flipH="1">
              <a:off x="2610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87" name="Google Shape;487;p9"/>
            <p:cNvCxnSpPr/>
            <p:nvPr/>
          </p:nvCxnSpPr>
          <p:spPr>
            <a:xfrm flipH="1">
              <a:off x="2764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88" name="Google Shape;488;p9"/>
            <p:cNvCxnSpPr/>
            <p:nvPr/>
          </p:nvCxnSpPr>
          <p:spPr>
            <a:xfrm flipH="1">
              <a:off x="2918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89" name="Google Shape;489;p9"/>
            <p:cNvCxnSpPr/>
            <p:nvPr/>
          </p:nvCxnSpPr>
          <p:spPr>
            <a:xfrm flipH="1">
              <a:off x="3072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90" name="Google Shape;490;p9"/>
            <p:cNvCxnSpPr/>
            <p:nvPr/>
          </p:nvCxnSpPr>
          <p:spPr>
            <a:xfrm flipH="1">
              <a:off x="3227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91" name="Google Shape;491;p9"/>
            <p:cNvCxnSpPr/>
            <p:nvPr/>
          </p:nvCxnSpPr>
          <p:spPr>
            <a:xfrm flipH="1">
              <a:off x="3381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92" name="Google Shape;492;p9"/>
            <p:cNvCxnSpPr/>
            <p:nvPr/>
          </p:nvCxnSpPr>
          <p:spPr>
            <a:xfrm flipH="1">
              <a:off x="3535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93" name="Google Shape;493;p9"/>
            <p:cNvCxnSpPr/>
            <p:nvPr/>
          </p:nvCxnSpPr>
          <p:spPr>
            <a:xfrm flipH="1">
              <a:off x="36896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94" name="Google Shape;494;p9"/>
            <p:cNvCxnSpPr/>
            <p:nvPr/>
          </p:nvCxnSpPr>
          <p:spPr>
            <a:xfrm flipH="1">
              <a:off x="38438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95" name="Google Shape;495;p9"/>
            <p:cNvCxnSpPr/>
            <p:nvPr/>
          </p:nvCxnSpPr>
          <p:spPr>
            <a:xfrm flipH="1">
              <a:off x="39980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96" name="Google Shape;496;p9"/>
            <p:cNvCxnSpPr/>
            <p:nvPr/>
          </p:nvCxnSpPr>
          <p:spPr>
            <a:xfrm flipH="1">
              <a:off x="41522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97" name="Google Shape;497;p9"/>
            <p:cNvCxnSpPr/>
            <p:nvPr/>
          </p:nvCxnSpPr>
          <p:spPr>
            <a:xfrm flipH="1">
              <a:off x="4306400" y="1159244"/>
              <a:ext cx="8700" cy="2012100"/>
            </a:xfrm>
            <a:prstGeom prst="straightConnector1">
              <a:avLst/>
            </a:prstGeom>
            <a:noFill/>
            <a:ln cap="flat" cmpd="sng" w="9525">
              <a:solidFill>
                <a:schemeClr val="lt2"/>
              </a:solidFill>
              <a:prstDash val="solid"/>
              <a:round/>
              <a:headEnd len="med" w="med" type="none"/>
              <a:tailEnd len="med" w="med" type="none"/>
            </a:ln>
          </p:spPr>
        </p:cxnSp>
        <p:cxnSp>
          <p:nvCxnSpPr>
            <p:cNvPr id="498" name="Google Shape;498;p9"/>
            <p:cNvCxnSpPr/>
            <p:nvPr/>
          </p:nvCxnSpPr>
          <p:spPr>
            <a:xfrm flipH="1">
              <a:off x="4460600" y="1159244"/>
              <a:ext cx="8700" cy="2012100"/>
            </a:xfrm>
            <a:prstGeom prst="straightConnector1">
              <a:avLst/>
            </a:prstGeom>
            <a:noFill/>
            <a:ln cap="flat" cmpd="sng" w="9525">
              <a:solidFill>
                <a:schemeClr val="lt2"/>
              </a:solidFill>
              <a:prstDash val="solid"/>
              <a:round/>
              <a:headEnd len="med" w="med" type="none"/>
              <a:tailEnd len="med" w="med" type="none"/>
            </a:ln>
          </p:spPr>
        </p:cxnSp>
      </p:grpSp>
      <p:grpSp>
        <p:nvGrpSpPr>
          <p:cNvPr id="499" name="Google Shape;499;p9"/>
          <p:cNvGrpSpPr/>
          <p:nvPr/>
        </p:nvGrpSpPr>
        <p:grpSpPr>
          <a:xfrm>
            <a:off x="1072788" y="409756"/>
            <a:ext cx="543436" cy="199557"/>
            <a:chOff x="571942" y="402375"/>
            <a:chExt cx="571376" cy="209795"/>
          </a:xfrm>
        </p:grpSpPr>
        <p:sp>
          <p:nvSpPr>
            <p:cNvPr id="500" name="Google Shape;500;p9"/>
            <p:cNvSpPr/>
            <p:nvPr/>
          </p:nvSpPr>
          <p:spPr>
            <a:xfrm>
              <a:off x="571942"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737601"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903260"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1068919" y="402375"/>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571942"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737601"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903260"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1068919" y="535970"/>
              <a:ext cx="74400" cy="7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9"/>
          <p:cNvSpPr txBox="1"/>
          <p:nvPr>
            <p:ph type="title"/>
          </p:nvPr>
        </p:nvSpPr>
        <p:spPr>
          <a:xfrm flipH="1">
            <a:off x="987150" y="378991"/>
            <a:ext cx="7443300" cy="544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200">
                <a:solidFill>
                  <a:schemeClr val="dk1"/>
                </a:solidFill>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
    <p:bg>
      <p:bgPr>
        <a:solidFill>
          <a:schemeClr val="accent2"/>
        </a:solidFill>
      </p:bgPr>
    </p:bg>
    <p:spTree>
      <p:nvGrpSpPr>
        <p:cNvPr id="509" name="Shape 509"/>
        <p:cNvGrpSpPr/>
        <p:nvPr/>
      </p:nvGrpSpPr>
      <p:grpSpPr>
        <a:xfrm>
          <a:off x="0" y="0"/>
          <a:ext cx="0" cy="0"/>
          <a:chOff x="0" y="0"/>
          <a:chExt cx="0" cy="0"/>
        </a:xfrm>
      </p:grpSpPr>
      <p:grpSp>
        <p:nvGrpSpPr>
          <p:cNvPr id="510" name="Google Shape;510;p10"/>
          <p:cNvGrpSpPr/>
          <p:nvPr/>
        </p:nvGrpSpPr>
        <p:grpSpPr>
          <a:xfrm>
            <a:off x="-5161" y="-78"/>
            <a:ext cx="9039137" cy="5134141"/>
            <a:chOff x="81300" y="-39450"/>
            <a:chExt cx="8952300" cy="5222400"/>
          </a:xfrm>
        </p:grpSpPr>
        <p:cxnSp>
          <p:nvCxnSpPr>
            <p:cNvPr id="511" name="Google Shape;511;p10"/>
            <p:cNvCxnSpPr/>
            <p:nvPr/>
          </p:nvCxnSpPr>
          <p:spPr>
            <a:xfrm flipH="1">
              <a:off x="8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12" name="Google Shape;512;p10"/>
            <p:cNvCxnSpPr/>
            <p:nvPr/>
          </p:nvCxnSpPr>
          <p:spPr>
            <a:xfrm flipH="1">
              <a:off x="23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13" name="Google Shape;513;p10"/>
            <p:cNvCxnSpPr/>
            <p:nvPr/>
          </p:nvCxnSpPr>
          <p:spPr>
            <a:xfrm flipH="1">
              <a:off x="38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14" name="Google Shape;514;p10"/>
            <p:cNvCxnSpPr/>
            <p:nvPr/>
          </p:nvCxnSpPr>
          <p:spPr>
            <a:xfrm flipH="1">
              <a:off x="54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15" name="Google Shape;515;p10"/>
            <p:cNvCxnSpPr/>
            <p:nvPr/>
          </p:nvCxnSpPr>
          <p:spPr>
            <a:xfrm flipH="1">
              <a:off x="69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16" name="Google Shape;516;p10"/>
            <p:cNvCxnSpPr/>
            <p:nvPr/>
          </p:nvCxnSpPr>
          <p:spPr>
            <a:xfrm flipH="1">
              <a:off x="85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17" name="Google Shape;517;p10"/>
            <p:cNvCxnSpPr/>
            <p:nvPr/>
          </p:nvCxnSpPr>
          <p:spPr>
            <a:xfrm flipH="1">
              <a:off x="100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18" name="Google Shape;518;p10"/>
            <p:cNvCxnSpPr/>
            <p:nvPr/>
          </p:nvCxnSpPr>
          <p:spPr>
            <a:xfrm flipH="1">
              <a:off x="116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19" name="Google Shape;519;p10"/>
            <p:cNvCxnSpPr/>
            <p:nvPr/>
          </p:nvCxnSpPr>
          <p:spPr>
            <a:xfrm flipH="1">
              <a:off x="1314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20" name="Google Shape;520;p10"/>
            <p:cNvCxnSpPr/>
            <p:nvPr/>
          </p:nvCxnSpPr>
          <p:spPr>
            <a:xfrm flipH="1">
              <a:off x="1469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21" name="Google Shape;521;p10"/>
            <p:cNvCxnSpPr/>
            <p:nvPr/>
          </p:nvCxnSpPr>
          <p:spPr>
            <a:xfrm flipH="1">
              <a:off x="1623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22" name="Google Shape;522;p10"/>
            <p:cNvCxnSpPr/>
            <p:nvPr/>
          </p:nvCxnSpPr>
          <p:spPr>
            <a:xfrm flipH="1">
              <a:off x="1777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23" name="Google Shape;523;p10"/>
            <p:cNvCxnSpPr/>
            <p:nvPr/>
          </p:nvCxnSpPr>
          <p:spPr>
            <a:xfrm flipH="1">
              <a:off x="1931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24" name="Google Shape;524;p10"/>
            <p:cNvCxnSpPr/>
            <p:nvPr/>
          </p:nvCxnSpPr>
          <p:spPr>
            <a:xfrm flipH="1">
              <a:off x="2085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25" name="Google Shape;525;p10"/>
            <p:cNvCxnSpPr/>
            <p:nvPr/>
          </p:nvCxnSpPr>
          <p:spPr>
            <a:xfrm flipH="1">
              <a:off x="2240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26" name="Google Shape;526;p10"/>
            <p:cNvCxnSpPr/>
            <p:nvPr/>
          </p:nvCxnSpPr>
          <p:spPr>
            <a:xfrm flipH="1">
              <a:off x="2394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27" name="Google Shape;527;p10"/>
            <p:cNvCxnSpPr/>
            <p:nvPr/>
          </p:nvCxnSpPr>
          <p:spPr>
            <a:xfrm flipH="1">
              <a:off x="2548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28" name="Google Shape;528;p10"/>
            <p:cNvCxnSpPr/>
            <p:nvPr/>
          </p:nvCxnSpPr>
          <p:spPr>
            <a:xfrm flipH="1">
              <a:off x="2702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29" name="Google Shape;529;p10"/>
            <p:cNvCxnSpPr/>
            <p:nvPr/>
          </p:nvCxnSpPr>
          <p:spPr>
            <a:xfrm flipH="1">
              <a:off x="2856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30" name="Google Shape;530;p10"/>
            <p:cNvCxnSpPr/>
            <p:nvPr/>
          </p:nvCxnSpPr>
          <p:spPr>
            <a:xfrm flipH="1">
              <a:off x="3011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31" name="Google Shape;531;p10"/>
            <p:cNvCxnSpPr/>
            <p:nvPr/>
          </p:nvCxnSpPr>
          <p:spPr>
            <a:xfrm flipH="1">
              <a:off x="3165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32" name="Google Shape;532;p10"/>
            <p:cNvCxnSpPr/>
            <p:nvPr/>
          </p:nvCxnSpPr>
          <p:spPr>
            <a:xfrm flipH="1">
              <a:off x="3319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33" name="Google Shape;533;p10"/>
            <p:cNvCxnSpPr/>
            <p:nvPr/>
          </p:nvCxnSpPr>
          <p:spPr>
            <a:xfrm flipH="1">
              <a:off x="3473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34" name="Google Shape;534;p10"/>
            <p:cNvCxnSpPr/>
            <p:nvPr/>
          </p:nvCxnSpPr>
          <p:spPr>
            <a:xfrm flipH="1">
              <a:off x="3627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35" name="Google Shape;535;p10"/>
            <p:cNvCxnSpPr/>
            <p:nvPr/>
          </p:nvCxnSpPr>
          <p:spPr>
            <a:xfrm flipH="1">
              <a:off x="3782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36" name="Google Shape;536;p10"/>
            <p:cNvCxnSpPr/>
            <p:nvPr/>
          </p:nvCxnSpPr>
          <p:spPr>
            <a:xfrm flipH="1">
              <a:off x="3936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37" name="Google Shape;537;p10"/>
            <p:cNvCxnSpPr/>
            <p:nvPr/>
          </p:nvCxnSpPr>
          <p:spPr>
            <a:xfrm flipH="1">
              <a:off x="4090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38" name="Google Shape;538;p10"/>
            <p:cNvCxnSpPr/>
            <p:nvPr/>
          </p:nvCxnSpPr>
          <p:spPr>
            <a:xfrm flipH="1">
              <a:off x="4244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39" name="Google Shape;539;p10"/>
            <p:cNvCxnSpPr/>
            <p:nvPr/>
          </p:nvCxnSpPr>
          <p:spPr>
            <a:xfrm flipH="1">
              <a:off x="4398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40" name="Google Shape;540;p10"/>
            <p:cNvCxnSpPr/>
            <p:nvPr/>
          </p:nvCxnSpPr>
          <p:spPr>
            <a:xfrm flipH="1">
              <a:off x="4553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41" name="Google Shape;541;p10"/>
            <p:cNvCxnSpPr/>
            <p:nvPr/>
          </p:nvCxnSpPr>
          <p:spPr>
            <a:xfrm flipH="1">
              <a:off x="4707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42" name="Google Shape;542;p10"/>
            <p:cNvCxnSpPr/>
            <p:nvPr/>
          </p:nvCxnSpPr>
          <p:spPr>
            <a:xfrm flipH="1">
              <a:off x="4861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43" name="Google Shape;543;p10"/>
            <p:cNvCxnSpPr/>
            <p:nvPr/>
          </p:nvCxnSpPr>
          <p:spPr>
            <a:xfrm flipH="1">
              <a:off x="5015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44" name="Google Shape;544;p10"/>
            <p:cNvCxnSpPr/>
            <p:nvPr/>
          </p:nvCxnSpPr>
          <p:spPr>
            <a:xfrm flipH="1">
              <a:off x="5169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45" name="Google Shape;545;p10"/>
            <p:cNvCxnSpPr/>
            <p:nvPr/>
          </p:nvCxnSpPr>
          <p:spPr>
            <a:xfrm flipH="1">
              <a:off x="5324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46" name="Google Shape;546;p10"/>
            <p:cNvCxnSpPr/>
            <p:nvPr/>
          </p:nvCxnSpPr>
          <p:spPr>
            <a:xfrm flipH="1">
              <a:off x="5478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47" name="Google Shape;547;p10"/>
            <p:cNvCxnSpPr/>
            <p:nvPr/>
          </p:nvCxnSpPr>
          <p:spPr>
            <a:xfrm flipH="1">
              <a:off x="5632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48" name="Google Shape;548;p10"/>
            <p:cNvCxnSpPr/>
            <p:nvPr/>
          </p:nvCxnSpPr>
          <p:spPr>
            <a:xfrm flipH="1">
              <a:off x="5786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49" name="Google Shape;549;p10"/>
            <p:cNvCxnSpPr/>
            <p:nvPr/>
          </p:nvCxnSpPr>
          <p:spPr>
            <a:xfrm flipH="1">
              <a:off x="5940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50" name="Google Shape;550;p10"/>
            <p:cNvCxnSpPr/>
            <p:nvPr/>
          </p:nvCxnSpPr>
          <p:spPr>
            <a:xfrm flipH="1">
              <a:off x="6095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51" name="Google Shape;551;p10"/>
            <p:cNvCxnSpPr/>
            <p:nvPr/>
          </p:nvCxnSpPr>
          <p:spPr>
            <a:xfrm flipH="1">
              <a:off x="6249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52" name="Google Shape;552;p10"/>
            <p:cNvCxnSpPr/>
            <p:nvPr/>
          </p:nvCxnSpPr>
          <p:spPr>
            <a:xfrm flipH="1">
              <a:off x="6403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53" name="Google Shape;553;p10"/>
            <p:cNvCxnSpPr/>
            <p:nvPr/>
          </p:nvCxnSpPr>
          <p:spPr>
            <a:xfrm flipH="1">
              <a:off x="6557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54" name="Google Shape;554;p10"/>
            <p:cNvCxnSpPr/>
            <p:nvPr/>
          </p:nvCxnSpPr>
          <p:spPr>
            <a:xfrm flipH="1">
              <a:off x="6711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55" name="Google Shape;555;p10"/>
            <p:cNvCxnSpPr/>
            <p:nvPr/>
          </p:nvCxnSpPr>
          <p:spPr>
            <a:xfrm flipH="1">
              <a:off x="6866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56" name="Google Shape;556;p10"/>
            <p:cNvCxnSpPr/>
            <p:nvPr/>
          </p:nvCxnSpPr>
          <p:spPr>
            <a:xfrm flipH="1">
              <a:off x="7020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57" name="Google Shape;557;p10"/>
            <p:cNvCxnSpPr/>
            <p:nvPr/>
          </p:nvCxnSpPr>
          <p:spPr>
            <a:xfrm flipH="1">
              <a:off x="7174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58" name="Google Shape;558;p10"/>
            <p:cNvCxnSpPr/>
            <p:nvPr/>
          </p:nvCxnSpPr>
          <p:spPr>
            <a:xfrm flipH="1">
              <a:off x="7328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59" name="Google Shape;559;p10"/>
            <p:cNvCxnSpPr/>
            <p:nvPr/>
          </p:nvCxnSpPr>
          <p:spPr>
            <a:xfrm flipH="1">
              <a:off x="7482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60" name="Google Shape;560;p10"/>
            <p:cNvCxnSpPr/>
            <p:nvPr/>
          </p:nvCxnSpPr>
          <p:spPr>
            <a:xfrm flipH="1">
              <a:off x="7637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61" name="Google Shape;561;p10"/>
            <p:cNvCxnSpPr/>
            <p:nvPr/>
          </p:nvCxnSpPr>
          <p:spPr>
            <a:xfrm flipH="1">
              <a:off x="7791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62" name="Google Shape;562;p10"/>
            <p:cNvCxnSpPr/>
            <p:nvPr/>
          </p:nvCxnSpPr>
          <p:spPr>
            <a:xfrm flipH="1">
              <a:off x="7945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63" name="Google Shape;563;p10"/>
            <p:cNvCxnSpPr/>
            <p:nvPr/>
          </p:nvCxnSpPr>
          <p:spPr>
            <a:xfrm flipH="1">
              <a:off x="8099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64" name="Google Shape;564;p10"/>
            <p:cNvCxnSpPr/>
            <p:nvPr/>
          </p:nvCxnSpPr>
          <p:spPr>
            <a:xfrm flipH="1">
              <a:off x="82539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65" name="Google Shape;565;p10"/>
            <p:cNvCxnSpPr/>
            <p:nvPr/>
          </p:nvCxnSpPr>
          <p:spPr>
            <a:xfrm flipH="1">
              <a:off x="84081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66" name="Google Shape;566;p10"/>
            <p:cNvCxnSpPr/>
            <p:nvPr/>
          </p:nvCxnSpPr>
          <p:spPr>
            <a:xfrm flipH="1">
              <a:off x="85623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67" name="Google Shape;567;p10"/>
            <p:cNvCxnSpPr/>
            <p:nvPr/>
          </p:nvCxnSpPr>
          <p:spPr>
            <a:xfrm flipH="1">
              <a:off x="87165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68" name="Google Shape;568;p10"/>
            <p:cNvCxnSpPr/>
            <p:nvPr/>
          </p:nvCxnSpPr>
          <p:spPr>
            <a:xfrm flipH="1">
              <a:off x="8870700" y="-39450"/>
              <a:ext cx="8700" cy="5222400"/>
            </a:xfrm>
            <a:prstGeom prst="straightConnector1">
              <a:avLst/>
            </a:prstGeom>
            <a:noFill/>
            <a:ln cap="flat" cmpd="sng" w="9525">
              <a:solidFill>
                <a:schemeClr val="lt2"/>
              </a:solidFill>
              <a:prstDash val="solid"/>
              <a:round/>
              <a:headEnd len="med" w="med" type="none"/>
              <a:tailEnd len="med" w="med" type="none"/>
            </a:ln>
          </p:spPr>
        </p:cxnSp>
        <p:cxnSp>
          <p:nvCxnSpPr>
            <p:cNvPr id="569" name="Google Shape;569;p10"/>
            <p:cNvCxnSpPr/>
            <p:nvPr/>
          </p:nvCxnSpPr>
          <p:spPr>
            <a:xfrm flipH="1">
              <a:off x="9024900" y="-39450"/>
              <a:ext cx="8700" cy="5222400"/>
            </a:xfrm>
            <a:prstGeom prst="straightConnector1">
              <a:avLst/>
            </a:prstGeom>
            <a:noFill/>
            <a:ln cap="flat" cmpd="sng" w="9525">
              <a:solidFill>
                <a:schemeClr val="lt2"/>
              </a:solidFill>
              <a:prstDash val="solid"/>
              <a:round/>
              <a:headEnd len="med" w="med" type="none"/>
              <a:tailEnd len="med" w="med" type="none"/>
            </a:ln>
          </p:spPr>
        </p:cxnSp>
      </p:grpSp>
      <p:grpSp>
        <p:nvGrpSpPr>
          <p:cNvPr id="570" name="Google Shape;570;p10"/>
          <p:cNvGrpSpPr/>
          <p:nvPr/>
        </p:nvGrpSpPr>
        <p:grpSpPr>
          <a:xfrm>
            <a:off x="4003500" y="-47623"/>
            <a:ext cx="1136981" cy="417514"/>
            <a:chOff x="571942" y="402375"/>
            <a:chExt cx="571376" cy="209795"/>
          </a:xfrm>
        </p:grpSpPr>
        <p:sp>
          <p:nvSpPr>
            <p:cNvPr id="571" name="Google Shape;571;p10"/>
            <p:cNvSpPr/>
            <p:nvPr/>
          </p:nvSpPr>
          <p:spPr>
            <a:xfrm>
              <a:off x="571942" y="402375"/>
              <a:ext cx="744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0"/>
            <p:cNvSpPr/>
            <p:nvPr/>
          </p:nvSpPr>
          <p:spPr>
            <a:xfrm>
              <a:off x="737601" y="402375"/>
              <a:ext cx="744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0"/>
            <p:cNvSpPr/>
            <p:nvPr/>
          </p:nvSpPr>
          <p:spPr>
            <a:xfrm>
              <a:off x="903260" y="402375"/>
              <a:ext cx="744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0"/>
            <p:cNvSpPr/>
            <p:nvPr/>
          </p:nvSpPr>
          <p:spPr>
            <a:xfrm>
              <a:off x="1068919" y="402375"/>
              <a:ext cx="744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0"/>
            <p:cNvSpPr/>
            <p:nvPr/>
          </p:nvSpPr>
          <p:spPr>
            <a:xfrm>
              <a:off x="571942" y="535970"/>
              <a:ext cx="744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0"/>
            <p:cNvSpPr/>
            <p:nvPr/>
          </p:nvSpPr>
          <p:spPr>
            <a:xfrm>
              <a:off x="737601" y="535970"/>
              <a:ext cx="744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0"/>
            <p:cNvSpPr/>
            <p:nvPr/>
          </p:nvSpPr>
          <p:spPr>
            <a:xfrm>
              <a:off x="903260" y="535970"/>
              <a:ext cx="744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0"/>
            <p:cNvSpPr/>
            <p:nvPr/>
          </p:nvSpPr>
          <p:spPr>
            <a:xfrm>
              <a:off x="1068919" y="535970"/>
              <a:ext cx="744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10"/>
          <p:cNvSpPr txBox="1"/>
          <p:nvPr>
            <p:ph type="title"/>
          </p:nvPr>
        </p:nvSpPr>
        <p:spPr>
          <a:xfrm flipH="1">
            <a:off x="987150" y="378991"/>
            <a:ext cx="7443300" cy="544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IBM Plex Sans"/>
              <a:buNone/>
              <a:defRPr b="1" sz="3200">
                <a:solidFill>
                  <a:schemeClr val="dk1"/>
                </a:solidFill>
                <a:latin typeface="IBM Plex Sans"/>
                <a:ea typeface="IBM Plex Sans"/>
                <a:cs typeface="IBM Plex Sans"/>
                <a:sym typeface="IBM Plex Sans"/>
              </a:defRPr>
            </a:lvl1pPr>
            <a:lvl2pPr lvl="1" rtl="0" algn="r">
              <a:spcBef>
                <a:spcPts val="0"/>
              </a:spcBef>
              <a:spcAft>
                <a:spcPts val="0"/>
              </a:spcAft>
              <a:buSzPts val="2800"/>
              <a:buNone/>
              <a:defRPr>
                <a:latin typeface="Bitter"/>
                <a:ea typeface="Bitter"/>
                <a:cs typeface="Bitter"/>
                <a:sym typeface="Bitter"/>
              </a:defRPr>
            </a:lvl2pPr>
            <a:lvl3pPr lvl="2" rtl="0" algn="r">
              <a:spcBef>
                <a:spcPts val="0"/>
              </a:spcBef>
              <a:spcAft>
                <a:spcPts val="0"/>
              </a:spcAft>
              <a:buSzPts val="2800"/>
              <a:buNone/>
              <a:defRPr>
                <a:latin typeface="Bitter"/>
                <a:ea typeface="Bitter"/>
                <a:cs typeface="Bitter"/>
                <a:sym typeface="Bitter"/>
              </a:defRPr>
            </a:lvl3pPr>
            <a:lvl4pPr lvl="3" rtl="0" algn="r">
              <a:spcBef>
                <a:spcPts val="0"/>
              </a:spcBef>
              <a:spcAft>
                <a:spcPts val="0"/>
              </a:spcAft>
              <a:buSzPts val="2800"/>
              <a:buNone/>
              <a:defRPr>
                <a:latin typeface="Bitter"/>
                <a:ea typeface="Bitter"/>
                <a:cs typeface="Bitter"/>
                <a:sym typeface="Bitter"/>
              </a:defRPr>
            </a:lvl4pPr>
            <a:lvl5pPr lvl="4" rtl="0" algn="r">
              <a:spcBef>
                <a:spcPts val="0"/>
              </a:spcBef>
              <a:spcAft>
                <a:spcPts val="0"/>
              </a:spcAft>
              <a:buSzPts val="2800"/>
              <a:buNone/>
              <a:defRPr>
                <a:latin typeface="Bitter"/>
                <a:ea typeface="Bitter"/>
                <a:cs typeface="Bitter"/>
                <a:sym typeface="Bitter"/>
              </a:defRPr>
            </a:lvl5pPr>
            <a:lvl6pPr lvl="5" rtl="0" algn="r">
              <a:spcBef>
                <a:spcPts val="0"/>
              </a:spcBef>
              <a:spcAft>
                <a:spcPts val="0"/>
              </a:spcAft>
              <a:buSzPts val="2800"/>
              <a:buNone/>
              <a:defRPr>
                <a:latin typeface="Bitter"/>
                <a:ea typeface="Bitter"/>
                <a:cs typeface="Bitter"/>
                <a:sym typeface="Bitter"/>
              </a:defRPr>
            </a:lvl6pPr>
            <a:lvl7pPr lvl="6" rtl="0" algn="r">
              <a:spcBef>
                <a:spcPts val="0"/>
              </a:spcBef>
              <a:spcAft>
                <a:spcPts val="0"/>
              </a:spcAft>
              <a:buSzPts val="2800"/>
              <a:buNone/>
              <a:defRPr>
                <a:latin typeface="Bitter"/>
                <a:ea typeface="Bitter"/>
                <a:cs typeface="Bitter"/>
                <a:sym typeface="Bitter"/>
              </a:defRPr>
            </a:lvl7pPr>
            <a:lvl8pPr lvl="7" rtl="0" algn="r">
              <a:spcBef>
                <a:spcPts val="0"/>
              </a:spcBef>
              <a:spcAft>
                <a:spcPts val="0"/>
              </a:spcAft>
              <a:buSzPts val="2800"/>
              <a:buNone/>
              <a:defRPr>
                <a:latin typeface="Bitter"/>
                <a:ea typeface="Bitter"/>
                <a:cs typeface="Bitter"/>
                <a:sym typeface="Bitter"/>
              </a:defRPr>
            </a:lvl8pPr>
            <a:lvl9pPr lvl="8" rtl="0" algn="r">
              <a:spcBef>
                <a:spcPts val="0"/>
              </a:spcBef>
              <a:spcAft>
                <a:spcPts val="0"/>
              </a:spcAft>
              <a:buSzPts val="2800"/>
              <a:buNone/>
              <a:defRPr>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IBM Plex Sans SemiBold"/>
              <a:buNone/>
              <a:defRPr sz="2800">
                <a:solidFill>
                  <a:schemeClr val="lt1"/>
                </a:solidFill>
                <a:latin typeface="IBM Plex Sans SemiBold"/>
                <a:ea typeface="IBM Plex Sans SemiBold"/>
                <a:cs typeface="IBM Plex Sans SemiBold"/>
                <a:sym typeface="IBM Plex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1pPr>
            <a:lvl2pPr indent="-317500" lvl="1" marL="9144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2pPr>
            <a:lvl3pPr indent="-317500" lvl="2" marL="13716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3pPr>
            <a:lvl4pPr indent="-317500" lvl="3" marL="18288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4pPr>
            <a:lvl5pPr indent="-317500" lvl="4" marL="22860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5pPr>
            <a:lvl6pPr indent="-317500" lvl="5" marL="27432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6pPr>
            <a:lvl7pPr indent="-330200" lvl="6" marL="3200400">
              <a:lnSpc>
                <a:spcPct val="115000"/>
              </a:lnSpc>
              <a:spcBef>
                <a:spcPts val="1600"/>
              </a:spcBef>
              <a:spcAft>
                <a:spcPts val="0"/>
              </a:spcAft>
              <a:buClr>
                <a:schemeClr val="lt1"/>
              </a:buClr>
              <a:buSzPts val="1600"/>
              <a:buFont typeface="Roboto Slab"/>
              <a:buChar char="●"/>
              <a:defRPr sz="1600">
                <a:solidFill>
                  <a:schemeClr val="lt1"/>
                </a:solidFill>
                <a:latin typeface="Roboto Slab"/>
                <a:ea typeface="Roboto Slab"/>
                <a:cs typeface="Roboto Slab"/>
                <a:sym typeface="Roboto Slab"/>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1.jp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4.gif"/><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4" name="Shape 1824"/>
        <p:cNvGrpSpPr/>
        <p:nvPr/>
      </p:nvGrpSpPr>
      <p:grpSpPr>
        <a:xfrm>
          <a:off x="0" y="0"/>
          <a:ext cx="0" cy="0"/>
          <a:chOff x="0" y="0"/>
          <a:chExt cx="0" cy="0"/>
        </a:xfrm>
      </p:grpSpPr>
      <p:grpSp>
        <p:nvGrpSpPr>
          <p:cNvPr id="1825" name="Google Shape;1825;p32"/>
          <p:cNvGrpSpPr/>
          <p:nvPr/>
        </p:nvGrpSpPr>
        <p:grpSpPr>
          <a:xfrm>
            <a:off x="880122" y="1086520"/>
            <a:ext cx="7165184" cy="2310509"/>
            <a:chOff x="1178427" y="1461246"/>
            <a:chExt cx="6787140" cy="1246028"/>
          </a:xfrm>
        </p:grpSpPr>
        <p:sp>
          <p:nvSpPr>
            <p:cNvPr id="1826" name="Google Shape;1826;p32"/>
            <p:cNvSpPr/>
            <p:nvPr/>
          </p:nvSpPr>
          <p:spPr>
            <a:xfrm>
              <a:off x="1334875" y="1635760"/>
              <a:ext cx="6630692" cy="1071514"/>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2"/>
            <p:cNvSpPr/>
            <p:nvPr/>
          </p:nvSpPr>
          <p:spPr>
            <a:xfrm>
              <a:off x="1178427" y="1461246"/>
              <a:ext cx="6630692" cy="1109571"/>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8" name="Google Shape;1828;p32"/>
          <p:cNvSpPr txBox="1"/>
          <p:nvPr>
            <p:ph type="ctrTitle"/>
          </p:nvPr>
        </p:nvSpPr>
        <p:spPr>
          <a:xfrm>
            <a:off x="930650" y="1945525"/>
            <a:ext cx="68121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500"/>
              <a:t>SmartVisionAI</a:t>
            </a:r>
            <a:endParaRPr sz="7500"/>
          </a:p>
        </p:txBody>
      </p:sp>
      <p:sp>
        <p:nvSpPr>
          <p:cNvPr id="1829" name="Google Shape;1829;p32"/>
          <p:cNvSpPr txBox="1"/>
          <p:nvPr>
            <p:ph idx="1" type="subTitle"/>
          </p:nvPr>
        </p:nvSpPr>
        <p:spPr>
          <a:xfrm>
            <a:off x="1521250" y="3392100"/>
            <a:ext cx="6101400" cy="52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“The Future begins with us”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5" name="Shape 1925"/>
        <p:cNvGrpSpPr/>
        <p:nvPr/>
      </p:nvGrpSpPr>
      <p:grpSpPr>
        <a:xfrm>
          <a:off x="0" y="0"/>
          <a:ext cx="0" cy="0"/>
          <a:chOff x="0" y="0"/>
          <a:chExt cx="0" cy="0"/>
        </a:xfrm>
      </p:grpSpPr>
      <p:sp>
        <p:nvSpPr>
          <p:cNvPr id="1926" name="Google Shape;1926;p41"/>
          <p:cNvSpPr/>
          <p:nvPr/>
        </p:nvSpPr>
        <p:spPr>
          <a:xfrm>
            <a:off x="693975" y="1485000"/>
            <a:ext cx="2227500" cy="2173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1"/>
          <p:cNvSpPr txBox="1"/>
          <p:nvPr>
            <p:ph type="title"/>
          </p:nvPr>
        </p:nvSpPr>
        <p:spPr>
          <a:xfrm>
            <a:off x="3277300" y="1515825"/>
            <a:ext cx="4011900" cy="221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200"/>
              <a:t>Business Model</a:t>
            </a:r>
            <a:r>
              <a:rPr lang="en" sz="5200"/>
              <a:t> </a:t>
            </a:r>
            <a:endParaRPr sz="5200"/>
          </a:p>
        </p:txBody>
      </p:sp>
      <p:sp>
        <p:nvSpPr>
          <p:cNvPr id="1928" name="Google Shape;1928;p41"/>
          <p:cNvSpPr txBox="1"/>
          <p:nvPr>
            <p:ph idx="2" type="title"/>
          </p:nvPr>
        </p:nvSpPr>
        <p:spPr>
          <a:xfrm>
            <a:off x="476025" y="1439625"/>
            <a:ext cx="2663400" cy="20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2" name="Shape 1932"/>
        <p:cNvGrpSpPr/>
        <p:nvPr/>
      </p:nvGrpSpPr>
      <p:grpSpPr>
        <a:xfrm>
          <a:off x="0" y="0"/>
          <a:ext cx="0" cy="0"/>
          <a:chOff x="0" y="0"/>
          <a:chExt cx="0" cy="0"/>
        </a:xfrm>
      </p:grpSpPr>
      <p:sp>
        <p:nvSpPr>
          <p:cNvPr id="1933" name="Google Shape;1933;p42"/>
          <p:cNvSpPr txBox="1"/>
          <p:nvPr>
            <p:ph type="title"/>
          </p:nvPr>
        </p:nvSpPr>
        <p:spPr>
          <a:xfrm flipH="1">
            <a:off x="987150" y="378991"/>
            <a:ext cx="7443300" cy="54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500"/>
              <a:t>Business Model</a:t>
            </a:r>
            <a:endParaRPr sz="3500"/>
          </a:p>
        </p:txBody>
      </p:sp>
      <p:sp>
        <p:nvSpPr>
          <p:cNvPr id="1934" name="Google Shape;1934;p42"/>
          <p:cNvSpPr txBox="1"/>
          <p:nvPr/>
        </p:nvSpPr>
        <p:spPr>
          <a:xfrm>
            <a:off x="1138250" y="2239000"/>
            <a:ext cx="31968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IBM Plex Sans"/>
                <a:ea typeface="IBM Plex Sans"/>
                <a:cs typeface="IBM Plex Sans"/>
                <a:sym typeface="IBM Plex Sans"/>
              </a:rPr>
              <a:t>Personalized Services</a:t>
            </a:r>
            <a:endParaRPr b="1" sz="1700">
              <a:solidFill>
                <a:schemeClr val="lt1"/>
              </a:solidFill>
              <a:latin typeface="IBM Plex Sans"/>
              <a:ea typeface="IBM Plex Sans"/>
              <a:cs typeface="IBM Plex Sans"/>
              <a:sym typeface="IBM Plex Sans"/>
            </a:endParaRPr>
          </a:p>
        </p:txBody>
      </p:sp>
      <p:sp>
        <p:nvSpPr>
          <p:cNvPr id="1935" name="Google Shape;1935;p42"/>
          <p:cNvSpPr/>
          <p:nvPr/>
        </p:nvSpPr>
        <p:spPr>
          <a:xfrm>
            <a:off x="622525" y="2391400"/>
            <a:ext cx="479100" cy="198000"/>
          </a:xfrm>
          <a:prstGeom prst="rect">
            <a:avLst/>
          </a:prstGeom>
          <a:solidFill>
            <a:srgbClr val="FF99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2"/>
          <p:cNvSpPr/>
          <p:nvPr/>
        </p:nvSpPr>
        <p:spPr>
          <a:xfrm>
            <a:off x="622525" y="3422999"/>
            <a:ext cx="479100" cy="1980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2"/>
          <p:cNvSpPr txBox="1"/>
          <p:nvPr/>
        </p:nvSpPr>
        <p:spPr>
          <a:xfrm>
            <a:off x="1129092" y="3297600"/>
            <a:ext cx="28125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IBM Plex Sans"/>
                <a:ea typeface="IBM Plex Sans"/>
                <a:cs typeface="IBM Plex Sans"/>
                <a:sym typeface="IBM Plex Sans"/>
              </a:rPr>
              <a:t>Selling our Services to Customs</a:t>
            </a:r>
            <a:endParaRPr b="1" sz="1700">
              <a:solidFill>
                <a:schemeClr val="lt1"/>
              </a:solidFill>
              <a:latin typeface="IBM Plex Sans"/>
              <a:ea typeface="IBM Plex Sans"/>
              <a:cs typeface="IBM Plex Sans"/>
              <a:sym typeface="IBM Plex Sans"/>
            </a:endParaRPr>
          </a:p>
        </p:txBody>
      </p:sp>
      <p:sp>
        <p:nvSpPr>
          <p:cNvPr id="1938" name="Google Shape;1938;p42"/>
          <p:cNvSpPr txBox="1"/>
          <p:nvPr/>
        </p:nvSpPr>
        <p:spPr>
          <a:xfrm>
            <a:off x="4894249" y="2848604"/>
            <a:ext cx="885600" cy="46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200">
                <a:solidFill>
                  <a:schemeClr val="lt1"/>
                </a:solidFill>
                <a:latin typeface="IBM Plex Sans"/>
                <a:ea typeface="IBM Plex Sans"/>
                <a:cs typeface="IBM Plex Sans"/>
                <a:sym typeface="IBM Plex Sans"/>
              </a:rPr>
              <a:t>50 %</a:t>
            </a:r>
            <a:endParaRPr b="1" sz="2200">
              <a:solidFill>
                <a:schemeClr val="lt1"/>
              </a:solidFill>
              <a:latin typeface="IBM Plex Sans"/>
              <a:ea typeface="IBM Plex Sans"/>
              <a:cs typeface="IBM Plex Sans"/>
              <a:sym typeface="IBM Plex Sans"/>
            </a:endParaRPr>
          </a:p>
        </p:txBody>
      </p:sp>
      <p:sp>
        <p:nvSpPr>
          <p:cNvPr id="1939" name="Google Shape;1939;p42"/>
          <p:cNvSpPr txBox="1"/>
          <p:nvPr/>
        </p:nvSpPr>
        <p:spPr>
          <a:xfrm>
            <a:off x="7778200" y="2137999"/>
            <a:ext cx="11133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1"/>
                </a:solidFill>
                <a:latin typeface="IBM Plex Sans"/>
                <a:ea typeface="IBM Plex Sans"/>
                <a:cs typeface="IBM Plex Sans"/>
                <a:sym typeface="IBM Plex Sans"/>
              </a:rPr>
              <a:t>30</a:t>
            </a:r>
            <a:r>
              <a:rPr b="1" lang="en" sz="2200">
                <a:solidFill>
                  <a:schemeClr val="lt1"/>
                </a:solidFill>
                <a:latin typeface="IBM Plex Sans"/>
                <a:ea typeface="IBM Plex Sans"/>
                <a:cs typeface="IBM Plex Sans"/>
                <a:sym typeface="IBM Plex Sans"/>
              </a:rPr>
              <a:t> %</a:t>
            </a:r>
            <a:endParaRPr b="1" sz="2200">
              <a:solidFill>
                <a:schemeClr val="lt1"/>
              </a:solidFill>
              <a:latin typeface="IBM Plex Sans"/>
              <a:ea typeface="IBM Plex Sans"/>
              <a:cs typeface="IBM Plex Sans"/>
              <a:sym typeface="IBM Plex Sans"/>
            </a:endParaRPr>
          </a:p>
        </p:txBody>
      </p:sp>
      <p:sp>
        <p:nvSpPr>
          <p:cNvPr id="1940" name="Google Shape;1940;p42"/>
          <p:cNvSpPr txBox="1"/>
          <p:nvPr/>
        </p:nvSpPr>
        <p:spPr>
          <a:xfrm>
            <a:off x="7778200" y="3526267"/>
            <a:ext cx="1113300" cy="5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1"/>
                </a:solidFill>
                <a:latin typeface="IBM Plex Sans"/>
                <a:ea typeface="IBM Plex Sans"/>
                <a:cs typeface="IBM Plex Sans"/>
                <a:sym typeface="IBM Plex Sans"/>
              </a:rPr>
              <a:t>2</a:t>
            </a:r>
            <a:r>
              <a:rPr b="1" lang="en" sz="2200">
                <a:solidFill>
                  <a:schemeClr val="lt1"/>
                </a:solidFill>
                <a:latin typeface="IBM Plex Sans"/>
                <a:ea typeface="IBM Plex Sans"/>
                <a:cs typeface="IBM Plex Sans"/>
                <a:sym typeface="IBM Plex Sans"/>
              </a:rPr>
              <a:t>0 %</a:t>
            </a:r>
            <a:endParaRPr b="1" sz="2200">
              <a:solidFill>
                <a:schemeClr val="lt1"/>
              </a:solidFill>
              <a:latin typeface="IBM Plex Sans"/>
              <a:ea typeface="IBM Plex Sans"/>
              <a:cs typeface="IBM Plex Sans"/>
              <a:sym typeface="IBM Plex Sans"/>
            </a:endParaRPr>
          </a:p>
        </p:txBody>
      </p:sp>
      <p:sp>
        <p:nvSpPr>
          <p:cNvPr id="1941" name="Google Shape;1941;p42"/>
          <p:cNvSpPr/>
          <p:nvPr/>
        </p:nvSpPr>
        <p:spPr>
          <a:xfrm>
            <a:off x="622525" y="1476225"/>
            <a:ext cx="479100" cy="1980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2"/>
          <p:cNvSpPr txBox="1"/>
          <p:nvPr/>
        </p:nvSpPr>
        <p:spPr>
          <a:xfrm>
            <a:off x="1211750" y="1298925"/>
            <a:ext cx="2946600" cy="4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IBM Plex Sans"/>
                <a:ea typeface="IBM Plex Sans"/>
                <a:cs typeface="IBM Plex Sans"/>
                <a:sym typeface="IBM Plex Sans"/>
              </a:rPr>
              <a:t>Selling  our </a:t>
            </a:r>
            <a:r>
              <a:rPr b="1" lang="en" sz="1700">
                <a:solidFill>
                  <a:schemeClr val="lt1"/>
                </a:solidFill>
                <a:latin typeface="IBM Plex Sans"/>
                <a:ea typeface="IBM Plex Sans"/>
                <a:cs typeface="IBM Plex Sans"/>
                <a:sym typeface="IBM Plex Sans"/>
              </a:rPr>
              <a:t>services</a:t>
            </a:r>
            <a:r>
              <a:rPr b="1" lang="en" sz="1700">
                <a:solidFill>
                  <a:schemeClr val="lt1"/>
                </a:solidFill>
                <a:latin typeface="IBM Plex Sans"/>
                <a:ea typeface="IBM Plex Sans"/>
                <a:cs typeface="IBM Plex Sans"/>
                <a:sym typeface="IBM Plex Sans"/>
              </a:rPr>
              <a:t> to private Security Companies</a:t>
            </a:r>
            <a:endParaRPr b="1" sz="1700">
              <a:solidFill>
                <a:schemeClr val="lt1"/>
              </a:solidFill>
              <a:latin typeface="IBM Plex Sans"/>
              <a:ea typeface="IBM Plex Sans"/>
              <a:cs typeface="IBM Plex Sans"/>
              <a:sym typeface="IBM Plex Sans"/>
            </a:endParaRPr>
          </a:p>
        </p:txBody>
      </p:sp>
      <p:sp>
        <p:nvSpPr>
          <p:cNvPr id="1943" name="Google Shape;1943;p42"/>
          <p:cNvSpPr txBox="1"/>
          <p:nvPr/>
        </p:nvSpPr>
        <p:spPr>
          <a:xfrm>
            <a:off x="1144550" y="2645500"/>
            <a:ext cx="33366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Roboto Slab"/>
                <a:ea typeface="Roboto Slab"/>
                <a:cs typeface="Roboto Slab"/>
                <a:sym typeface="Roboto Slab"/>
              </a:rPr>
              <a:t>Sell </a:t>
            </a:r>
            <a:r>
              <a:rPr lang="en" sz="1500">
                <a:solidFill>
                  <a:schemeClr val="lt1"/>
                </a:solidFill>
                <a:latin typeface="Roboto Slab"/>
                <a:ea typeface="Roboto Slab"/>
                <a:cs typeface="Roboto Slab"/>
                <a:sym typeface="Roboto Slab"/>
              </a:rPr>
              <a:t>Personalize</a:t>
            </a:r>
            <a:r>
              <a:rPr lang="en" sz="1500">
                <a:solidFill>
                  <a:schemeClr val="lt1"/>
                </a:solidFill>
                <a:latin typeface="Roboto Slab"/>
                <a:ea typeface="Roboto Slab"/>
                <a:cs typeface="Roboto Slab"/>
                <a:sym typeface="Roboto Slab"/>
              </a:rPr>
              <a:t> Object detection services for other customs </a:t>
            </a:r>
            <a:endParaRPr sz="1500">
              <a:latin typeface="Roboto Slab"/>
              <a:ea typeface="Roboto Slab"/>
              <a:cs typeface="Roboto Slab"/>
              <a:sym typeface="Roboto Slab"/>
            </a:endParaRPr>
          </a:p>
        </p:txBody>
      </p:sp>
      <p:pic>
        <p:nvPicPr>
          <p:cNvPr id="1944" name="Google Shape;1944;p42" title="Gráfico"/>
          <p:cNvPicPr preferRelativeResize="0"/>
          <p:nvPr/>
        </p:nvPicPr>
        <p:blipFill>
          <a:blip r:embed="rId3">
            <a:alphaModFix/>
          </a:blip>
          <a:stretch>
            <a:fillRect/>
          </a:stretch>
        </p:blipFill>
        <p:spPr>
          <a:xfrm>
            <a:off x="4894250" y="1874750"/>
            <a:ext cx="3900987" cy="2412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8" name="Shape 1948"/>
        <p:cNvGrpSpPr/>
        <p:nvPr/>
      </p:nvGrpSpPr>
      <p:grpSpPr>
        <a:xfrm>
          <a:off x="0" y="0"/>
          <a:ext cx="0" cy="0"/>
          <a:chOff x="0" y="0"/>
          <a:chExt cx="0" cy="0"/>
        </a:xfrm>
      </p:grpSpPr>
      <p:grpSp>
        <p:nvGrpSpPr>
          <p:cNvPr id="1949" name="Google Shape;1949;p43"/>
          <p:cNvGrpSpPr/>
          <p:nvPr/>
        </p:nvGrpSpPr>
        <p:grpSpPr>
          <a:xfrm>
            <a:off x="1361550" y="1806325"/>
            <a:ext cx="6573300" cy="1371600"/>
            <a:chOff x="1361550" y="1972650"/>
            <a:chExt cx="6573300" cy="1371600"/>
          </a:xfrm>
        </p:grpSpPr>
        <p:sp>
          <p:nvSpPr>
            <p:cNvPr id="1950" name="Google Shape;1950;p43"/>
            <p:cNvSpPr/>
            <p:nvPr/>
          </p:nvSpPr>
          <p:spPr>
            <a:xfrm>
              <a:off x="1361550" y="1972650"/>
              <a:ext cx="6420900" cy="1219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3"/>
            <p:cNvSpPr/>
            <p:nvPr/>
          </p:nvSpPr>
          <p:spPr>
            <a:xfrm>
              <a:off x="1513950" y="2125050"/>
              <a:ext cx="6420900" cy="12192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2" name="Google Shape;1952;p43"/>
          <p:cNvSpPr txBox="1"/>
          <p:nvPr>
            <p:ph type="title"/>
          </p:nvPr>
        </p:nvSpPr>
        <p:spPr>
          <a:xfrm>
            <a:off x="1808250" y="1893025"/>
            <a:ext cx="5776200" cy="12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150,000 TND</a:t>
            </a:r>
            <a:endParaRPr/>
          </a:p>
        </p:txBody>
      </p:sp>
      <p:sp>
        <p:nvSpPr>
          <p:cNvPr id="1953" name="Google Shape;1953;p43"/>
          <p:cNvSpPr txBox="1"/>
          <p:nvPr>
            <p:ph idx="1" type="body"/>
          </p:nvPr>
        </p:nvSpPr>
        <p:spPr>
          <a:xfrm>
            <a:off x="1366650" y="3300350"/>
            <a:ext cx="6410700" cy="538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Estimated </a:t>
            </a:r>
            <a:r>
              <a:rPr lang="en" sz="2000"/>
              <a:t>revenue in one year</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44"/>
          <p:cNvSpPr/>
          <p:nvPr/>
        </p:nvSpPr>
        <p:spPr>
          <a:xfrm>
            <a:off x="693975" y="1485000"/>
            <a:ext cx="2227500" cy="2173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4"/>
          <p:cNvSpPr txBox="1"/>
          <p:nvPr>
            <p:ph type="title"/>
          </p:nvPr>
        </p:nvSpPr>
        <p:spPr>
          <a:xfrm>
            <a:off x="3277300" y="1515825"/>
            <a:ext cx="4168500" cy="221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200"/>
              <a:t>Competition</a:t>
            </a:r>
            <a:endParaRPr sz="5200"/>
          </a:p>
        </p:txBody>
      </p:sp>
      <p:sp>
        <p:nvSpPr>
          <p:cNvPr id="1960" name="Google Shape;1960;p44"/>
          <p:cNvSpPr txBox="1"/>
          <p:nvPr>
            <p:ph idx="2" type="title"/>
          </p:nvPr>
        </p:nvSpPr>
        <p:spPr>
          <a:xfrm>
            <a:off x="476025" y="1439625"/>
            <a:ext cx="2663400" cy="20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sp>
        <p:nvSpPr>
          <p:cNvPr id="1965" name="Google Shape;1965;p45"/>
          <p:cNvSpPr txBox="1"/>
          <p:nvPr>
            <p:ph idx="4" type="subTitle"/>
          </p:nvPr>
        </p:nvSpPr>
        <p:spPr>
          <a:xfrm>
            <a:off x="628273" y="3632250"/>
            <a:ext cx="2373300" cy="38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NextAV is Tunisian Based Startup that works on Computer Vision Solution</a:t>
            </a:r>
            <a:endParaRPr/>
          </a:p>
        </p:txBody>
      </p:sp>
      <p:sp>
        <p:nvSpPr>
          <p:cNvPr id="1966" name="Google Shape;1966;p45"/>
          <p:cNvSpPr txBox="1"/>
          <p:nvPr>
            <p:ph idx="5" type="subTitle"/>
          </p:nvPr>
        </p:nvSpPr>
        <p:spPr>
          <a:xfrm>
            <a:off x="3405799" y="3632250"/>
            <a:ext cx="2705100" cy="38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SeeThru is US based startup that have a product that detect threats from </a:t>
            </a:r>
            <a:r>
              <a:rPr lang="en"/>
              <a:t>x ray</a:t>
            </a:r>
            <a:r>
              <a:rPr lang="en"/>
              <a:t> car images</a:t>
            </a:r>
            <a:endParaRPr/>
          </a:p>
        </p:txBody>
      </p:sp>
      <p:sp>
        <p:nvSpPr>
          <p:cNvPr id="1967" name="Google Shape;1967;p45"/>
          <p:cNvSpPr txBox="1"/>
          <p:nvPr>
            <p:ph type="title"/>
          </p:nvPr>
        </p:nvSpPr>
        <p:spPr>
          <a:xfrm flipH="1">
            <a:off x="987150" y="378991"/>
            <a:ext cx="7443300" cy="54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500"/>
              <a:t>Competition</a:t>
            </a:r>
            <a:endParaRPr sz="3500"/>
          </a:p>
        </p:txBody>
      </p:sp>
      <p:pic>
        <p:nvPicPr>
          <p:cNvPr id="1968" name="Google Shape;1968;p45"/>
          <p:cNvPicPr preferRelativeResize="0"/>
          <p:nvPr/>
        </p:nvPicPr>
        <p:blipFill>
          <a:blip r:embed="rId3">
            <a:alphaModFix/>
          </a:blip>
          <a:stretch>
            <a:fillRect/>
          </a:stretch>
        </p:blipFill>
        <p:spPr>
          <a:xfrm>
            <a:off x="683975" y="1521600"/>
            <a:ext cx="1905000" cy="1905000"/>
          </a:xfrm>
          <a:prstGeom prst="rect">
            <a:avLst/>
          </a:prstGeom>
          <a:noFill/>
          <a:ln>
            <a:noFill/>
          </a:ln>
        </p:spPr>
      </p:pic>
      <p:pic>
        <p:nvPicPr>
          <p:cNvPr id="1969" name="Google Shape;1969;p45"/>
          <p:cNvPicPr preferRelativeResize="0"/>
          <p:nvPr/>
        </p:nvPicPr>
        <p:blipFill>
          <a:blip r:embed="rId4">
            <a:alphaModFix/>
          </a:blip>
          <a:stretch>
            <a:fillRect/>
          </a:stretch>
        </p:blipFill>
        <p:spPr>
          <a:xfrm>
            <a:off x="3309224" y="2157938"/>
            <a:ext cx="2898249" cy="632325"/>
          </a:xfrm>
          <a:prstGeom prst="rect">
            <a:avLst/>
          </a:prstGeom>
          <a:noFill/>
          <a:ln>
            <a:noFill/>
          </a:ln>
        </p:spPr>
      </p:pic>
      <p:pic>
        <p:nvPicPr>
          <p:cNvPr id="1970" name="Google Shape;1970;p45"/>
          <p:cNvPicPr preferRelativeResize="0"/>
          <p:nvPr/>
        </p:nvPicPr>
        <p:blipFill>
          <a:blip r:embed="rId5">
            <a:alphaModFix/>
          </a:blip>
          <a:stretch>
            <a:fillRect/>
          </a:stretch>
        </p:blipFill>
        <p:spPr>
          <a:xfrm>
            <a:off x="6854200" y="1915400"/>
            <a:ext cx="1493025" cy="1312700"/>
          </a:xfrm>
          <a:prstGeom prst="rect">
            <a:avLst/>
          </a:prstGeom>
          <a:noFill/>
          <a:ln>
            <a:noFill/>
          </a:ln>
        </p:spPr>
      </p:pic>
      <p:sp>
        <p:nvSpPr>
          <p:cNvPr id="1971" name="Google Shape;1971;p45"/>
          <p:cNvSpPr txBox="1"/>
          <p:nvPr>
            <p:ph idx="4" type="subTitle"/>
          </p:nvPr>
        </p:nvSpPr>
        <p:spPr>
          <a:xfrm>
            <a:off x="6414073" y="3632250"/>
            <a:ext cx="2373300" cy="38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DataVision</a:t>
            </a:r>
            <a:r>
              <a:rPr lang="en"/>
              <a:t> </a:t>
            </a:r>
            <a:r>
              <a:rPr lang="en"/>
              <a:t>is Tunisian Based Startup that works on Computer Vision Solution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5" name="Shape 1975"/>
        <p:cNvGrpSpPr/>
        <p:nvPr/>
      </p:nvGrpSpPr>
      <p:grpSpPr>
        <a:xfrm>
          <a:off x="0" y="0"/>
          <a:ext cx="0" cy="0"/>
          <a:chOff x="0" y="0"/>
          <a:chExt cx="0" cy="0"/>
        </a:xfrm>
      </p:grpSpPr>
      <p:sp>
        <p:nvSpPr>
          <p:cNvPr id="1976" name="Google Shape;1976;p46"/>
          <p:cNvSpPr/>
          <p:nvPr/>
        </p:nvSpPr>
        <p:spPr>
          <a:xfrm>
            <a:off x="693975" y="1485000"/>
            <a:ext cx="2227500" cy="2173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6"/>
          <p:cNvSpPr txBox="1"/>
          <p:nvPr>
            <p:ph type="title"/>
          </p:nvPr>
        </p:nvSpPr>
        <p:spPr>
          <a:xfrm>
            <a:off x="3353500" y="1439625"/>
            <a:ext cx="4893600" cy="250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200"/>
              <a:t>Our Solution Scalability </a:t>
            </a:r>
            <a:endParaRPr sz="5200"/>
          </a:p>
        </p:txBody>
      </p:sp>
      <p:sp>
        <p:nvSpPr>
          <p:cNvPr id="1978" name="Google Shape;1978;p46"/>
          <p:cNvSpPr txBox="1"/>
          <p:nvPr>
            <p:ph idx="2" type="title"/>
          </p:nvPr>
        </p:nvSpPr>
        <p:spPr>
          <a:xfrm>
            <a:off x="476025" y="1439625"/>
            <a:ext cx="2663400" cy="20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47"/>
          <p:cNvSpPr/>
          <p:nvPr/>
        </p:nvSpPr>
        <p:spPr>
          <a:xfrm rot="-666">
            <a:off x="697425" y="1673075"/>
            <a:ext cx="7745100" cy="251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7"/>
          <p:cNvSpPr txBox="1"/>
          <p:nvPr>
            <p:ph type="title"/>
          </p:nvPr>
        </p:nvSpPr>
        <p:spPr>
          <a:xfrm flipH="1">
            <a:off x="987150" y="378991"/>
            <a:ext cx="7443300" cy="54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500"/>
              <a:t>How are we growing ?</a:t>
            </a:r>
            <a:endParaRPr sz="3500"/>
          </a:p>
        </p:txBody>
      </p:sp>
      <p:sp>
        <p:nvSpPr>
          <p:cNvPr id="1985" name="Google Shape;1985;p47"/>
          <p:cNvSpPr txBox="1"/>
          <p:nvPr>
            <p:ph idx="1" type="subTitle"/>
          </p:nvPr>
        </p:nvSpPr>
        <p:spPr>
          <a:xfrm>
            <a:off x="738025" y="2480375"/>
            <a:ext cx="2313300" cy="1511700"/>
          </a:xfrm>
          <a:prstGeom prst="rect">
            <a:avLst/>
          </a:prstGeom>
        </p:spPr>
        <p:txBody>
          <a:bodyPr anchorCtr="0" anchor="ctr" bIns="0" lIns="91425" spcFirstLastPara="1" rIns="91425" wrap="square" tIns="182875">
            <a:noAutofit/>
          </a:bodyPr>
          <a:lstStyle/>
          <a:p>
            <a:pPr indent="0" lvl="0" marL="0" rtl="0" algn="l">
              <a:spcBef>
                <a:spcPts val="0"/>
              </a:spcBef>
              <a:spcAft>
                <a:spcPts val="1600"/>
              </a:spcAft>
              <a:buNone/>
            </a:pPr>
            <a:r>
              <a:rPr lang="en"/>
              <a:t>Most of African country lacks the use of AI </a:t>
            </a:r>
            <a:endParaRPr/>
          </a:p>
        </p:txBody>
      </p:sp>
      <p:sp>
        <p:nvSpPr>
          <p:cNvPr id="1986" name="Google Shape;1986;p47"/>
          <p:cNvSpPr txBox="1"/>
          <p:nvPr>
            <p:ph idx="2" type="subTitle"/>
          </p:nvPr>
        </p:nvSpPr>
        <p:spPr>
          <a:xfrm>
            <a:off x="3332700" y="2753675"/>
            <a:ext cx="2392800" cy="1017900"/>
          </a:xfrm>
          <a:prstGeom prst="rect">
            <a:avLst/>
          </a:prstGeom>
        </p:spPr>
        <p:txBody>
          <a:bodyPr anchorCtr="0" anchor="ctr" bIns="0" lIns="91425" spcFirstLastPara="1" rIns="91425" wrap="square" tIns="182875">
            <a:noAutofit/>
          </a:bodyPr>
          <a:lstStyle/>
          <a:p>
            <a:pPr indent="0" lvl="0" marL="0" rtl="0" algn="l">
              <a:spcBef>
                <a:spcPts val="0"/>
              </a:spcBef>
              <a:spcAft>
                <a:spcPts val="1600"/>
              </a:spcAft>
              <a:buNone/>
            </a:pPr>
            <a:r>
              <a:rPr lang="en"/>
              <a:t>Detecting threats in X-ray Cargo image Scanner</a:t>
            </a:r>
            <a:endParaRPr/>
          </a:p>
        </p:txBody>
      </p:sp>
      <p:sp>
        <p:nvSpPr>
          <p:cNvPr id="1987" name="Google Shape;1987;p47"/>
          <p:cNvSpPr txBox="1"/>
          <p:nvPr>
            <p:ph idx="1" type="subTitle"/>
          </p:nvPr>
        </p:nvSpPr>
        <p:spPr>
          <a:xfrm>
            <a:off x="979667" y="1340027"/>
            <a:ext cx="1830000" cy="38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5700">
                <a:solidFill>
                  <a:schemeClr val="dk1"/>
                </a:solidFill>
                <a:latin typeface="IBM Plex Sans"/>
                <a:ea typeface="IBM Plex Sans"/>
                <a:cs typeface="IBM Plex Sans"/>
                <a:sym typeface="IBM Plex Sans"/>
              </a:rPr>
              <a:t>“</a:t>
            </a:r>
            <a:endParaRPr b="1" sz="5700">
              <a:solidFill>
                <a:schemeClr val="dk1"/>
              </a:solidFill>
              <a:latin typeface="IBM Plex Sans"/>
              <a:ea typeface="IBM Plex Sans"/>
              <a:cs typeface="IBM Plex Sans"/>
              <a:sym typeface="IBM Plex Sans"/>
            </a:endParaRPr>
          </a:p>
        </p:txBody>
      </p:sp>
      <p:sp>
        <p:nvSpPr>
          <p:cNvPr id="1988" name="Google Shape;1988;p47"/>
          <p:cNvSpPr txBox="1"/>
          <p:nvPr>
            <p:ph idx="1" type="subTitle"/>
          </p:nvPr>
        </p:nvSpPr>
        <p:spPr>
          <a:xfrm>
            <a:off x="3614100" y="1287427"/>
            <a:ext cx="1830000" cy="38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5700">
                <a:solidFill>
                  <a:schemeClr val="dk1"/>
                </a:solidFill>
                <a:latin typeface="IBM Plex Sans"/>
                <a:ea typeface="IBM Plex Sans"/>
                <a:cs typeface="IBM Plex Sans"/>
                <a:sym typeface="IBM Plex Sans"/>
              </a:rPr>
              <a:t>“</a:t>
            </a:r>
            <a:endParaRPr b="1" sz="5700">
              <a:solidFill>
                <a:schemeClr val="dk1"/>
              </a:solidFill>
              <a:latin typeface="IBM Plex Sans"/>
              <a:ea typeface="IBM Plex Sans"/>
              <a:cs typeface="IBM Plex Sans"/>
              <a:sym typeface="IBM Plex Sans"/>
            </a:endParaRPr>
          </a:p>
        </p:txBody>
      </p:sp>
      <p:sp>
        <p:nvSpPr>
          <p:cNvPr id="1989" name="Google Shape;1989;p47"/>
          <p:cNvSpPr txBox="1"/>
          <p:nvPr>
            <p:ph idx="1" type="subTitle"/>
          </p:nvPr>
        </p:nvSpPr>
        <p:spPr>
          <a:xfrm>
            <a:off x="6248525" y="1337627"/>
            <a:ext cx="1830000" cy="38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5700">
                <a:solidFill>
                  <a:schemeClr val="dk1"/>
                </a:solidFill>
                <a:latin typeface="IBM Plex Sans"/>
                <a:ea typeface="IBM Plex Sans"/>
                <a:cs typeface="IBM Plex Sans"/>
                <a:sym typeface="IBM Plex Sans"/>
              </a:rPr>
              <a:t>“</a:t>
            </a:r>
            <a:endParaRPr b="1" sz="5700">
              <a:solidFill>
                <a:schemeClr val="dk1"/>
              </a:solidFill>
              <a:latin typeface="IBM Plex Sans"/>
              <a:ea typeface="IBM Plex Sans"/>
              <a:cs typeface="IBM Plex Sans"/>
              <a:sym typeface="IBM Plex Sans"/>
            </a:endParaRPr>
          </a:p>
        </p:txBody>
      </p:sp>
      <p:sp>
        <p:nvSpPr>
          <p:cNvPr id="1990" name="Google Shape;1990;p47"/>
          <p:cNvSpPr txBox="1"/>
          <p:nvPr>
            <p:ph idx="4" type="subTitle"/>
          </p:nvPr>
        </p:nvSpPr>
        <p:spPr>
          <a:xfrm>
            <a:off x="751125" y="1859200"/>
            <a:ext cx="1830000" cy="54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Expanding to Africa</a:t>
            </a:r>
            <a:endParaRPr sz="1800"/>
          </a:p>
        </p:txBody>
      </p:sp>
      <p:sp>
        <p:nvSpPr>
          <p:cNvPr id="1991" name="Google Shape;1991;p47"/>
          <p:cNvSpPr txBox="1"/>
          <p:nvPr>
            <p:ph idx="4" type="subTitle"/>
          </p:nvPr>
        </p:nvSpPr>
        <p:spPr>
          <a:xfrm>
            <a:off x="3140400" y="1859200"/>
            <a:ext cx="2313300" cy="38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X-ray Cargo Scanner </a:t>
            </a:r>
            <a:endParaRPr sz="1800"/>
          </a:p>
        </p:txBody>
      </p:sp>
      <p:sp>
        <p:nvSpPr>
          <p:cNvPr id="1992" name="Google Shape;1992;p47"/>
          <p:cNvSpPr txBox="1"/>
          <p:nvPr>
            <p:ph idx="4" type="subTitle"/>
          </p:nvPr>
        </p:nvSpPr>
        <p:spPr>
          <a:xfrm>
            <a:off x="5765225" y="1858013"/>
            <a:ext cx="2313300" cy="38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X-ray Car Scanner</a:t>
            </a:r>
            <a:endParaRPr sz="1800"/>
          </a:p>
        </p:txBody>
      </p:sp>
      <p:sp>
        <p:nvSpPr>
          <p:cNvPr id="1993" name="Google Shape;1993;p47"/>
          <p:cNvSpPr txBox="1"/>
          <p:nvPr>
            <p:ph idx="2" type="subTitle"/>
          </p:nvPr>
        </p:nvSpPr>
        <p:spPr>
          <a:xfrm>
            <a:off x="5886275" y="2815100"/>
            <a:ext cx="2392800" cy="1017900"/>
          </a:xfrm>
          <a:prstGeom prst="rect">
            <a:avLst/>
          </a:prstGeom>
        </p:spPr>
        <p:txBody>
          <a:bodyPr anchorCtr="0" anchor="ctr" bIns="0" lIns="91425" spcFirstLastPara="1" rIns="91425" wrap="square" tIns="182875">
            <a:noAutofit/>
          </a:bodyPr>
          <a:lstStyle/>
          <a:p>
            <a:pPr indent="0" lvl="0" marL="0" rtl="0" algn="l">
              <a:spcBef>
                <a:spcPts val="0"/>
              </a:spcBef>
              <a:spcAft>
                <a:spcPts val="1600"/>
              </a:spcAft>
              <a:buNone/>
            </a:pPr>
            <a:r>
              <a:rPr lang="en"/>
              <a:t>Detecting threats in X-ray Car image Scanner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7" name="Shape 1997"/>
        <p:cNvGrpSpPr/>
        <p:nvPr/>
      </p:nvGrpSpPr>
      <p:grpSpPr>
        <a:xfrm>
          <a:off x="0" y="0"/>
          <a:ext cx="0" cy="0"/>
          <a:chOff x="0" y="0"/>
          <a:chExt cx="0" cy="0"/>
        </a:xfrm>
      </p:grpSpPr>
      <p:sp>
        <p:nvSpPr>
          <p:cNvPr id="1998" name="Google Shape;1998;p48"/>
          <p:cNvSpPr txBox="1"/>
          <p:nvPr>
            <p:ph idx="7" type="title"/>
          </p:nvPr>
        </p:nvSpPr>
        <p:spPr>
          <a:xfrm flipH="1">
            <a:off x="1088200" y="217316"/>
            <a:ext cx="7443300" cy="54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Our team</a:t>
            </a:r>
            <a:endParaRPr/>
          </a:p>
        </p:txBody>
      </p:sp>
      <p:sp>
        <p:nvSpPr>
          <p:cNvPr id="1999" name="Google Shape;1999;p48"/>
          <p:cNvSpPr txBox="1"/>
          <p:nvPr>
            <p:ph idx="3" type="title"/>
          </p:nvPr>
        </p:nvSpPr>
        <p:spPr>
          <a:xfrm flipH="1">
            <a:off x="1623900" y="3275800"/>
            <a:ext cx="2092200" cy="43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Wassim Henia</a:t>
            </a:r>
            <a:endParaRPr/>
          </a:p>
        </p:txBody>
      </p:sp>
      <p:sp>
        <p:nvSpPr>
          <p:cNvPr id="2000" name="Google Shape;2000;p48"/>
          <p:cNvSpPr txBox="1"/>
          <p:nvPr>
            <p:ph idx="4" type="title"/>
          </p:nvPr>
        </p:nvSpPr>
        <p:spPr>
          <a:xfrm flipH="1">
            <a:off x="1623786" y="3708062"/>
            <a:ext cx="2092200" cy="54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ML/DL Engineer</a:t>
            </a:r>
            <a:endParaRPr/>
          </a:p>
        </p:txBody>
      </p:sp>
      <p:sp>
        <p:nvSpPr>
          <p:cNvPr id="2001" name="Google Shape;2001;p48"/>
          <p:cNvSpPr txBox="1"/>
          <p:nvPr>
            <p:ph idx="5" type="title"/>
          </p:nvPr>
        </p:nvSpPr>
        <p:spPr>
          <a:xfrm flipH="1">
            <a:off x="4773525" y="3232575"/>
            <a:ext cx="2785500" cy="43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Mohamed Boutaieb</a:t>
            </a:r>
            <a:endParaRPr/>
          </a:p>
        </p:txBody>
      </p:sp>
      <p:sp>
        <p:nvSpPr>
          <p:cNvPr id="2002" name="Google Shape;2002;p48"/>
          <p:cNvSpPr txBox="1"/>
          <p:nvPr>
            <p:ph idx="6" type="title"/>
          </p:nvPr>
        </p:nvSpPr>
        <p:spPr>
          <a:xfrm flipH="1">
            <a:off x="4998075" y="3708061"/>
            <a:ext cx="2092200" cy="54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Software </a:t>
            </a:r>
            <a:r>
              <a:rPr lang="en"/>
              <a:t>Engineer</a:t>
            </a:r>
            <a:endParaRPr/>
          </a:p>
          <a:p>
            <a:pPr indent="0" lvl="0" marL="0" rtl="0" algn="ctr">
              <a:spcBef>
                <a:spcPts val="0"/>
              </a:spcBef>
              <a:spcAft>
                <a:spcPts val="0"/>
              </a:spcAft>
              <a:buNone/>
            </a:pPr>
            <a:r>
              <a:t/>
            </a:r>
            <a:endParaRPr/>
          </a:p>
        </p:txBody>
      </p:sp>
      <p:pic>
        <p:nvPicPr>
          <p:cNvPr id="2003" name="Google Shape;2003;p48"/>
          <p:cNvPicPr preferRelativeResize="0"/>
          <p:nvPr/>
        </p:nvPicPr>
        <p:blipFill rotWithShape="1">
          <a:blip r:embed="rId3">
            <a:alphaModFix/>
          </a:blip>
          <a:srcRect b="0" l="26127" r="8619" t="0"/>
          <a:stretch/>
        </p:blipFill>
        <p:spPr>
          <a:xfrm>
            <a:off x="1590628" y="995802"/>
            <a:ext cx="2158500" cy="2208000"/>
          </a:xfrm>
          <a:prstGeom prst="ellipse">
            <a:avLst/>
          </a:prstGeom>
          <a:noFill/>
          <a:ln>
            <a:noFill/>
          </a:ln>
        </p:spPr>
      </p:pic>
      <p:pic>
        <p:nvPicPr>
          <p:cNvPr id="2004" name="Google Shape;2004;p48"/>
          <p:cNvPicPr preferRelativeResize="0"/>
          <p:nvPr/>
        </p:nvPicPr>
        <p:blipFill>
          <a:blip r:embed="rId4">
            <a:alphaModFix/>
          </a:blip>
          <a:stretch>
            <a:fillRect/>
          </a:stretch>
        </p:blipFill>
        <p:spPr>
          <a:xfrm>
            <a:off x="4964925" y="1010212"/>
            <a:ext cx="2158500" cy="2179200"/>
          </a:xfrm>
          <a:prstGeom prst="ellipse">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8" name="Shape 2008"/>
        <p:cNvGrpSpPr/>
        <p:nvPr/>
      </p:nvGrpSpPr>
      <p:grpSpPr>
        <a:xfrm>
          <a:off x="0" y="0"/>
          <a:ext cx="0" cy="0"/>
          <a:chOff x="0" y="0"/>
          <a:chExt cx="0" cy="0"/>
        </a:xfrm>
      </p:grpSpPr>
      <p:sp>
        <p:nvSpPr>
          <p:cNvPr id="2009" name="Google Shape;2009;p49"/>
          <p:cNvSpPr txBox="1"/>
          <p:nvPr>
            <p:ph type="ctrTitle"/>
          </p:nvPr>
        </p:nvSpPr>
        <p:spPr>
          <a:xfrm>
            <a:off x="1815300" y="647249"/>
            <a:ext cx="5513400" cy="23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 for your attention</a:t>
            </a:r>
            <a:endParaRPr/>
          </a:p>
        </p:txBody>
      </p:sp>
      <p:sp>
        <p:nvSpPr>
          <p:cNvPr id="2010" name="Google Shape;2010;p49"/>
          <p:cNvSpPr txBox="1"/>
          <p:nvPr/>
        </p:nvSpPr>
        <p:spPr>
          <a:xfrm>
            <a:off x="2756375" y="4357675"/>
            <a:ext cx="3630300" cy="30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lt1"/>
                </a:solidFill>
                <a:latin typeface="IBM Plex Sans"/>
                <a:ea typeface="IBM Plex Sans"/>
                <a:cs typeface="IBM Plex Sans"/>
                <a:sym typeface="IBM Plex Sans"/>
              </a:rPr>
              <a:t>Please keep this slide for attribution</a:t>
            </a:r>
            <a:endParaRPr sz="1200">
              <a:solidFill>
                <a:schemeClr val="lt1"/>
              </a:solidFill>
              <a:latin typeface="IBM Plex Sans"/>
              <a:ea typeface="IBM Plex Sans"/>
              <a:cs typeface="IBM Plex Sans"/>
              <a:sym typeface="IBM Plex Sans"/>
            </a:endParaRPr>
          </a:p>
          <a:p>
            <a:pPr indent="0" lvl="0" marL="0" rtl="0" algn="ctr">
              <a:spcBef>
                <a:spcPts val="1600"/>
              </a:spcBef>
              <a:spcAft>
                <a:spcPts val="0"/>
              </a:spcAft>
              <a:buNone/>
            </a:pPr>
            <a:r>
              <a:rPr lang="en" sz="1500">
                <a:latin typeface="IBM Plex Sans"/>
                <a:ea typeface="IBM Plex Sans"/>
                <a:cs typeface="IBM Plex Sans"/>
                <a:sym typeface="IBM Plex Sans"/>
              </a:rPr>
              <a:t> </a:t>
            </a:r>
            <a:endParaRPr sz="1500">
              <a:latin typeface="IBM Plex Sans"/>
              <a:ea typeface="IBM Plex Sans"/>
              <a:cs typeface="IBM Plex Sans"/>
              <a:sym typeface="IBM Plex Sans"/>
            </a:endParaRPr>
          </a:p>
        </p:txBody>
      </p:sp>
      <p:grpSp>
        <p:nvGrpSpPr>
          <p:cNvPr id="2011" name="Google Shape;2011;p49"/>
          <p:cNvGrpSpPr/>
          <p:nvPr/>
        </p:nvGrpSpPr>
        <p:grpSpPr>
          <a:xfrm>
            <a:off x="3944829" y="3208966"/>
            <a:ext cx="356865" cy="356865"/>
            <a:chOff x="2866317" y="3817357"/>
            <a:chExt cx="356865" cy="356865"/>
          </a:xfrm>
        </p:grpSpPr>
        <p:sp>
          <p:nvSpPr>
            <p:cNvPr id="2012" name="Google Shape;2012;p49"/>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9"/>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4" name="Google Shape;2014;p49"/>
          <p:cNvGrpSpPr/>
          <p:nvPr/>
        </p:nvGrpSpPr>
        <p:grpSpPr>
          <a:xfrm>
            <a:off x="4841722" y="3208966"/>
            <a:ext cx="356498" cy="356498"/>
            <a:chOff x="4211985" y="3817357"/>
            <a:chExt cx="356498" cy="356498"/>
          </a:xfrm>
        </p:grpSpPr>
        <p:sp>
          <p:nvSpPr>
            <p:cNvPr id="2015" name="Google Shape;2015;p49"/>
            <p:cNvSpPr/>
            <p:nvPr/>
          </p:nvSpPr>
          <p:spPr>
            <a:xfrm>
              <a:off x="4211985" y="3817357"/>
              <a:ext cx="356498" cy="356498"/>
            </a:xfrm>
            <a:custGeom>
              <a:rect b="b" l="l" r="r" t="t"/>
              <a:pathLst>
                <a:path extrusionOk="0" h="13599" w="13599">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9"/>
            <p:cNvSpPr/>
            <p:nvPr/>
          </p:nvSpPr>
          <p:spPr>
            <a:xfrm>
              <a:off x="4288061" y="3909555"/>
              <a:ext cx="227756" cy="187463"/>
            </a:xfrm>
            <a:custGeom>
              <a:rect b="b" l="l" r="r" t="t"/>
              <a:pathLst>
                <a:path extrusionOk="0" h="7151" w="8688">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7" name="Google Shape;2017;p49"/>
          <p:cNvGrpSpPr/>
          <p:nvPr/>
        </p:nvGrpSpPr>
        <p:grpSpPr>
          <a:xfrm>
            <a:off x="4393263" y="3208966"/>
            <a:ext cx="356865" cy="356498"/>
            <a:chOff x="3314750" y="3817357"/>
            <a:chExt cx="356865" cy="356498"/>
          </a:xfrm>
        </p:grpSpPr>
        <p:sp>
          <p:nvSpPr>
            <p:cNvPr id="2018" name="Google Shape;2018;p49"/>
            <p:cNvSpPr/>
            <p:nvPr/>
          </p:nvSpPr>
          <p:spPr>
            <a:xfrm>
              <a:off x="3314750"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9"/>
            <p:cNvSpPr/>
            <p:nvPr/>
          </p:nvSpPr>
          <p:spPr>
            <a:xfrm>
              <a:off x="3379082" y="3881296"/>
              <a:ext cx="228595" cy="228595"/>
            </a:xfrm>
            <a:custGeom>
              <a:rect b="b" l="l" r="r" t="t"/>
              <a:pathLst>
                <a:path extrusionOk="0" h="8720" w="872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9"/>
            <p:cNvSpPr/>
            <p:nvPr/>
          </p:nvSpPr>
          <p:spPr>
            <a:xfrm>
              <a:off x="3412768" y="3935430"/>
              <a:ext cx="140408" cy="120274"/>
            </a:xfrm>
            <a:custGeom>
              <a:rect b="b" l="l" r="r" t="t"/>
              <a:pathLst>
                <a:path extrusionOk="0" h="4588" w="5356">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9"/>
            <p:cNvSpPr/>
            <p:nvPr/>
          </p:nvSpPr>
          <p:spPr>
            <a:xfrm>
              <a:off x="3539518" y="3910447"/>
              <a:ext cx="31065" cy="31039"/>
            </a:xfrm>
            <a:custGeom>
              <a:rect b="b" l="l" r="r" t="t"/>
              <a:pathLst>
                <a:path extrusionOk="0" h="1184" w="1185">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2" name="Google Shape;2022;p49"/>
          <p:cNvSpPr/>
          <p:nvPr/>
        </p:nvSpPr>
        <p:spPr>
          <a:xfrm>
            <a:off x="2313800" y="3823100"/>
            <a:ext cx="4786800" cy="9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33"/>
          <p:cNvSpPr/>
          <p:nvPr/>
        </p:nvSpPr>
        <p:spPr>
          <a:xfrm>
            <a:off x="693975" y="1485000"/>
            <a:ext cx="2227500" cy="2173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txBox="1"/>
          <p:nvPr>
            <p:ph type="title"/>
          </p:nvPr>
        </p:nvSpPr>
        <p:spPr>
          <a:xfrm>
            <a:off x="3277300" y="1515825"/>
            <a:ext cx="4011900" cy="221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200"/>
              <a:t>Problems</a:t>
            </a:r>
            <a:r>
              <a:rPr lang="en" sz="5200"/>
              <a:t> </a:t>
            </a:r>
            <a:endParaRPr sz="5200"/>
          </a:p>
        </p:txBody>
      </p:sp>
      <p:sp>
        <p:nvSpPr>
          <p:cNvPr id="1836" name="Google Shape;1836;p33"/>
          <p:cNvSpPr txBox="1"/>
          <p:nvPr>
            <p:ph idx="2" type="title"/>
          </p:nvPr>
        </p:nvSpPr>
        <p:spPr>
          <a:xfrm>
            <a:off x="476025" y="1439625"/>
            <a:ext cx="2663400" cy="20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0" name="Shape 1840"/>
        <p:cNvGrpSpPr/>
        <p:nvPr/>
      </p:nvGrpSpPr>
      <p:grpSpPr>
        <a:xfrm>
          <a:off x="0" y="0"/>
          <a:ext cx="0" cy="0"/>
          <a:chOff x="0" y="0"/>
          <a:chExt cx="0" cy="0"/>
        </a:xfrm>
      </p:grpSpPr>
      <p:sp>
        <p:nvSpPr>
          <p:cNvPr id="1841" name="Google Shape;1841;p34"/>
          <p:cNvSpPr txBox="1"/>
          <p:nvPr>
            <p:ph type="title"/>
          </p:nvPr>
        </p:nvSpPr>
        <p:spPr>
          <a:xfrm>
            <a:off x="3179150" y="1771625"/>
            <a:ext cx="4218900" cy="134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4"/>
          <p:cNvSpPr txBox="1"/>
          <p:nvPr>
            <p:ph idx="2" type="title"/>
          </p:nvPr>
        </p:nvSpPr>
        <p:spPr>
          <a:xfrm>
            <a:off x="476025" y="1439625"/>
            <a:ext cx="2663400" cy="20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843" name="Google Shape;1843;p34"/>
          <p:cNvSpPr txBox="1"/>
          <p:nvPr>
            <p:ph idx="1" type="subTitle"/>
          </p:nvPr>
        </p:nvSpPr>
        <p:spPr>
          <a:xfrm>
            <a:off x="3179150" y="3071575"/>
            <a:ext cx="5251200" cy="30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4" name="Google Shape;1844;p34"/>
          <p:cNvPicPr preferRelativeResize="0"/>
          <p:nvPr/>
        </p:nvPicPr>
        <p:blipFill>
          <a:blip r:embed="rId3">
            <a:alphaModFix/>
          </a:blip>
          <a:stretch>
            <a:fillRect/>
          </a:stretch>
        </p:blipFill>
        <p:spPr>
          <a:xfrm>
            <a:off x="476025" y="738200"/>
            <a:ext cx="8424925" cy="349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sp>
        <p:nvSpPr>
          <p:cNvPr id="1849" name="Google Shape;1849;p35"/>
          <p:cNvSpPr txBox="1"/>
          <p:nvPr>
            <p:ph type="title"/>
          </p:nvPr>
        </p:nvSpPr>
        <p:spPr>
          <a:xfrm>
            <a:off x="505052" y="2721688"/>
            <a:ext cx="7980300" cy="1344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sz="2400"/>
              <a:t> </a:t>
            </a:r>
            <a:r>
              <a:rPr lang="en" sz="2400">
                <a:solidFill>
                  <a:schemeClr val="dk1"/>
                </a:solidFill>
              </a:rPr>
              <a:t>0.28%</a:t>
            </a:r>
            <a:r>
              <a:rPr lang="en" sz="2400"/>
              <a:t> of times flight delay is caused by security delays (baggage scan) in 2017</a:t>
            </a:r>
            <a:endParaRPr sz="2400"/>
          </a:p>
        </p:txBody>
      </p:sp>
      <p:sp>
        <p:nvSpPr>
          <p:cNvPr id="1850" name="Google Shape;1850;p35"/>
          <p:cNvSpPr txBox="1"/>
          <p:nvPr>
            <p:ph idx="2" type="title"/>
          </p:nvPr>
        </p:nvSpPr>
        <p:spPr>
          <a:xfrm>
            <a:off x="505050" y="1263675"/>
            <a:ext cx="8133900" cy="1007400"/>
          </a:xfrm>
          <a:prstGeom prst="rect">
            <a:avLst/>
          </a:prstGeom>
        </p:spPr>
        <p:txBody>
          <a:bodyPr anchorCtr="0" anchor="b" bIns="91425" lIns="91425" spcFirstLastPara="1" rIns="91425" wrap="square" tIns="91425">
            <a:noAutofit/>
          </a:bodyPr>
          <a:lstStyle/>
          <a:p>
            <a:pPr indent="-381000" lvl="0" marL="457200" rtl="0" algn="l">
              <a:spcBef>
                <a:spcPts val="0"/>
              </a:spcBef>
              <a:spcAft>
                <a:spcPts val="0"/>
              </a:spcAft>
              <a:buSzPts val="2400"/>
              <a:buChar char="●"/>
            </a:pPr>
            <a:r>
              <a:rPr lang="en" sz="2400"/>
              <a:t>8 out of 10 tests </a:t>
            </a:r>
            <a:r>
              <a:rPr lang="en" sz="2400">
                <a:solidFill>
                  <a:schemeClr val="lt1"/>
                </a:solidFill>
              </a:rPr>
              <a:t>Banned items made it through US airport security </a:t>
            </a:r>
            <a:endParaRPr sz="2400">
              <a:solidFill>
                <a:schemeClr val="lt1"/>
              </a:solidFill>
            </a:endParaRPr>
          </a:p>
        </p:txBody>
      </p:sp>
      <p:sp>
        <p:nvSpPr>
          <p:cNvPr id="1851" name="Google Shape;1851;p35"/>
          <p:cNvSpPr txBox="1"/>
          <p:nvPr>
            <p:ph idx="1" type="subTitle"/>
          </p:nvPr>
        </p:nvSpPr>
        <p:spPr>
          <a:xfrm>
            <a:off x="3755125" y="4516600"/>
            <a:ext cx="5251200" cy="30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C2E3A"/>
                </a:solidFill>
                <a:latin typeface="IBM Plex Sans"/>
                <a:ea typeface="IBM Plex Sans"/>
                <a:cs typeface="IBM Plex Sans"/>
                <a:sym typeface="IBM Plex Sans"/>
              </a:rPr>
              <a:t>According to Transportation Security Administration (USA)</a:t>
            </a:r>
            <a:endParaRPr b="1" sz="1400">
              <a:solidFill>
                <a:srgbClr val="0C2E3A"/>
              </a:solidFill>
              <a:latin typeface="IBM Plex Sans"/>
              <a:ea typeface="IBM Plex Sans"/>
              <a:cs typeface="IBM Plex Sans"/>
              <a:sym typeface="IBM Plex Sans"/>
            </a:endParaRPr>
          </a:p>
          <a:p>
            <a:pPr indent="0" lvl="0" marL="0" rtl="0" algn="l">
              <a:spcBef>
                <a:spcPts val="0"/>
              </a:spcBef>
              <a:spcAft>
                <a:spcPts val="1600"/>
              </a:spcAft>
              <a:buNone/>
            </a:pPr>
            <a:r>
              <a:t/>
            </a:r>
            <a:endParaRPr b="1" sz="4000">
              <a:latin typeface="IBM Plex Sans"/>
              <a:ea typeface="IBM Plex Sans"/>
              <a:cs typeface="IBM Plex Sans"/>
              <a:sym typeface="IBM Plex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sp>
        <p:nvSpPr>
          <p:cNvPr id="1856" name="Google Shape;1856;p36"/>
          <p:cNvSpPr/>
          <p:nvPr/>
        </p:nvSpPr>
        <p:spPr>
          <a:xfrm>
            <a:off x="693975" y="1485000"/>
            <a:ext cx="2227500" cy="2173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6"/>
          <p:cNvSpPr txBox="1"/>
          <p:nvPr>
            <p:ph type="title"/>
          </p:nvPr>
        </p:nvSpPr>
        <p:spPr>
          <a:xfrm>
            <a:off x="3277300" y="1515825"/>
            <a:ext cx="4011900" cy="221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200"/>
              <a:t>Solution</a:t>
            </a:r>
            <a:r>
              <a:rPr lang="en" sz="5200"/>
              <a:t> </a:t>
            </a:r>
            <a:endParaRPr sz="5200"/>
          </a:p>
        </p:txBody>
      </p:sp>
      <p:sp>
        <p:nvSpPr>
          <p:cNvPr id="1858" name="Google Shape;1858;p36"/>
          <p:cNvSpPr txBox="1"/>
          <p:nvPr>
            <p:ph idx="2" type="title"/>
          </p:nvPr>
        </p:nvSpPr>
        <p:spPr>
          <a:xfrm>
            <a:off x="476025" y="1439625"/>
            <a:ext cx="2663400" cy="20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37"/>
          <p:cNvSpPr txBox="1"/>
          <p:nvPr>
            <p:ph idx="9" type="title"/>
          </p:nvPr>
        </p:nvSpPr>
        <p:spPr>
          <a:xfrm flipH="1">
            <a:off x="987150" y="378991"/>
            <a:ext cx="7443300" cy="54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600"/>
              <a:t>Our Solution </a:t>
            </a:r>
            <a:endParaRPr sz="3600"/>
          </a:p>
        </p:txBody>
      </p:sp>
      <p:sp>
        <p:nvSpPr>
          <p:cNvPr id="1864" name="Google Shape;1864;p37"/>
          <p:cNvSpPr txBox="1"/>
          <p:nvPr>
            <p:ph idx="3" type="title"/>
          </p:nvPr>
        </p:nvSpPr>
        <p:spPr>
          <a:xfrm flipH="1">
            <a:off x="1627200" y="1047525"/>
            <a:ext cx="7265700" cy="184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2B01C"/>
                </a:solidFill>
                <a:highlight>
                  <a:srgbClr val="FFFFFF"/>
                </a:highlight>
                <a:latin typeface="Arial"/>
                <a:ea typeface="Arial"/>
                <a:cs typeface="Arial"/>
                <a:sym typeface="Arial"/>
              </a:rPr>
              <a:t>SmartVisionAI</a:t>
            </a:r>
            <a:r>
              <a:rPr b="0" lang="en" sz="1500">
                <a:solidFill>
                  <a:srgbClr val="666666"/>
                </a:solidFill>
                <a:highlight>
                  <a:srgbClr val="FFFFFF"/>
                </a:highlight>
                <a:latin typeface="Arial"/>
                <a:ea typeface="Arial"/>
                <a:cs typeface="Arial"/>
                <a:sym typeface="Arial"/>
              </a:rPr>
              <a:t> is an Artificial Intelligence-based solution which ensures accuracy and efficiency in threat-detection at security </a:t>
            </a:r>
            <a:r>
              <a:rPr b="0" lang="en" sz="1500">
                <a:solidFill>
                  <a:srgbClr val="666666"/>
                </a:solidFill>
                <a:highlight>
                  <a:srgbClr val="FFFFFF"/>
                </a:highlight>
                <a:latin typeface="Arial"/>
                <a:ea typeface="Arial"/>
                <a:cs typeface="Arial"/>
                <a:sym typeface="Arial"/>
              </a:rPr>
              <a:t>checkpoints</a:t>
            </a:r>
            <a:r>
              <a:rPr b="0" lang="en" sz="1500">
                <a:solidFill>
                  <a:srgbClr val="666666"/>
                </a:solidFill>
                <a:highlight>
                  <a:srgbClr val="FFFFFF"/>
                </a:highlight>
                <a:latin typeface="Arial"/>
                <a:ea typeface="Arial"/>
                <a:cs typeface="Arial"/>
                <a:sym typeface="Arial"/>
              </a:rPr>
              <a:t>. With robust &amp; fast algorithms at its core, SmartVisionAI detects prohibited items in real-time fro</a:t>
            </a:r>
            <a:r>
              <a:rPr b="0" lang="en" sz="1500">
                <a:solidFill>
                  <a:srgbClr val="666666"/>
                </a:solidFill>
                <a:highlight>
                  <a:srgbClr val="FFFFFF"/>
                </a:highlight>
                <a:latin typeface="Arial"/>
                <a:ea typeface="Arial"/>
                <a:cs typeface="Arial"/>
                <a:sym typeface="Arial"/>
              </a:rPr>
              <a:t>m X-ray Baggage Scanner</a:t>
            </a:r>
            <a:endParaRPr b="0" sz="2500"/>
          </a:p>
        </p:txBody>
      </p:sp>
      <p:pic>
        <p:nvPicPr>
          <p:cNvPr id="1865" name="Google Shape;1865;p37"/>
          <p:cNvPicPr preferRelativeResize="0"/>
          <p:nvPr/>
        </p:nvPicPr>
        <p:blipFill>
          <a:blip r:embed="rId3">
            <a:alphaModFix/>
          </a:blip>
          <a:stretch>
            <a:fillRect/>
          </a:stretch>
        </p:blipFill>
        <p:spPr>
          <a:xfrm>
            <a:off x="2821450" y="2435850"/>
            <a:ext cx="4688674" cy="2535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38"/>
          <p:cNvSpPr txBox="1"/>
          <p:nvPr>
            <p:ph idx="9" type="title"/>
          </p:nvPr>
        </p:nvSpPr>
        <p:spPr>
          <a:xfrm flipH="1">
            <a:off x="987150" y="-9"/>
            <a:ext cx="7443300" cy="54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600"/>
              <a:t>Our Product: BaggageVision</a:t>
            </a:r>
            <a:endParaRPr sz="3600"/>
          </a:p>
        </p:txBody>
      </p:sp>
      <p:pic>
        <p:nvPicPr>
          <p:cNvPr id="1871" name="Google Shape;1871;p38"/>
          <p:cNvPicPr preferRelativeResize="0"/>
          <p:nvPr/>
        </p:nvPicPr>
        <p:blipFill>
          <a:blip r:embed="rId3">
            <a:alphaModFix/>
          </a:blip>
          <a:stretch>
            <a:fillRect/>
          </a:stretch>
        </p:blipFill>
        <p:spPr>
          <a:xfrm>
            <a:off x="0" y="843825"/>
            <a:ext cx="9143999" cy="2077075"/>
          </a:xfrm>
          <a:prstGeom prst="rect">
            <a:avLst/>
          </a:prstGeom>
          <a:noFill/>
          <a:ln>
            <a:noFill/>
          </a:ln>
        </p:spPr>
      </p:pic>
      <p:pic>
        <p:nvPicPr>
          <p:cNvPr id="1872" name="Google Shape;1872;p38"/>
          <p:cNvPicPr preferRelativeResize="0"/>
          <p:nvPr/>
        </p:nvPicPr>
        <p:blipFill>
          <a:blip r:embed="rId4">
            <a:alphaModFix/>
          </a:blip>
          <a:stretch>
            <a:fillRect/>
          </a:stretch>
        </p:blipFill>
        <p:spPr>
          <a:xfrm>
            <a:off x="0" y="2920900"/>
            <a:ext cx="9144000" cy="222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6" name="Shape 1876"/>
        <p:cNvGrpSpPr/>
        <p:nvPr/>
      </p:nvGrpSpPr>
      <p:grpSpPr>
        <a:xfrm>
          <a:off x="0" y="0"/>
          <a:ext cx="0" cy="0"/>
          <a:chOff x="0" y="0"/>
          <a:chExt cx="0" cy="0"/>
        </a:xfrm>
      </p:grpSpPr>
      <p:sp>
        <p:nvSpPr>
          <p:cNvPr id="1877" name="Google Shape;1877;p39"/>
          <p:cNvSpPr txBox="1"/>
          <p:nvPr/>
        </p:nvSpPr>
        <p:spPr>
          <a:xfrm flipH="1">
            <a:off x="677202" y="2544627"/>
            <a:ext cx="32025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rgbClr val="2970B1"/>
                </a:solidFill>
                <a:latin typeface="IBM Plex Sans"/>
                <a:ea typeface="IBM Plex Sans"/>
                <a:cs typeface="IBM Plex Sans"/>
                <a:sym typeface="IBM Plex Sans"/>
              </a:rPr>
              <a:t>Prison</a:t>
            </a:r>
            <a:endParaRPr b="1" sz="2700">
              <a:solidFill>
                <a:srgbClr val="2970B1"/>
              </a:solidFill>
              <a:latin typeface="IBM Plex Sans"/>
              <a:ea typeface="IBM Plex Sans"/>
              <a:cs typeface="IBM Plex Sans"/>
              <a:sym typeface="IBM Plex Sans"/>
            </a:endParaRPr>
          </a:p>
        </p:txBody>
      </p:sp>
      <p:sp>
        <p:nvSpPr>
          <p:cNvPr id="1878" name="Google Shape;1878;p39"/>
          <p:cNvSpPr txBox="1"/>
          <p:nvPr/>
        </p:nvSpPr>
        <p:spPr>
          <a:xfrm flipH="1">
            <a:off x="5064642" y="2545973"/>
            <a:ext cx="2460300" cy="4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rgbClr val="2970B1"/>
                </a:solidFill>
                <a:latin typeface="IBM Plex Sans"/>
                <a:ea typeface="IBM Plex Sans"/>
                <a:cs typeface="IBM Plex Sans"/>
                <a:sym typeface="IBM Plex Sans"/>
              </a:rPr>
              <a:t>Malls</a:t>
            </a:r>
            <a:endParaRPr b="1" sz="2700">
              <a:solidFill>
                <a:srgbClr val="2970B1"/>
              </a:solidFill>
              <a:latin typeface="IBM Plex Sans"/>
              <a:ea typeface="IBM Plex Sans"/>
              <a:cs typeface="IBM Plex Sans"/>
              <a:sym typeface="IBM Plex Sans"/>
            </a:endParaRPr>
          </a:p>
        </p:txBody>
      </p:sp>
      <p:sp>
        <p:nvSpPr>
          <p:cNvPr id="1879" name="Google Shape;1879;p39"/>
          <p:cNvSpPr txBox="1"/>
          <p:nvPr/>
        </p:nvSpPr>
        <p:spPr>
          <a:xfrm flipH="1">
            <a:off x="968385" y="1671038"/>
            <a:ext cx="24603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rgbClr val="2970B1"/>
                </a:solidFill>
                <a:latin typeface="IBM Plex Sans"/>
                <a:ea typeface="IBM Plex Sans"/>
                <a:cs typeface="IBM Plex Sans"/>
                <a:sym typeface="IBM Plex Sans"/>
              </a:rPr>
              <a:t>Airport</a:t>
            </a:r>
            <a:endParaRPr b="1" sz="2700">
              <a:solidFill>
                <a:srgbClr val="2970B1"/>
              </a:solidFill>
              <a:latin typeface="IBM Plex Sans"/>
              <a:ea typeface="IBM Plex Sans"/>
              <a:cs typeface="IBM Plex Sans"/>
              <a:sym typeface="IBM Plex Sans"/>
            </a:endParaRPr>
          </a:p>
        </p:txBody>
      </p:sp>
      <p:sp>
        <p:nvSpPr>
          <p:cNvPr id="1880" name="Google Shape;1880;p39"/>
          <p:cNvSpPr txBox="1"/>
          <p:nvPr/>
        </p:nvSpPr>
        <p:spPr>
          <a:xfrm flipH="1">
            <a:off x="4631725" y="1671025"/>
            <a:ext cx="32025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rgbClr val="2970B1"/>
                </a:solidFill>
                <a:latin typeface="IBM Plex Sans"/>
                <a:ea typeface="IBM Plex Sans"/>
                <a:cs typeface="IBM Plex Sans"/>
                <a:sym typeface="IBM Plex Sans"/>
              </a:rPr>
              <a:t>Stadium/Events</a:t>
            </a:r>
            <a:endParaRPr b="1" sz="2700">
              <a:solidFill>
                <a:srgbClr val="2970B1"/>
              </a:solidFill>
              <a:latin typeface="IBM Plex Sans"/>
              <a:ea typeface="IBM Plex Sans"/>
              <a:cs typeface="IBM Plex Sans"/>
              <a:sym typeface="IBM Plex Sans"/>
            </a:endParaRPr>
          </a:p>
        </p:txBody>
      </p:sp>
      <p:sp>
        <p:nvSpPr>
          <p:cNvPr id="1881" name="Google Shape;1881;p39"/>
          <p:cNvSpPr txBox="1"/>
          <p:nvPr>
            <p:ph type="title"/>
          </p:nvPr>
        </p:nvSpPr>
        <p:spPr>
          <a:xfrm flipH="1">
            <a:off x="968300" y="488641"/>
            <a:ext cx="7443300" cy="54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Where our solution can be applied ?</a:t>
            </a:r>
            <a:endParaRPr/>
          </a:p>
        </p:txBody>
      </p:sp>
      <p:sp>
        <p:nvSpPr>
          <p:cNvPr id="1882" name="Google Shape;1882;p39"/>
          <p:cNvSpPr txBox="1"/>
          <p:nvPr/>
        </p:nvSpPr>
        <p:spPr>
          <a:xfrm flipH="1">
            <a:off x="1103436" y="3418199"/>
            <a:ext cx="2460300" cy="4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rgbClr val="2970B1"/>
                </a:solidFill>
                <a:latin typeface="IBM Plex Sans"/>
                <a:ea typeface="IBM Plex Sans"/>
                <a:cs typeface="IBM Plex Sans"/>
                <a:sym typeface="IBM Plex Sans"/>
              </a:rPr>
              <a:t>Schools</a:t>
            </a:r>
            <a:endParaRPr b="1" sz="2700">
              <a:solidFill>
                <a:srgbClr val="2970B1"/>
              </a:solidFill>
              <a:latin typeface="IBM Plex Sans"/>
              <a:ea typeface="IBM Plex Sans"/>
              <a:cs typeface="IBM Plex Sans"/>
              <a:sym typeface="IBM Plex Sans"/>
            </a:endParaRPr>
          </a:p>
        </p:txBody>
      </p:sp>
      <p:sp>
        <p:nvSpPr>
          <p:cNvPr id="1883" name="Google Shape;1883;p39"/>
          <p:cNvSpPr txBox="1"/>
          <p:nvPr/>
        </p:nvSpPr>
        <p:spPr>
          <a:xfrm flipH="1">
            <a:off x="4862425" y="3418225"/>
            <a:ext cx="2971800" cy="4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rgbClr val="2970B1"/>
                </a:solidFill>
                <a:latin typeface="IBM Plex Sans"/>
                <a:ea typeface="IBM Plex Sans"/>
                <a:cs typeface="IBM Plex Sans"/>
                <a:sym typeface="IBM Plex Sans"/>
              </a:rPr>
              <a:t>Administrations</a:t>
            </a:r>
            <a:endParaRPr b="1" sz="2700">
              <a:solidFill>
                <a:srgbClr val="2970B1"/>
              </a:solidFill>
              <a:latin typeface="IBM Plex Sans"/>
              <a:ea typeface="IBM Plex Sans"/>
              <a:cs typeface="IBM Plex Sans"/>
              <a:sym typeface="IBM Plex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sp>
        <p:nvSpPr>
          <p:cNvPr id="1888" name="Google Shape;1888;p40"/>
          <p:cNvSpPr txBox="1"/>
          <p:nvPr>
            <p:ph idx="16" type="title"/>
          </p:nvPr>
        </p:nvSpPr>
        <p:spPr>
          <a:xfrm flipH="1">
            <a:off x="987150" y="378991"/>
            <a:ext cx="7443300" cy="54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Why us?</a:t>
            </a:r>
            <a:endParaRPr/>
          </a:p>
        </p:txBody>
      </p:sp>
      <p:sp>
        <p:nvSpPr>
          <p:cNvPr id="1889" name="Google Shape;1889;p40"/>
          <p:cNvSpPr txBox="1"/>
          <p:nvPr>
            <p:ph type="title"/>
          </p:nvPr>
        </p:nvSpPr>
        <p:spPr>
          <a:xfrm flipH="1">
            <a:off x="3457350" y="1877302"/>
            <a:ext cx="22293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Huge Range</a:t>
            </a:r>
            <a:endParaRPr sz="2100"/>
          </a:p>
        </p:txBody>
      </p:sp>
      <p:sp>
        <p:nvSpPr>
          <p:cNvPr id="1890" name="Google Shape;1890;p40"/>
          <p:cNvSpPr txBox="1"/>
          <p:nvPr>
            <p:ph idx="3" type="title"/>
          </p:nvPr>
        </p:nvSpPr>
        <p:spPr>
          <a:xfrm flipH="1">
            <a:off x="6102175" y="1867075"/>
            <a:ext cx="23946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Easy Integration</a:t>
            </a:r>
            <a:endParaRPr sz="2100"/>
          </a:p>
        </p:txBody>
      </p:sp>
      <p:sp>
        <p:nvSpPr>
          <p:cNvPr id="1891" name="Google Shape;1891;p40"/>
          <p:cNvSpPr txBox="1"/>
          <p:nvPr>
            <p:ph idx="2" type="title"/>
          </p:nvPr>
        </p:nvSpPr>
        <p:spPr>
          <a:xfrm flipH="1">
            <a:off x="3542100" y="2609252"/>
            <a:ext cx="20598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It can be trained to detect any contraband</a:t>
            </a:r>
            <a:endParaRPr sz="1500"/>
          </a:p>
        </p:txBody>
      </p:sp>
      <p:sp>
        <p:nvSpPr>
          <p:cNvPr id="1892" name="Google Shape;1892;p40"/>
          <p:cNvSpPr txBox="1"/>
          <p:nvPr>
            <p:ph idx="4" type="title"/>
          </p:nvPr>
        </p:nvSpPr>
        <p:spPr>
          <a:xfrm flipH="1">
            <a:off x="6186925" y="2599038"/>
            <a:ext cx="20598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Runs as a separate service and can be accessed via http endpoint.</a:t>
            </a:r>
            <a:endParaRPr sz="1500"/>
          </a:p>
        </p:txBody>
      </p:sp>
      <p:sp>
        <p:nvSpPr>
          <p:cNvPr id="1893" name="Google Shape;1893;p40"/>
          <p:cNvSpPr txBox="1"/>
          <p:nvPr>
            <p:ph idx="9" type="title"/>
          </p:nvPr>
        </p:nvSpPr>
        <p:spPr>
          <a:xfrm flipH="1">
            <a:off x="647225" y="1876350"/>
            <a:ext cx="23946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Time and Energy</a:t>
            </a:r>
            <a:endParaRPr sz="2100"/>
          </a:p>
        </p:txBody>
      </p:sp>
      <p:sp>
        <p:nvSpPr>
          <p:cNvPr id="1894" name="Google Shape;1894;p40"/>
          <p:cNvSpPr txBox="1"/>
          <p:nvPr>
            <p:ph idx="13" type="title"/>
          </p:nvPr>
        </p:nvSpPr>
        <p:spPr>
          <a:xfrm flipH="1">
            <a:off x="897275" y="2608302"/>
            <a:ext cx="20598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Most tasks will be done in less time and less energy with more precision</a:t>
            </a:r>
            <a:endParaRPr sz="1500"/>
          </a:p>
        </p:txBody>
      </p:sp>
      <p:grpSp>
        <p:nvGrpSpPr>
          <p:cNvPr id="1895" name="Google Shape;1895;p40"/>
          <p:cNvGrpSpPr/>
          <p:nvPr/>
        </p:nvGrpSpPr>
        <p:grpSpPr>
          <a:xfrm>
            <a:off x="1665172" y="1428389"/>
            <a:ext cx="358724" cy="420327"/>
            <a:chOff x="-49375900" y="3550975"/>
            <a:chExt cx="256800" cy="300900"/>
          </a:xfrm>
        </p:grpSpPr>
        <p:sp>
          <p:nvSpPr>
            <p:cNvPr id="1896" name="Google Shape;1896;p40"/>
            <p:cNvSpPr/>
            <p:nvPr/>
          </p:nvSpPr>
          <p:spPr>
            <a:xfrm>
              <a:off x="-49231775" y="3638425"/>
              <a:ext cx="59100" cy="59075"/>
            </a:xfrm>
            <a:custGeom>
              <a:rect b="b" l="l" r="r" t="t"/>
              <a:pathLst>
                <a:path extrusionOk="0" h="2363" w="2364">
                  <a:moveTo>
                    <a:pt x="1" y="0"/>
                  </a:moveTo>
                  <a:lnTo>
                    <a:pt x="1513" y="2363"/>
                  </a:lnTo>
                  <a:lnTo>
                    <a:pt x="236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897" name="Google Shape;1897;p40"/>
            <p:cNvSpPr/>
            <p:nvPr/>
          </p:nvSpPr>
          <p:spPr>
            <a:xfrm>
              <a:off x="-49291625" y="3726625"/>
              <a:ext cx="87450" cy="123675"/>
            </a:xfrm>
            <a:custGeom>
              <a:rect b="b" l="l" r="r" t="t"/>
              <a:pathLst>
                <a:path extrusionOk="0" h="4947" w="3498">
                  <a:moveTo>
                    <a:pt x="1" y="1"/>
                  </a:moveTo>
                  <a:lnTo>
                    <a:pt x="1733" y="4947"/>
                  </a:lnTo>
                  <a:lnTo>
                    <a:pt x="34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898" name="Google Shape;1898;p40"/>
            <p:cNvSpPr/>
            <p:nvPr/>
          </p:nvSpPr>
          <p:spPr>
            <a:xfrm>
              <a:off x="-49288475" y="3647075"/>
              <a:ext cx="81150" cy="61450"/>
            </a:xfrm>
            <a:custGeom>
              <a:rect b="b" l="l" r="r" t="t"/>
              <a:pathLst>
                <a:path extrusionOk="0" h="2458" w="3246">
                  <a:moveTo>
                    <a:pt x="1607" y="1"/>
                  </a:moveTo>
                  <a:lnTo>
                    <a:pt x="1" y="2458"/>
                  </a:lnTo>
                  <a:lnTo>
                    <a:pt x="3246" y="2458"/>
                  </a:lnTo>
                  <a:lnTo>
                    <a:pt x="16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899" name="Google Shape;1899;p40"/>
            <p:cNvSpPr/>
            <p:nvPr/>
          </p:nvSpPr>
          <p:spPr>
            <a:xfrm>
              <a:off x="-49375900" y="3648650"/>
              <a:ext cx="59100" cy="59875"/>
            </a:xfrm>
            <a:custGeom>
              <a:rect b="b" l="l" r="r" t="t"/>
              <a:pathLst>
                <a:path extrusionOk="0" h="2395" w="2364">
                  <a:moveTo>
                    <a:pt x="1513" y="1"/>
                  </a:moveTo>
                  <a:lnTo>
                    <a:pt x="1" y="2395"/>
                  </a:lnTo>
                  <a:lnTo>
                    <a:pt x="2363" y="2395"/>
                  </a:lnTo>
                  <a:lnTo>
                    <a:pt x="1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900" name="Google Shape;1900;p40"/>
            <p:cNvSpPr/>
            <p:nvPr/>
          </p:nvSpPr>
          <p:spPr>
            <a:xfrm>
              <a:off x="-49229400" y="3726625"/>
              <a:ext cx="109500" cy="125250"/>
            </a:xfrm>
            <a:custGeom>
              <a:rect b="b" l="l" r="r" t="t"/>
              <a:pathLst>
                <a:path extrusionOk="0" h="5010" w="4380">
                  <a:moveTo>
                    <a:pt x="1765" y="1"/>
                  </a:moveTo>
                  <a:lnTo>
                    <a:pt x="0" y="5010"/>
                  </a:lnTo>
                  <a:lnTo>
                    <a:pt x="43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901" name="Google Shape;1901;p40"/>
            <p:cNvSpPr/>
            <p:nvPr/>
          </p:nvSpPr>
          <p:spPr>
            <a:xfrm>
              <a:off x="-49179000" y="3648650"/>
              <a:ext cx="59900" cy="59875"/>
            </a:xfrm>
            <a:custGeom>
              <a:rect b="b" l="l" r="r" t="t"/>
              <a:pathLst>
                <a:path extrusionOk="0" h="2395" w="2396">
                  <a:moveTo>
                    <a:pt x="851" y="1"/>
                  </a:moveTo>
                  <a:lnTo>
                    <a:pt x="1" y="2395"/>
                  </a:lnTo>
                  <a:lnTo>
                    <a:pt x="2395" y="2395"/>
                  </a:lnTo>
                  <a:lnTo>
                    <a:pt x="8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902" name="Google Shape;1902;p40"/>
            <p:cNvSpPr/>
            <p:nvPr/>
          </p:nvSpPr>
          <p:spPr>
            <a:xfrm>
              <a:off x="-49323125" y="3638425"/>
              <a:ext cx="59100" cy="59075"/>
            </a:xfrm>
            <a:custGeom>
              <a:rect b="b" l="l" r="r" t="t"/>
              <a:pathLst>
                <a:path extrusionOk="0" h="2363" w="2364">
                  <a:moveTo>
                    <a:pt x="0" y="0"/>
                  </a:moveTo>
                  <a:lnTo>
                    <a:pt x="819" y="2363"/>
                  </a:lnTo>
                  <a:lnTo>
                    <a:pt x="23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903" name="Google Shape;1903;p40"/>
            <p:cNvSpPr/>
            <p:nvPr/>
          </p:nvSpPr>
          <p:spPr>
            <a:xfrm>
              <a:off x="-49375100" y="3726625"/>
              <a:ext cx="108700" cy="125250"/>
            </a:xfrm>
            <a:custGeom>
              <a:rect b="b" l="l" r="r" t="t"/>
              <a:pathLst>
                <a:path extrusionOk="0" h="5010" w="4348">
                  <a:moveTo>
                    <a:pt x="0" y="1"/>
                  </a:moveTo>
                  <a:lnTo>
                    <a:pt x="4348" y="5010"/>
                  </a:lnTo>
                  <a:lnTo>
                    <a:pt x="2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904" name="Google Shape;1904;p40"/>
            <p:cNvSpPr/>
            <p:nvPr/>
          </p:nvSpPr>
          <p:spPr>
            <a:xfrm>
              <a:off x="-49256975" y="3550975"/>
              <a:ext cx="17350" cy="53600"/>
            </a:xfrm>
            <a:custGeom>
              <a:rect b="b" l="l" r="r" t="t"/>
              <a:pathLst>
                <a:path extrusionOk="0" h="2144" w="694">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905" name="Google Shape;1905;p40"/>
            <p:cNvSpPr/>
            <p:nvPr/>
          </p:nvSpPr>
          <p:spPr>
            <a:xfrm>
              <a:off x="-49323125" y="3575850"/>
              <a:ext cx="43350" cy="32650"/>
            </a:xfrm>
            <a:custGeom>
              <a:rect b="b" l="l" r="r" t="t"/>
              <a:pathLst>
                <a:path extrusionOk="0" h="1306" w="1734">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906" name="Google Shape;1906;p40"/>
            <p:cNvSpPr/>
            <p:nvPr/>
          </p:nvSpPr>
          <p:spPr>
            <a:xfrm>
              <a:off x="-49217575" y="3575525"/>
              <a:ext cx="44900" cy="32975"/>
            </a:xfrm>
            <a:custGeom>
              <a:rect b="b" l="l" r="r" t="t"/>
              <a:pathLst>
                <a:path extrusionOk="0" h="1319" w="1796">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grpSp>
        <p:nvGrpSpPr>
          <p:cNvPr id="1907" name="Google Shape;1907;p40"/>
          <p:cNvGrpSpPr/>
          <p:nvPr/>
        </p:nvGrpSpPr>
        <p:grpSpPr>
          <a:xfrm>
            <a:off x="7029195" y="1438411"/>
            <a:ext cx="375272" cy="400300"/>
            <a:chOff x="914900" y="3806450"/>
            <a:chExt cx="451700" cy="481825"/>
          </a:xfrm>
        </p:grpSpPr>
        <p:sp>
          <p:nvSpPr>
            <p:cNvPr id="1908" name="Google Shape;1908;p40"/>
            <p:cNvSpPr/>
            <p:nvPr/>
          </p:nvSpPr>
          <p:spPr>
            <a:xfrm>
              <a:off x="914900" y="4174425"/>
              <a:ext cx="423400" cy="113850"/>
            </a:xfrm>
            <a:custGeom>
              <a:rect b="b" l="l" r="r" t="t"/>
              <a:pathLst>
                <a:path extrusionOk="0" h="4554" w="16936">
                  <a:moveTo>
                    <a:pt x="564" y="0"/>
                  </a:moveTo>
                  <a:cubicBezTo>
                    <a:pt x="250" y="0"/>
                    <a:pt x="0" y="250"/>
                    <a:pt x="0" y="563"/>
                  </a:cubicBezTo>
                  <a:cubicBezTo>
                    <a:pt x="0" y="877"/>
                    <a:pt x="250" y="1130"/>
                    <a:pt x="564" y="1130"/>
                  </a:cubicBezTo>
                  <a:lnTo>
                    <a:pt x="2259" y="1130"/>
                  </a:lnTo>
                  <a:lnTo>
                    <a:pt x="2259" y="2861"/>
                  </a:lnTo>
                  <a:cubicBezTo>
                    <a:pt x="2259" y="3795"/>
                    <a:pt x="3015" y="4553"/>
                    <a:pt x="3951" y="4553"/>
                  </a:cubicBezTo>
                  <a:cubicBezTo>
                    <a:pt x="4264" y="4553"/>
                    <a:pt x="4517" y="4300"/>
                    <a:pt x="4517" y="3990"/>
                  </a:cubicBezTo>
                  <a:lnTo>
                    <a:pt x="4517" y="1130"/>
                  </a:lnTo>
                  <a:lnTo>
                    <a:pt x="5646" y="1130"/>
                  </a:lnTo>
                  <a:lnTo>
                    <a:pt x="5646" y="1693"/>
                  </a:lnTo>
                  <a:cubicBezTo>
                    <a:pt x="5646" y="2629"/>
                    <a:pt x="6402" y="3424"/>
                    <a:pt x="7339" y="3424"/>
                  </a:cubicBezTo>
                  <a:cubicBezTo>
                    <a:pt x="7652" y="3424"/>
                    <a:pt x="7905" y="3171"/>
                    <a:pt x="7905" y="2861"/>
                  </a:cubicBezTo>
                  <a:lnTo>
                    <a:pt x="7905" y="1130"/>
                  </a:lnTo>
                  <a:lnTo>
                    <a:pt x="9034" y="1130"/>
                  </a:lnTo>
                  <a:lnTo>
                    <a:pt x="9034" y="3990"/>
                  </a:lnTo>
                  <a:cubicBezTo>
                    <a:pt x="9034" y="4300"/>
                    <a:pt x="9284" y="4553"/>
                    <a:pt x="9597" y="4553"/>
                  </a:cubicBezTo>
                  <a:cubicBezTo>
                    <a:pt x="9910" y="4553"/>
                    <a:pt x="10163" y="4300"/>
                    <a:pt x="10163" y="3990"/>
                  </a:cubicBezTo>
                  <a:lnTo>
                    <a:pt x="10163" y="1130"/>
                  </a:lnTo>
                  <a:lnTo>
                    <a:pt x="16373" y="1130"/>
                  </a:lnTo>
                  <a:cubicBezTo>
                    <a:pt x="16686" y="1130"/>
                    <a:pt x="16936" y="877"/>
                    <a:pt x="16936" y="563"/>
                  </a:cubicBezTo>
                  <a:cubicBezTo>
                    <a:pt x="16936" y="250"/>
                    <a:pt x="16686" y="0"/>
                    <a:pt x="16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sp>
          <p:nvSpPr>
            <p:cNvPr id="1909" name="Google Shape;1909;p40"/>
            <p:cNvSpPr/>
            <p:nvPr/>
          </p:nvSpPr>
          <p:spPr>
            <a:xfrm>
              <a:off x="971350" y="3806450"/>
              <a:ext cx="254100" cy="339775"/>
            </a:xfrm>
            <a:custGeom>
              <a:rect b="b" l="l" r="r" t="t"/>
              <a:pathLst>
                <a:path extrusionOk="0" h="13591" w="10164">
                  <a:moveTo>
                    <a:pt x="7563" y="2032"/>
                  </a:moveTo>
                  <a:cubicBezTo>
                    <a:pt x="7853" y="2032"/>
                    <a:pt x="8131" y="2256"/>
                    <a:pt x="8131" y="2596"/>
                  </a:cubicBezTo>
                  <a:cubicBezTo>
                    <a:pt x="8131" y="2937"/>
                    <a:pt x="7852" y="3163"/>
                    <a:pt x="7562" y="3163"/>
                  </a:cubicBezTo>
                  <a:cubicBezTo>
                    <a:pt x="7423" y="3163"/>
                    <a:pt x="7282" y="3111"/>
                    <a:pt x="7168" y="2997"/>
                  </a:cubicBezTo>
                  <a:cubicBezTo>
                    <a:pt x="6945" y="2777"/>
                    <a:pt x="6945" y="2418"/>
                    <a:pt x="7168" y="2199"/>
                  </a:cubicBezTo>
                  <a:cubicBezTo>
                    <a:pt x="7283" y="2083"/>
                    <a:pt x="7425" y="2032"/>
                    <a:pt x="7563" y="2032"/>
                  </a:cubicBezTo>
                  <a:close/>
                  <a:moveTo>
                    <a:pt x="7339" y="0"/>
                  </a:moveTo>
                  <a:cubicBezTo>
                    <a:pt x="5412" y="0"/>
                    <a:pt x="3759" y="1087"/>
                    <a:pt x="2901" y="2668"/>
                  </a:cubicBezTo>
                  <a:cubicBezTo>
                    <a:pt x="2852" y="2674"/>
                    <a:pt x="2804" y="2686"/>
                    <a:pt x="2762" y="2704"/>
                  </a:cubicBezTo>
                  <a:cubicBezTo>
                    <a:pt x="2602" y="2782"/>
                    <a:pt x="2431" y="2819"/>
                    <a:pt x="2260" y="2819"/>
                  </a:cubicBezTo>
                  <a:cubicBezTo>
                    <a:pt x="1967" y="2819"/>
                    <a:pt x="1678" y="2707"/>
                    <a:pt x="1458" y="2494"/>
                  </a:cubicBezTo>
                  <a:cubicBezTo>
                    <a:pt x="1247" y="2280"/>
                    <a:pt x="1127" y="1994"/>
                    <a:pt x="1130" y="1696"/>
                  </a:cubicBezTo>
                  <a:cubicBezTo>
                    <a:pt x="1130" y="1395"/>
                    <a:pt x="1247" y="1178"/>
                    <a:pt x="1458" y="964"/>
                  </a:cubicBezTo>
                  <a:cubicBezTo>
                    <a:pt x="1681" y="744"/>
                    <a:pt x="1681" y="386"/>
                    <a:pt x="1458" y="166"/>
                  </a:cubicBezTo>
                  <a:cubicBezTo>
                    <a:pt x="1348" y="56"/>
                    <a:pt x="1204" y="1"/>
                    <a:pt x="1059" y="1"/>
                  </a:cubicBezTo>
                  <a:cubicBezTo>
                    <a:pt x="915" y="1"/>
                    <a:pt x="770" y="56"/>
                    <a:pt x="660" y="166"/>
                  </a:cubicBezTo>
                  <a:cubicBezTo>
                    <a:pt x="236" y="594"/>
                    <a:pt x="1" y="1093"/>
                    <a:pt x="1" y="1696"/>
                  </a:cubicBezTo>
                  <a:cubicBezTo>
                    <a:pt x="1" y="2942"/>
                    <a:pt x="1010" y="3954"/>
                    <a:pt x="2259" y="3954"/>
                  </a:cubicBezTo>
                  <a:cubicBezTo>
                    <a:pt x="2307" y="3954"/>
                    <a:pt x="2353" y="3939"/>
                    <a:pt x="2401" y="3936"/>
                  </a:cubicBezTo>
                  <a:lnTo>
                    <a:pt x="2401" y="3936"/>
                  </a:lnTo>
                  <a:cubicBezTo>
                    <a:pt x="2319" y="4282"/>
                    <a:pt x="2274" y="4635"/>
                    <a:pt x="2265" y="4990"/>
                  </a:cubicBezTo>
                  <a:cubicBezTo>
                    <a:pt x="2976" y="4680"/>
                    <a:pt x="3741" y="4517"/>
                    <a:pt x="4518" y="4517"/>
                  </a:cubicBezTo>
                  <a:lnTo>
                    <a:pt x="5081" y="4517"/>
                  </a:lnTo>
                  <a:cubicBezTo>
                    <a:pt x="6017" y="4517"/>
                    <a:pt x="6773" y="5276"/>
                    <a:pt x="6776" y="6213"/>
                  </a:cubicBezTo>
                  <a:lnTo>
                    <a:pt x="6776" y="9073"/>
                  </a:lnTo>
                  <a:cubicBezTo>
                    <a:pt x="6776" y="10925"/>
                    <a:pt x="5864" y="12557"/>
                    <a:pt x="4482" y="13590"/>
                  </a:cubicBezTo>
                  <a:lnTo>
                    <a:pt x="6210" y="13590"/>
                  </a:lnTo>
                  <a:cubicBezTo>
                    <a:pt x="8393" y="13590"/>
                    <a:pt x="10164" y="11820"/>
                    <a:pt x="10164" y="9636"/>
                  </a:cubicBezTo>
                  <a:lnTo>
                    <a:pt x="1016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sp>
          <p:nvSpPr>
            <p:cNvPr id="1910" name="Google Shape;1910;p40"/>
            <p:cNvSpPr/>
            <p:nvPr/>
          </p:nvSpPr>
          <p:spPr>
            <a:xfrm>
              <a:off x="971350" y="3947600"/>
              <a:ext cx="141175" cy="198625"/>
            </a:xfrm>
            <a:custGeom>
              <a:rect b="b" l="l" r="r" t="t"/>
              <a:pathLst>
                <a:path extrusionOk="0" h="7945" w="5647">
                  <a:moveTo>
                    <a:pt x="4518" y="0"/>
                  </a:moveTo>
                  <a:cubicBezTo>
                    <a:pt x="2021" y="0"/>
                    <a:pt x="1" y="2060"/>
                    <a:pt x="1" y="4556"/>
                  </a:cubicBezTo>
                  <a:lnTo>
                    <a:pt x="1" y="6815"/>
                  </a:lnTo>
                  <a:cubicBezTo>
                    <a:pt x="934" y="6812"/>
                    <a:pt x="1693" y="6056"/>
                    <a:pt x="1693" y="5120"/>
                  </a:cubicBezTo>
                  <a:cubicBezTo>
                    <a:pt x="1693" y="4806"/>
                    <a:pt x="1946" y="4556"/>
                    <a:pt x="2259" y="4556"/>
                  </a:cubicBezTo>
                  <a:cubicBezTo>
                    <a:pt x="2569" y="4556"/>
                    <a:pt x="2822" y="4806"/>
                    <a:pt x="2822" y="5120"/>
                  </a:cubicBezTo>
                  <a:cubicBezTo>
                    <a:pt x="2822" y="6547"/>
                    <a:pt x="1753" y="7718"/>
                    <a:pt x="377" y="7905"/>
                  </a:cubicBezTo>
                  <a:cubicBezTo>
                    <a:pt x="434" y="7929"/>
                    <a:pt x="501" y="7941"/>
                    <a:pt x="564" y="7944"/>
                  </a:cubicBezTo>
                  <a:lnTo>
                    <a:pt x="1130" y="7944"/>
                  </a:lnTo>
                  <a:cubicBezTo>
                    <a:pt x="3623" y="7944"/>
                    <a:pt x="5647" y="5921"/>
                    <a:pt x="5647" y="3427"/>
                  </a:cubicBezTo>
                  <a:lnTo>
                    <a:pt x="5647" y="567"/>
                  </a:lnTo>
                  <a:cubicBezTo>
                    <a:pt x="5647" y="253"/>
                    <a:pt x="5394" y="0"/>
                    <a:pt x="50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sp>
          <p:nvSpPr>
            <p:cNvPr id="1911" name="Google Shape;1911;p40"/>
            <p:cNvSpPr/>
            <p:nvPr/>
          </p:nvSpPr>
          <p:spPr>
            <a:xfrm>
              <a:off x="1253675" y="3806450"/>
              <a:ext cx="112925" cy="90350"/>
            </a:xfrm>
            <a:custGeom>
              <a:rect b="b" l="l" r="r" t="t"/>
              <a:pathLst>
                <a:path extrusionOk="0" h="3614" w="4517">
                  <a:moveTo>
                    <a:pt x="0" y="0"/>
                  </a:moveTo>
                  <a:lnTo>
                    <a:pt x="0" y="1696"/>
                  </a:lnTo>
                  <a:cubicBezTo>
                    <a:pt x="142" y="1685"/>
                    <a:pt x="428" y="1669"/>
                    <a:pt x="771" y="1669"/>
                  </a:cubicBezTo>
                  <a:cubicBezTo>
                    <a:pt x="1415" y="1669"/>
                    <a:pt x="2264" y="1726"/>
                    <a:pt x="2749" y="1988"/>
                  </a:cubicBezTo>
                  <a:cubicBezTo>
                    <a:pt x="3355" y="2313"/>
                    <a:pt x="4062" y="3078"/>
                    <a:pt x="4517" y="3614"/>
                  </a:cubicBezTo>
                  <a:lnTo>
                    <a:pt x="4517" y="2259"/>
                  </a:lnTo>
                  <a:cubicBezTo>
                    <a:pt x="4517" y="1012"/>
                    <a:pt x="3505" y="0"/>
                    <a:pt x="2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sp>
          <p:nvSpPr>
            <p:cNvPr id="1912" name="Google Shape;1912;p40"/>
            <p:cNvSpPr/>
            <p:nvPr/>
          </p:nvSpPr>
          <p:spPr>
            <a:xfrm>
              <a:off x="1253600" y="3876425"/>
              <a:ext cx="95025" cy="42975"/>
            </a:xfrm>
            <a:custGeom>
              <a:rect b="b" l="l" r="r" t="t"/>
              <a:pathLst>
                <a:path extrusionOk="0" h="1719" w="3801">
                  <a:moveTo>
                    <a:pt x="726" y="0"/>
                  </a:moveTo>
                  <a:cubicBezTo>
                    <a:pt x="478" y="0"/>
                    <a:pt x="239" y="9"/>
                    <a:pt x="42" y="23"/>
                  </a:cubicBezTo>
                  <a:lnTo>
                    <a:pt x="0" y="23"/>
                  </a:lnTo>
                  <a:lnTo>
                    <a:pt x="3" y="1718"/>
                  </a:lnTo>
                  <a:lnTo>
                    <a:pt x="3800" y="1718"/>
                  </a:lnTo>
                  <a:cubicBezTo>
                    <a:pt x="3379" y="1203"/>
                    <a:pt x="2692" y="438"/>
                    <a:pt x="2219" y="182"/>
                  </a:cubicBezTo>
                  <a:cubicBezTo>
                    <a:pt x="1969" y="49"/>
                    <a:pt x="1321" y="0"/>
                    <a:pt x="7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grpSp>
      <p:grpSp>
        <p:nvGrpSpPr>
          <p:cNvPr id="1913" name="Google Shape;1913;p40"/>
          <p:cNvGrpSpPr/>
          <p:nvPr/>
        </p:nvGrpSpPr>
        <p:grpSpPr>
          <a:xfrm>
            <a:off x="4371071" y="1466973"/>
            <a:ext cx="401858" cy="400321"/>
            <a:chOff x="898875" y="4399275"/>
            <a:chExt cx="483700" cy="481850"/>
          </a:xfrm>
        </p:grpSpPr>
        <p:sp>
          <p:nvSpPr>
            <p:cNvPr id="1914" name="Google Shape;1914;p40"/>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sp>
          <p:nvSpPr>
            <p:cNvPr id="1915" name="Google Shape;1915;p40"/>
            <p:cNvSpPr/>
            <p:nvPr/>
          </p:nvSpPr>
          <p:spPr>
            <a:xfrm>
              <a:off x="1138025" y="4763350"/>
              <a:ext cx="25" cy="25"/>
            </a:xfrm>
            <a:custGeom>
              <a:rect b="b" l="l" r="r" t="t"/>
              <a:pathLst>
                <a:path extrusionOk="0" h="1" w="1">
                  <a:moveTo>
                    <a:pt x="1" y="0"/>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sp>
          <p:nvSpPr>
            <p:cNvPr id="1916" name="Google Shape;1916;p40"/>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sp>
          <p:nvSpPr>
            <p:cNvPr id="1917" name="Google Shape;1917;p40"/>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sp>
          <p:nvSpPr>
            <p:cNvPr id="1918" name="Google Shape;1918;p40"/>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sp>
          <p:nvSpPr>
            <p:cNvPr id="1919" name="Google Shape;1919;p40"/>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sp>
          <p:nvSpPr>
            <p:cNvPr id="1920" name="Google Shape;1920;p40"/>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sp>
          <p:nvSpPr>
            <p:cNvPr id="1921" name="Google Shape;1921;p40"/>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x Consulting by Slidesgo">
  <a:themeElements>
    <a:clrScheme name="Simple Light">
      <a:dk1>
        <a:srgbClr val="D50000"/>
      </a:dk1>
      <a:lt1>
        <a:srgbClr val="2970B1"/>
      </a:lt1>
      <a:dk2>
        <a:srgbClr val="4D8FCB"/>
      </a:dk2>
      <a:lt2>
        <a:srgbClr val="F3F3F3"/>
      </a:lt2>
      <a:accent1>
        <a:srgbClr val="EA9999"/>
      </a:accent1>
      <a:accent2>
        <a:srgbClr val="FFFFFF"/>
      </a:accent2>
      <a:accent3>
        <a:srgbClr val="E7F0F8"/>
      </a:accent3>
      <a:accent4>
        <a:srgbClr val="FFD966"/>
      </a:accent4>
      <a:accent5>
        <a:srgbClr val="2970B1"/>
      </a:accent5>
      <a:accent6>
        <a:srgbClr val="4D8FCB"/>
      </a:accent6>
      <a:hlink>
        <a:srgbClr val="2970B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