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24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72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7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3293-1B52-4155-8BDE-5C22615B1D5B}" type="datetimeFigureOut">
              <a:rPr lang="en-US" smtClean="0"/>
              <a:t>11-Jun-15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FDDDC9-D5E4-4745-8641-80B880AD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180097"/>
            <a:ext cx="8915399" cy="2262781"/>
          </a:xfrm>
        </p:spPr>
        <p:txBody>
          <a:bodyPr/>
          <a:lstStyle/>
          <a:p>
            <a:r>
              <a:rPr lang="en-US" dirty="0"/>
              <a:t>Matrices calculator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Mohamed Ashraf Gamal El Din Dawoud</a:t>
            </a:r>
          </a:p>
          <a:p>
            <a:r>
              <a:rPr lang="en-US" dirty="0" smtClean="0"/>
              <a:t>13P1085</a:t>
            </a:r>
          </a:p>
          <a:p>
            <a:r>
              <a:rPr lang="en-US" dirty="0" smtClean="0"/>
              <a:t>Section: 1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105381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Computer 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4497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9" y="1703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1.1.7 Symmetric matrix</a:t>
            </a:r>
            <a:r>
              <a:rPr lang="en-US" sz="3100" dirty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451210"/>
            <a:ext cx="7219665" cy="5287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6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57" y="44668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1.1.8 Trace: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09" y="1604749"/>
            <a:ext cx="6863317" cy="5038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700" y="375037"/>
            <a:ext cx="9307322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1.2 </a:t>
            </a:r>
            <a:r>
              <a:rPr lang="en-US" dirty="0"/>
              <a:t>Single Matrix operation </a:t>
            </a:r>
            <a:r>
              <a:rPr lang="en-US" dirty="0" smtClean="0"/>
              <a:t>(not square </a:t>
            </a:r>
            <a:r>
              <a:rPr lang="en-US" dirty="0"/>
              <a:t>matrix)</a:t>
            </a:r>
            <a:br>
              <a:rPr lang="en-US" dirty="0"/>
            </a:br>
            <a:r>
              <a:rPr lang="en-US" sz="3100" dirty="0" smtClean="0"/>
              <a:t>1.2.1 </a:t>
            </a:r>
            <a:r>
              <a:rPr lang="en-US" sz="3100" dirty="0"/>
              <a:t>Multiply by constant </a:t>
            </a:r>
            <a:r>
              <a:rPr lang="en-US" sz="3100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8" y="1655927"/>
            <a:ext cx="6689671" cy="490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7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08" y="323859"/>
            <a:ext cx="9412792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1.2 Single Matrix operation (not square matrix)</a:t>
            </a:r>
            <a:br>
              <a:rPr lang="en-US" dirty="0"/>
            </a:br>
            <a:r>
              <a:rPr lang="en-US" sz="3100" dirty="0" smtClean="0"/>
              <a:t>1.2.2 Transpose matrix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75" y="1382972"/>
            <a:ext cx="7274257" cy="5349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9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291" y="351155"/>
            <a:ext cx="9198140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Two Matrices </a:t>
            </a:r>
            <a:r>
              <a:rPr lang="en-US" dirty="0"/>
              <a:t>operation </a:t>
            </a:r>
            <a:r>
              <a:rPr lang="en-US" dirty="0" smtClean="0"/>
              <a:t>(square matrices 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2.1.1 Summation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1505802"/>
            <a:ext cx="7060453" cy="5198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812" y="351155"/>
            <a:ext cx="9443800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2.2 Two Matrices operation (square matrices )</a:t>
            </a:r>
            <a:br>
              <a:rPr lang="en-US" dirty="0"/>
            </a:br>
            <a:r>
              <a:rPr lang="en-US" sz="3100" dirty="0" smtClean="0"/>
              <a:t>2.1.2 Subtraction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9" y="1492155"/>
            <a:ext cx="6820777" cy="5015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461" y="296564"/>
            <a:ext cx="9566630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2.2 Two Matrices operation (square matrices )</a:t>
            </a:r>
            <a:br>
              <a:rPr lang="en-US" dirty="0"/>
            </a:br>
            <a:r>
              <a:rPr lang="en-US" sz="3100" dirty="0" smtClean="0"/>
              <a:t>2.1.3 Multiplication: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90" y="1577454"/>
            <a:ext cx="6803572" cy="49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573" y="323859"/>
            <a:ext cx="9512039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2.2 Two Matrices operation (square matrices )</a:t>
            </a:r>
            <a:br>
              <a:rPr lang="en-US" dirty="0"/>
            </a:br>
            <a:r>
              <a:rPr lang="en-US" sz="3100" dirty="0" smtClean="0"/>
              <a:t>2.1.4 Division: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1492155"/>
            <a:ext cx="6985301" cy="5106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7" y="392098"/>
            <a:ext cx="9471096" cy="1280890"/>
          </a:xfrm>
        </p:spPr>
        <p:txBody>
          <a:bodyPr>
            <a:normAutofit/>
          </a:bodyPr>
          <a:lstStyle/>
          <a:p>
            <a:r>
              <a:rPr lang="en-US" dirty="0"/>
              <a:t>2.2 Two Matrices operation </a:t>
            </a:r>
            <a:r>
              <a:rPr lang="en-US" dirty="0" smtClean="0"/>
              <a:t>(same size)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2.2.1 Summation 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30" y="1672988"/>
            <a:ext cx="6706348" cy="4936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18" y="310212"/>
            <a:ext cx="8911687" cy="1280890"/>
          </a:xfrm>
        </p:spPr>
        <p:txBody>
          <a:bodyPr/>
          <a:lstStyle/>
          <a:p>
            <a:r>
              <a:rPr lang="en-US" dirty="0"/>
              <a:t>2.2 Two Matrices operation (same size)</a:t>
            </a:r>
            <a:br>
              <a:rPr lang="en-US" dirty="0"/>
            </a:br>
            <a:r>
              <a:rPr lang="en-US" sz="3100" dirty="0" smtClean="0"/>
              <a:t>2.2.2 Subtraction: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6" y="1591101"/>
            <a:ext cx="6714697" cy="4908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0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77" y="2133599"/>
            <a:ext cx="10052181" cy="441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2.2 Two Matrices operation </a:t>
            </a:r>
            <a:r>
              <a:rPr lang="en-US" dirty="0" smtClean="0"/>
              <a:t>(column = row)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2.3.1 Multiplication: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905000"/>
            <a:ext cx="6393353" cy="4654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2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66" y="361391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3.1 System of linear equations</a:t>
            </a:r>
            <a:br>
              <a:rPr lang="en-US" dirty="0" smtClean="0"/>
            </a:br>
            <a:r>
              <a:rPr lang="en-US" sz="3100" dirty="0" smtClean="0"/>
              <a:t>One solution: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4" y="1478508"/>
            <a:ext cx="7095878" cy="5180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4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014" y="364803"/>
            <a:ext cx="8911687" cy="1280890"/>
          </a:xfrm>
        </p:spPr>
        <p:txBody>
          <a:bodyPr/>
          <a:lstStyle/>
          <a:p>
            <a:r>
              <a:rPr lang="en-US" dirty="0" smtClean="0"/>
              <a:t>3.2 </a:t>
            </a:r>
            <a:r>
              <a:rPr lang="en-US" dirty="0"/>
              <a:t>System of linear equations</a:t>
            </a:r>
            <a:br>
              <a:rPr lang="en-US" dirty="0"/>
            </a:br>
            <a:r>
              <a:rPr lang="en-US" dirty="0" smtClean="0"/>
              <a:t>More than</a:t>
            </a:r>
            <a:r>
              <a:rPr lang="en-US" sz="3100" dirty="0"/>
              <a:t> </a:t>
            </a:r>
            <a:r>
              <a:rPr lang="en-US" sz="3100" dirty="0" smtClean="0"/>
              <a:t>one </a:t>
            </a:r>
            <a:r>
              <a:rPr lang="en-US" sz="3100" dirty="0"/>
              <a:t>solution: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27" y="1645693"/>
            <a:ext cx="6672117" cy="487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88" y="419393"/>
            <a:ext cx="8911687" cy="1280890"/>
          </a:xfrm>
        </p:spPr>
        <p:txBody>
          <a:bodyPr/>
          <a:lstStyle/>
          <a:p>
            <a:r>
              <a:rPr lang="en-US" dirty="0" smtClean="0"/>
              <a:t>3.3 </a:t>
            </a:r>
            <a:r>
              <a:rPr lang="en-US" dirty="0"/>
              <a:t>System of linear equations</a:t>
            </a:r>
            <a:br>
              <a:rPr lang="en-US" dirty="0"/>
            </a:br>
            <a:r>
              <a:rPr lang="en-US" sz="3100" dirty="0" smtClean="0"/>
              <a:t>No solution</a:t>
            </a:r>
            <a:r>
              <a:rPr lang="en-US" sz="3100" dirty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91" y="1700282"/>
            <a:ext cx="6683840" cy="4884863"/>
          </a:xfrm>
        </p:spPr>
      </p:pic>
    </p:spTree>
    <p:extLst>
      <p:ext uri="{BB962C8B-B14F-4D97-AF65-F5344CB8AC3E}">
        <p14:creationId xmlns:p14="http://schemas.microsoft.com/office/powerpoint/2010/main" val="6216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1.0 Single Matrix operation (square matrix)</a:t>
            </a:r>
            <a:br>
              <a:rPr lang="en-US" dirty="0"/>
            </a:br>
            <a:r>
              <a:rPr lang="en-US" sz="3100" dirty="0" smtClean="0"/>
              <a:t>Possible operations depending on matrix size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2" y="2198982"/>
            <a:ext cx="10112492" cy="4106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6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 Single Matrix operation (square matrix)</a:t>
            </a:r>
            <a:br>
              <a:rPr lang="en-US" dirty="0" smtClean="0"/>
            </a:br>
            <a:r>
              <a:rPr lang="en-US" sz="3100" dirty="0" smtClean="0"/>
              <a:t>1.1.1 Transpose: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39" y="1584961"/>
            <a:ext cx="6864974" cy="5027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6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573" y="2740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1.1.2 Determinant: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07" y="1374269"/>
            <a:ext cx="7510818" cy="5483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8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28291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1.1.3 Diagonal matrix: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49" y="1437564"/>
            <a:ext cx="7294626" cy="5325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9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152" y="28291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1.1.4 Inverse matrix</a:t>
            </a:r>
            <a:r>
              <a:rPr lang="en-US" sz="3100" dirty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97" y="1705591"/>
            <a:ext cx="7028596" cy="515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7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37845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1.1.5 Multiply by constant: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75" y="1563804"/>
            <a:ext cx="7036871" cy="515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4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32385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</a:t>
            </a:r>
            <a:r>
              <a:rPr lang="en-US" dirty="0"/>
              <a:t>Single Matrix operation (square matrix)</a:t>
            </a:r>
            <a:br>
              <a:rPr lang="en-US" dirty="0"/>
            </a:br>
            <a:r>
              <a:rPr lang="en-US" sz="3100" dirty="0" smtClean="0"/>
              <a:t>1.1.6 Power matrix</a:t>
            </a:r>
            <a:r>
              <a:rPr lang="en-US" sz="3100" dirty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7" y="1355677"/>
            <a:ext cx="7192370" cy="528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9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179</Words>
  <Application>Microsoft Office PowerPoint</Application>
  <PresentationFormat>Widescreen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Matrices calculator </vt:lpstr>
      <vt:lpstr>Main Menu</vt:lpstr>
      <vt:lpstr>1.0 Single Matrix operation (square matrix) Possible operations depending on matrix size</vt:lpstr>
      <vt:lpstr>1.1 Single Matrix operation (square matrix) 1.1.1 Transpose:</vt:lpstr>
      <vt:lpstr>1.1 Single Matrix operation (square matrix) 1.1.2 Determinant:</vt:lpstr>
      <vt:lpstr>1.1 Single Matrix operation (square matrix) 1.1.3 Diagonal matrix:</vt:lpstr>
      <vt:lpstr>1.1 Single Matrix operation (square matrix) 1.1.4 Inverse matrix:</vt:lpstr>
      <vt:lpstr>1.1 Single Matrix operation (square matrix) 1.1.5 Multiply by constant:</vt:lpstr>
      <vt:lpstr>1.1 Single Matrix operation (square matrix) 1.1.6 Power matrix:</vt:lpstr>
      <vt:lpstr>1.1 Single Matrix operation (square matrix) 1.1.7 Symmetric matrix:</vt:lpstr>
      <vt:lpstr>1.1 Single Matrix operation (square matrix) 1.1.8 Trace:</vt:lpstr>
      <vt:lpstr>1.2 Single Matrix operation (not square matrix) 1.2.1 Multiply by constant :</vt:lpstr>
      <vt:lpstr>1.2 Single Matrix operation (not square matrix) 1.2.2 Transpose matrix :</vt:lpstr>
      <vt:lpstr>2.2 Two Matrices operation (square matrices ) 2.1.1 Summation :</vt:lpstr>
      <vt:lpstr>2.2 Two Matrices operation (square matrices ) 2.1.2 Subtraction :</vt:lpstr>
      <vt:lpstr>2.2 Two Matrices operation (square matrices ) 2.1.3 Multiplication:</vt:lpstr>
      <vt:lpstr>2.2 Two Matrices operation (square matrices ) 2.1.4 Division:</vt:lpstr>
      <vt:lpstr>2.2 Two Matrices operation (same size) 2.2.1 Summation :</vt:lpstr>
      <vt:lpstr>2.2 Two Matrices operation (same size) 2.2.2 Subtraction:</vt:lpstr>
      <vt:lpstr>2.2 Two Matrices operation (column = row) 2.3.1 Multiplication:</vt:lpstr>
      <vt:lpstr>3.1 System of linear equations One solution:</vt:lpstr>
      <vt:lpstr>3.2 System of linear equations More than one solution:</vt:lpstr>
      <vt:lpstr>3.3 System of linear equations No solution: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project</dc:title>
  <dc:creator>PC</dc:creator>
  <cp:lastModifiedBy>PC</cp:lastModifiedBy>
  <cp:revision>110</cp:revision>
  <dcterms:created xsi:type="dcterms:W3CDTF">2015-06-10T22:55:59Z</dcterms:created>
  <dcterms:modified xsi:type="dcterms:W3CDTF">2015-06-10T23:20:51Z</dcterms:modified>
</cp:coreProperties>
</file>