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684" r:id="rId2"/>
    <p:sldMasterId id="2147483763" r:id="rId3"/>
    <p:sldMasterId id="2147483722" r:id="rId4"/>
    <p:sldMasterId id="2147483736" r:id="rId5"/>
    <p:sldMasterId id="2147483750" r:id="rId6"/>
  </p:sldMasterIdLst>
  <p:notesMasterIdLst>
    <p:notesMasterId r:id="rId12"/>
  </p:notesMasterIdLst>
  <p:sldIdLst>
    <p:sldId id="268" r:id="rId7"/>
    <p:sldId id="279" r:id="rId8"/>
    <p:sldId id="283" r:id="rId9"/>
    <p:sldId id="284" r:id="rId10"/>
    <p:sldId id="285" r:id="rId11"/>
  </p:sldIdLst>
  <p:sldSz cx="9144000" cy="5143500" type="screen16x9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990000"/>
    <a:srgbClr val="800000"/>
    <a:srgbClr val="A50021"/>
    <a:srgbClr val="00CC00"/>
    <a:srgbClr val="CCFFFF"/>
    <a:srgbClr val="FFFF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4" autoAdjust="0"/>
    <p:restoredTop sz="94632" autoAdjust="0"/>
  </p:normalViewPr>
  <p:slideViewPr>
    <p:cSldViewPr>
      <p:cViewPr>
        <p:scale>
          <a:sx n="100" d="100"/>
          <a:sy n="100" d="100"/>
        </p:scale>
        <p:origin x="-576" y="-3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3/7/2011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624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79141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175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419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32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93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3402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65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441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630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930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480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0708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237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1316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9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197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580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22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021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4955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2091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9451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49862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9383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6761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7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1752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8423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7083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3959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803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2323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752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349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397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9601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756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110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61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80620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20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846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3973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9699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953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326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1139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5832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9123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2788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9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0640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1575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191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53400" y="4931718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Jennifer Widom</a:t>
            </a:r>
            <a:endParaRPr lang="en-US" sz="900" dirty="0"/>
          </a:p>
        </p:txBody>
      </p:sp>
    </p:spTree>
    <p:extLst>
      <p:ext uri="{BB962C8B-B14F-4D97-AF65-F5344CB8AC3E}">
        <p14:creationId xmlns="" xmlns:p14="http://schemas.microsoft.com/office/powerpoint/2010/main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block2x2-1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3/7/2011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097863" y="752475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SQL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1971675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267200" y="2088097"/>
            <a:ext cx="4637087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Modification Statements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3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76350"/>
            <a:ext cx="3733800" cy="9144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Lucida Console" pitchFamily="49" charset="0"/>
              </a:rPr>
              <a:t>Insert Into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Table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  Values(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2400" b="1" dirty="0" smtClean="0">
                <a:solidFill>
                  <a:schemeClr val="tx1"/>
                </a:solidFill>
                <a:latin typeface="Lucida Console" pitchFamily="49" charset="0"/>
              </a:rPr>
              <a:t>,…,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n</a:t>
            </a:r>
            <a:r>
              <a:rPr lang="en-US" sz="2400" b="1" dirty="0" smtClean="0">
                <a:latin typeface="Lucida Console" pitchFamily="49" charset="0"/>
              </a:rPr>
              <a:t>)</a:t>
            </a:r>
            <a:endParaRPr lang="en-US" sz="2400" b="1" baseline="-25000" dirty="0" smtClean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15000" y="0"/>
            <a:ext cx="3429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SQL: Modifications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3815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990000"/>
                </a:solidFill>
              </a:rPr>
              <a:t>Inserting new data (2 methods)</a:t>
            </a:r>
            <a:endParaRPr lang="en-US" sz="2800" b="1" dirty="0">
              <a:solidFill>
                <a:srgbClr val="99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2495550"/>
            <a:ext cx="3733800" cy="914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Insert Into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Table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Select-Statement</a:t>
            </a:r>
            <a:endParaRPr kumimoji="0" lang="en-US" sz="2400" b="1" i="0" u="none" strike="noStrike" kern="120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76350"/>
            <a:ext cx="3352800" cy="9144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Lucida Console" pitchFamily="49" charset="0"/>
              </a:rPr>
              <a:t>Delete From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Table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Lucida Console" pitchFamily="49" charset="0"/>
              </a:rPr>
              <a:t>Where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Condition</a:t>
            </a:r>
            <a:endParaRPr lang="en-US" sz="2400" b="1" baseline="-25000" dirty="0" smtClean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15000" y="0"/>
            <a:ext cx="3429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SQL: Modifications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3815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990000"/>
                </a:solidFill>
              </a:rPr>
              <a:t>Deleting existing data</a:t>
            </a:r>
            <a:endParaRPr lang="en-US" sz="2800" b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715000" y="0"/>
            <a:ext cx="3429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SQL: Modifications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3815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990000"/>
                </a:solidFill>
              </a:rPr>
              <a:t>Updating existing data</a:t>
            </a:r>
            <a:endParaRPr lang="en-US" sz="2800" b="1" dirty="0">
              <a:solidFill>
                <a:srgbClr val="99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4400" y="1123950"/>
            <a:ext cx="4191000" cy="137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latin typeface="Lucida Console" pitchFamily="49" charset="0"/>
              </a:rPr>
              <a:t>Update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Table</a:t>
            </a:r>
            <a:endParaRPr kumimoji="0" lang="en-US" sz="2400" b="1" i="0" u="none" strike="noStrike" kern="120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2400" b="1" dirty="0" smtClean="0">
                <a:latin typeface="Lucida Console" pitchFamily="49" charset="0"/>
              </a:rPr>
              <a:t>Set </a:t>
            </a: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</a:rPr>
              <a:t>Attr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noProof="0" dirty="0" smtClean="0">
                <a:latin typeface="Lucida Console" pitchFamily="49" charset="0"/>
              </a:rPr>
              <a:t>= </a:t>
            </a:r>
            <a:r>
              <a:rPr lang="en-US" sz="2400" b="1" noProof="0" dirty="0" smtClean="0">
                <a:solidFill>
                  <a:srgbClr val="0000FF"/>
                </a:solidFill>
                <a:latin typeface="Lucida Console" pitchFamily="49" charset="0"/>
              </a:rPr>
              <a:t>Expression</a:t>
            </a:r>
            <a:endParaRPr lang="en-US" sz="2400" b="1" baseline="-250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Where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C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ondition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715000" y="0"/>
            <a:ext cx="3429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SQL: Modifications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3815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990000"/>
                </a:solidFill>
              </a:rPr>
              <a:t>Updating existing data</a:t>
            </a:r>
            <a:endParaRPr lang="en-US" sz="2800" b="1" dirty="0">
              <a:solidFill>
                <a:srgbClr val="99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4400" y="1123950"/>
            <a:ext cx="5867400" cy="137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latin typeface="Lucida Console" pitchFamily="49" charset="0"/>
              </a:rPr>
              <a:t>Update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Table</a:t>
            </a:r>
            <a:endParaRPr kumimoji="0" lang="en-US" sz="2400" b="1" i="0" u="none" strike="noStrike" kern="120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2400" b="1" dirty="0" smtClean="0">
                <a:latin typeface="Lucida Console" pitchFamily="49" charset="0"/>
              </a:rPr>
              <a:t>Set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kumimoji="0" 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</a:t>
            </a:r>
            <a:r>
              <a:rPr lang="en-US" sz="2400" b="1" noProof="0" dirty="0" smtClean="0">
                <a:latin typeface="Lucida Console" pitchFamily="49" charset="0"/>
              </a:rPr>
              <a:t>=</a:t>
            </a:r>
            <a:r>
              <a:rPr lang="en-US" sz="2400" b="1" noProof="0" dirty="0" err="1" smtClean="0">
                <a:solidFill>
                  <a:srgbClr val="0000FF"/>
                </a:solidFill>
                <a:latin typeface="Lucida Console" pitchFamily="49" charset="0"/>
              </a:rPr>
              <a:t>Expr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2400" b="1" dirty="0" smtClean="0">
                <a:latin typeface="Lucida Console" pitchFamily="49" charset="0"/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Expr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2400" b="1" dirty="0" smtClean="0">
                <a:latin typeface="Lucida Console" pitchFamily="49" charset="0"/>
              </a:rPr>
              <a:t>,…,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n</a:t>
            </a:r>
            <a:r>
              <a:rPr lang="en-US" sz="2400" b="1" dirty="0" smtClean="0">
                <a:latin typeface="Lucida Console" pitchFamily="49" charset="0"/>
              </a:rPr>
              <a:t>=</a:t>
            </a:r>
            <a:r>
              <a:rPr lang="en-US" sz="2400" b="1" dirty="0" err="1" smtClean="0">
                <a:solidFill>
                  <a:srgbClr val="0000FF"/>
                </a:solidFill>
                <a:latin typeface="Lucida Console" pitchFamily="49" charset="0"/>
              </a:rPr>
              <a:t>Expr</a:t>
            </a:r>
            <a:r>
              <a:rPr lang="en-US" sz="2400" b="1" baseline="-25000" dirty="0" err="1" smtClean="0">
                <a:solidFill>
                  <a:srgbClr val="0000FF"/>
                </a:solidFill>
                <a:latin typeface="Lucida Console" pitchFamily="49" charset="0"/>
              </a:rPr>
              <a:t>n</a:t>
            </a:r>
            <a:endParaRPr lang="en-US" sz="2400" b="1" baseline="-250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Where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C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ondition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2724150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Demo: simple college admissions database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College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cName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state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enrollment</a:t>
            </a:r>
            <a:r>
              <a:rPr lang="en-US" sz="2400" dirty="0" smtClean="0">
                <a:latin typeface="Lucida Console" pitchFamily="49" charset="0"/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Student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GPA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sizeHS</a:t>
            </a:r>
            <a:r>
              <a:rPr lang="en-US" sz="2400" dirty="0" smtClean="0">
                <a:latin typeface="Lucida Console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Apply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cName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major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decision</a:t>
            </a:r>
            <a:r>
              <a:rPr lang="en-US" sz="2400" dirty="0" smtClean="0">
                <a:latin typeface="Lucida Console" pitchFamily="49" charset="0"/>
              </a:rPr>
              <a:t>)</a:t>
            </a:r>
            <a:endParaRPr lang="en-US" sz="24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68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2055</TotalTime>
  <Words>82</Words>
  <Application>Microsoft Office PowerPoint</Application>
  <PresentationFormat>On-screen Show (16:9)</PresentationFormat>
  <Paragraphs>27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4_Lecture</vt:lpstr>
      <vt:lpstr>1_Lecture</vt:lpstr>
      <vt:lpstr>2_Lecture</vt:lpstr>
      <vt:lpstr>3_Office Theme</vt:lpstr>
      <vt:lpstr>4_Office Theme</vt:lpstr>
      <vt:lpstr>5_Office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Jennifer Widom</cp:lastModifiedBy>
  <cp:revision>166</cp:revision>
  <dcterms:created xsi:type="dcterms:W3CDTF">2010-07-08T21:59:02Z</dcterms:created>
  <dcterms:modified xsi:type="dcterms:W3CDTF">2011-03-08T00:11:45Z</dcterms:modified>
</cp:coreProperties>
</file>