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3125" r:id="rId3"/>
    <p:sldId id="3126" r:id="rId4"/>
    <p:sldId id="3127" r:id="rId5"/>
    <p:sldId id="3128" r:id="rId6"/>
    <p:sldId id="3129" r:id="rId7"/>
    <p:sldId id="3130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F43CC0-652F-4C8E-9361-FD1B5E517A38}" v="44" dt="2021-03-15T07:06:15.6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guy Benoist" userId="c7c04f4e-3b4e-4719-bfc0-f98a69557ab5" providerId="ADAL" clId="{67F43CC0-652F-4C8E-9361-FD1B5E517A38}"/>
    <pc:docChg chg="custSel modSld">
      <pc:chgData name="Tanguy Benoist" userId="c7c04f4e-3b4e-4719-bfc0-f98a69557ab5" providerId="ADAL" clId="{67F43CC0-652F-4C8E-9361-FD1B5E517A38}" dt="2021-03-15T07:07:32.675" v="154" actId="20577"/>
      <pc:docMkLst>
        <pc:docMk/>
      </pc:docMkLst>
      <pc:sldChg chg="modSp mod">
        <pc:chgData name="Tanguy Benoist" userId="c7c04f4e-3b4e-4719-bfc0-f98a69557ab5" providerId="ADAL" clId="{67F43CC0-652F-4C8E-9361-FD1B5E517A38}" dt="2021-03-15T07:07:32.675" v="154" actId="20577"/>
        <pc:sldMkLst>
          <pc:docMk/>
          <pc:sldMk cId="2865302238" sldId="3126"/>
        </pc:sldMkLst>
        <pc:spChg chg="mod">
          <ac:chgData name="Tanguy Benoist" userId="c7c04f4e-3b4e-4719-bfc0-f98a69557ab5" providerId="ADAL" clId="{67F43CC0-652F-4C8E-9361-FD1B5E517A38}" dt="2021-03-15T07:07:32.675" v="154" actId="20577"/>
          <ac:spMkLst>
            <pc:docMk/>
            <pc:sldMk cId="2865302238" sldId="3126"/>
            <ac:spMk id="3" creationId="{1AF7D403-3A65-42AC-B850-742524A0EAC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4B8D2E-B710-40A0-B330-0F73F51ED575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5" csCatId="accent1" phldr="1"/>
      <dgm:spPr/>
      <dgm:t>
        <a:bodyPr/>
        <a:lstStyle/>
        <a:p>
          <a:endParaRPr lang="fr-FR"/>
        </a:p>
      </dgm:t>
    </dgm:pt>
    <dgm:pt modelId="{FB5C5F63-3E40-4335-9F34-1867678E9F11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360929" tIns="71120" rIns="71120" bIns="71120" numCol="1" spcCol="1270" anchor="ctr" anchorCtr="0"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b="0" i="0" kern="1200" cap="none" baseline="0" dirty="0">
              <a:solidFill>
                <a:srgbClr val="0078B9"/>
              </a:solidFill>
              <a:latin typeface="Gandhi Sans"/>
              <a:ea typeface="+mn-ea"/>
              <a:cs typeface="+mn-cs"/>
            </a:rPr>
            <a:t>    Choix techniques</a:t>
          </a:r>
        </a:p>
      </dgm:t>
    </dgm:pt>
    <dgm:pt modelId="{20258922-8648-4A50-B979-31E3825A1DF3}" type="parTrans" cxnId="{C08D48BD-8B1A-4954-B0F5-79AA42F4C77D}">
      <dgm:prSet/>
      <dgm:spPr/>
      <dgm:t>
        <a:bodyPr/>
        <a:lstStyle/>
        <a:p>
          <a:endParaRPr lang="fr-FR"/>
        </a:p>
      </dgm:t>
    </dgm:pt>
    <dgm:pt modelId="{0C87FF24-DB29-4F74-8C9A-9869BA2C09A2}" type="sibTrans" cxnId="{C08D48BD-8B1A-4954-B0F5-79AA42F4C77D}">
      <dgm:prSet/>
      <dgm:spPr/>
      <dgm:t>
        <a:bodyPr/>
        <a:lstStyle/>
        <a:p>
          <a:endParaRPr lang="fr-FR"/>
        </a:p>
      </dgm:t>
    </dgm:pt>
    <dgm:pt modelId="{9E210FEB-1B1D-4A62-911F-8A9AB7AB2D89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360929" tIns="71120" rIns="71120" bIns="71120" numCol="1" spcCol="1270" anchor="ctr" anchorCtr="0"/>
        <a:lstStyle/>
        <a:p>
          <a:pPr>
            <a:buNone/>
          </a:pPr>
          <a:r>
            <a:rPr lang="fr-FR" b="0" i="0" cap="none" baseline="0" dirty="0">
              <a:solidFill>
                <a:srgbClr val="0078B9"/>
              </a:solidFill>
              <a:latin typeface="Gandhi Sans"/>
              <a:ea typeface="+mn-ea"/>
              <a:cs typeface="+mn-cs"/>
            </a:rPr>
            <a:t>    Infrastructure de développement</a:t>
          </a:r>
        </a:p>
      </dgm:t>
    </dgm:pt>
    <dgm:pt modelId="{401CFA38-56CB-4353-85ED-CFD8C283928D}" type="parTrans" cxnId="{FD754816-22A0-4409-8D15-FA3A8E40F98E}">
      <dgm:prSet/>
      <dgm:spPr/>
      <dgm:t>
        <a:bodyPr/>
        <a:lstStyle/>
        <a:p>
          <a:endParaRPr lang="fr-FR"/>
        </a:p>
      </dgm:t>
    </dgm:pt>
    <dgm:pt modelId="{84CB3728-50CD-40ED-913C-DD782EED6C39}" type="sibTrans" cxnId="{FD754816-22A0-4409-8D15-FA3A8E40F98E}">
      <dgm:prSet/>
      <dgm:spPr/>
      <dgm:t>
        <a:bodyPr/>
        <a:lstStyle/>
        <a:p>
          <a:endParaRPr lang="fr-FR"/>
        </a:p>
      </dgm:t>
    </dgm:pt>
    <dgm:pt modelId="{B28CA53C-F7F5-4B2E-879D-800205F2B61F}">
      <dgm:prSet phldrT="[Texte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360929" tIns="71120" rIns="71120" bIns="71120" numCol="1" spcCol="1270" anchor="ctr" anchorCtr="0"/>
        <a:lstStyle/>
        <a:p>
          <a:pPr>
            <a:buNone/>
          </a:pPr>
          <a:r>
            <a:rPr lang="fr-FR" b="0" i="0" cap="none" baseline="0" dirty="0">
              <a:solidFill>
                <a:srgbClr val="0078B9"/>
              </a:solidFill>
              <a:latin typeface="Gandhi Sans"/>
              <a:ea typeface="+mn-ea"/>
              <a:cs typeface="+mn-cs"/>
            </a:rPr>
            <a:t>    Infrastructure de production</a:t>
          </a:r>
        </a:p>
      </dgm:t>
    </dgm:pt>
    <dgm:pt modelId="{07F3EA04-3F57-41C0-9FE5-39BA4BFCEFBD}" type="parTrans" cxnId="{9560A747-04A5-44C3-BA95-9FDDABE1A354}">
      <dgm:prSet/>
      <dgm:spPr/>
      <dgm:t>
        <a:bodyPr/>
        <a:lstStyle/>
        <a:p>
          <a:endParaRPr lang="fr-FR"/>
        </a:p>
      </dgm:t>
    </dgm:pt>
    <dgm:pt modelId="{F3255BAA-F457-4FA1-84AD-8E36CF2839DA}" type="sibTrans" cxnId="{9560A747-04A5-44C3-BA95-9FDDABE1A354}">
      <dgm:prSet/>
      <dgm:spPr/>
      <dgm:t>
        <a:bodyPr/>
        <a:lstStyle/>
        <a:p>
          <a:endParaRPr lang="fr-FR"/>
        </a:p>
      </dgm:t>
    </dgm:pt>
    <dgm:pt modelId="{41570994-1BD6-4575-8B49-F66748D245E5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293360" tIns="71120" rIns="71120" bIns="71120" numCol="1" spcCol="1270" anchor="ctr" anchorCtr="0"/>
        <a:lstStyle/>
        <a:p>
          <a:pPr>
            <a:buNone/>
          </a:pPr>
          <a:r>
            <a:rPr lang="fr-FR" b="0" i="0" cap="none" baseline="0" dirty="0">
              <a:solidFill>
                <a:srgbClr val="0078B9"/>
              </a:solidFill>
              <a:latin typeface="Gandhi Sans"/>
              <a:ea typeface="+mn-ea"/>
              <a:cs typeface="+mn-cs"/>
            </a:rPr>
            <a:t>     Questions</a:t>
          </a:r>
        </a:p>
      </dgm:t>
    </dgm:pt>
    <dgm:pt modelId="{CE40FD0A-248C-49DF-B9EC-5505837997E8}" type="parTrans" cxnId="{6E58B294-3D4B-4DC5-BC33-EABB1C930658}">
      <dgm:prSet/>
      <dgm:spPr/>
      <dgm:t>
        <a:bodyPr/>
        <a:lstStyle/>
        <a:p>
          <a:endParaRPr lang="fr-FR"/>
        </a:p>
      </dgm:t>
    </dgm:pt>
    <dgm:pt modelId="{A2010D8E-2CF9-4EB5-A9E4-E3E5C647F8C8}" type="sibTrans" cxnId="{6E58B294-3D4B-4DC5-BC33-EABB1C930658}">
      <dgm:prSet/>
      <dgm:spPr/>
      <dgm:t>
        <a:bodyPr/>
        <a:lstStyle/>
        <a:p>
          <a:endParaRPr lang="fr-FR"/>
        </a:p>
      </dgm:t>
    </dgm:pt>
    <dgm:pt modelId="{0E2B32A1-E2AC-434E-B225-0D6C414E1B5C}" type="pres">
      <dgm:prSet presAssocID="{DD4B8D2E-B710-40A0-B330-0F73F51ED575}" presName="Name0" presStyleCnt="0">
        <dgm:presLayoutVars>
          <dgm:chMax val="7"/>
          <dgm:chPref val="7"/>
          <dgm:dir/>
        </dgm:presLayoutVars>
      </dgm:prSet>
      <dgm:spPr/>
    </dgm:pt>
    <dgm:pt modelId="{517DCECA-BFB8-4CE6-9A57-990401CDD322}" type="pres">
      <dgm:prSet presAssocID="{DD4B8D2E-B710-40A0-B330-0F73F51ED575}" presName="Name1" presStyleCnt="0"/>
      <dgm:spPr/>
    </dgm:pt>
    <dgm:pt modelId="{CD7BF08D-986B-47C4-B92F-9561CE944E17}" type="pres">
      <dgm:prSet presAssocID="{DD4B8D2E-B710-40A0-B330-0F73F51ED575}" presName="cycle" presStyleCnt="0"/>
      <dgm:spPr/>
    </dgm:pt>
    <dgm:pt modelId="{1DA9BCA2-9DC3-4E91-8000-E92BDC7E002A}" type="pres">
      <dgm:prSet presAssocID="{DD4B8D2E-B710-40A0-B330-0F73F51ED575}" presName="srcNode" presStyleLbl="node1" presStyleIdx="0" presStyleCnt="4"/>
      <dgm:spPr/>
    </dgm:pt>
    <dgm:pt modelId="{4C794990-9F22-4DA9-B9C1-71CEAA421E48}" type="pres">
      <dgm:prSet presAssocID="{DD4B8D2E-B710-40A0-B330-0F73F51ED575}" presName="conn" presStyleLbl="parChTrans1D2" presStyleIdx="0" presStyleCnt="1"/>
      <dgm:spPr/>
    </dgm:pt>
    <dgm:pt modelId="{5DB60455-65FC-44E7-A9D4-C46CB990F40D}" type="pres">
      <dgm:prSet presAssocID="{DD4B8D2E-B710-40A0-B330-0F73F51ED575}" presName="extraNode" presStyleLbl="node1" presStyleIdx="0" presStyleCnt="4"/>
      <dgm:spPr/>
    </dgm:pt>
    <dgm:pt modelId="{FF4357C5-873D-40B1-87B8-32A31618F020}" type="pres">
      <dgm:prSet presAssocID="{DD4B8D2E-B710-40A0-B330-0F73F51ED575}" presName="dstNode" presStyleLbl="node1" presStyleIdx="0" presStyleCnt="4"/>
      <dgm:spPr/>
    </dgm:pt>
    <dgm:pt modelId="{FBB094F1-C948-4E52-A809-354273A0358E}" type="pres">
      <dgm:prSet presAssocID="{FB5C5F63-3E40-4335-9F34-1867678E9F11}" presName="text_1" presStyleLbl="node1" presStyleIdx="0" presStyleCnt="4">
        <dgm:presLayoutVars>
          <dgm:bulletEnabled val="1"/>
        </dgm:presLayoutVars>
      </dgm:prSet>
      <dgm:spPr>
        <a:xfrm>
          <a:off x="463269" y="307152"/>
          <a:ext cx="9862604" cy="614698"/>
        </a:xfrm>
        <a:prstGeom prst="rect">
          <a:avLst/>
        </a:prstGeom>
      </dgm:spPr>
    </dgm:pt>
    <dgm:pt modelId="{E87AA9E8-FBD8-4B04-BE49-5D02CEE2A355}" type="pres">
      <dgm:prSet presAssocID="{FB5C5F63-3E40-4335-9F34-1867678E9F11}" presName="accent_1" presStyleCnt="0"/>
      <dgm:spPr/>
    </dgm:pt>
    <dgm:pt modelId="{D85BCB18-B611-4E92-964B-017DE7966E75}" type="pres">
      <dgm:prSet presAssocID="{FB5C5F63-3E40-4335-9F34-1867678E9F11}" presName="accentRepeatNode" presStyleLbl="solidFgAcc1" presStyleIdx="0" presStyleCnt="4"/>
      <dgm:spPr>
        <a:xfrm>
          <a:off x="79082" y="230315"/>
          <a:ext cx="768372" cy="768372"/>
        </a:xfrm>
        <a:prstGeom prst="ellipse">
          <a:avLst/>
        </a:prstGeom>
        <a:solidFill>
          <a:srgbClr val="1F497D">
            <a:lumMod val="20000"/>
            <a:lumOff val="80000"/>
          </a:srgbClr>
        </a:solidFill>
        <a:ln w="25400" cap="flat" cmpd="sng" algn="ctr">
          <a:solidFill>
            <a:srgbClr val="4F81BD"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C9B4AEE3-5A3A-4598-9C10-BF6E5B4638B0}" type="pres">
      <dgm:prSet presAssocID="{9E210FEB-1B1D-4A62-911F-8A9AB7AB2D89}" presName="text_2" presStyleLbl="node1" presStyleIdx="1" presStyleCnt="4">
        <dgm:presLayoutVars>
          <dgm:bulletEnabled val="1"/>
        </dgm:presLayoutVars>
      </dgm:prSet>
      <dgm:spPr/>
    </dgm:pt>
    <dgm:pt modelId="{E388A2CA-1D33-4ECD-9A82-B16C21F4F09A}" type="pres">
      <dgm:prSet presAssocID="{9E210FEB-1B1D-4A62-911F-8A9AB7AB2D89}" presName="accent_2" presStyleCnt="0"/>
      <dgm:spPr/>
    </dgm:pt>
    <dgm:pt modelId="{D72DB670-AA52-4876-BB13-E15549EAABA9}" type="pres">
      <dgm:prSet presAssocID="{9E210FEB-1B1D-4A62-911F-8A9AB7AB2D89}" presName="accentRepeatNode" presStyleLbl="solidFgAcc1" presStyleIdx="1" presStyleCnt="4"/>
      <dgm:spPr/>
    </dgm:pt>
    <dgm:pt modelId="{E55D7BC0-8DA7-437D-8B75-7C8B2A457525}" type="pres">
      <dgm:prSet presAssocID="{B28CA53C-F7F5-4B2E-879D-800205F2B61F}" presName="text_3" presStyleLbl="node1" presStyleIdx="2" presStyleCnt="4">
        <dgm:presLayoutVars>
          <dgm:bulletEnabled val="1"/>
        </dgm:presLayoutVars>
      </dgm:prSet>
      <dgm:spPr/>
    </dgm:pt>
    <dgm:pt modelId="{D4D7E6B9-1C02-4148-B1AC-04E8A603DD49}" type="pres">
      <dgm:prSet presAssocID="{B28CA53C-F7F5-4B2E-879D-800205F2B61F}" presName="accent_3" presStyleCnt="0"/>
      <dgm:spPr/>
    </dgm:pt>
    <dgm:pt modelId="{D12EFB9B-AED1-407A-BF07-1F8EFDD55EB3}" type="pres">
      <dgm:prSet presAssocID="{B28CA53C-F7F5-4B2E-879D-800205F2B61F}" presName="accentRepeatNode" presStyleLbl="solidFgAcc1" presStyleIdx="2" presStyleCnt="4"/>
      <dgm:spPr/>
    </dgm:pt>
    <dgm:pt modelId="{EA0067C1-EDC7-441D-8AB3-ED7C54BC66A4}" type="pres">
      <dgm:prSet presAssocID="{41570994-1BD6-4575-8B49-F66748D245E5}" presName="text_4" presStyleLbl="node1" presStyleIdx="3" presStyleCnt="4">
        <dgm:presLayoutVars>
          <dgm:bulletEnabled val="1"/>
        </dgm:presLayoutVars>
      </dgm:prSet>
      <dgm:spPr/>
    </dgm:pt>
    <dgm:pt modelId="{A98F6D29-A409-4581-9894-A2CCE6D32E0D}" type="pres">
      <dgm:prSet presAssocID="{41570994-1BD6-4575-8B49-F66748D245E5}" presName="accent_4" presStyleCnt="0"/>
      <dgm:spPr/>
    </dgm:pt>
    <dgm:pt modelId="{CECE8B5E-FC55-49BA-8607-2201BBEA86F6}" type="pres">
      <dgm:prSet presAssocID="{41570994-1BD6-4575-8B49-F66748D245E5}" presName="accentRepeatNode" presStyleLbl="solidFgAcc1" presStyleIdx="3" presStyleCnt="4"/>
      <dgm:spPr/>
    </dgm:pt>
  </dgm:ptLst>
  <dgm:cxnLst>
    <dgm:cxn modelId="{7851BB10-48DA-4F8E-A3BA-02E81EDFD06B}" type="presOf" srcId="{9E210FEB-1B1D-4A62-911F-8A9AB7AB2D89}" destId="{C9B4AEE3-5A3A-4598-9C10-BF6E5B4638B0}" srcOrd="0" destOrd="0" presId="urn:microsoft.com/office/officeart/2008/layout/VerticalCurvedList"/>
    <dgm:cxn modelId="{FD754816-22A0-4409-8D15-FA3A8E40F98E}" srcId="{DD4B8D2E-B710-40A0-B330-0F73F51ED575}" destId="{9E210FEB-1B1D-4A62-911F-8A9AB7AB2D89}" srcOrd="1" destOrd="0" parTransId="{401CFA38-56CB-4353-85ED-CFD8C283928D}" sibTransId="{84CB3728-50CD-40ED-913C-DD782EED6C39}"/>
    <dgm:cxn modelId="{A0339930-6CF1-4175-A16A-0B0DE0103216}" type="presOf" srcId="{41570994-1BD6-4575-8B49-F66748D245E5}" destId="{EA0067C1-EDC7-441D-8AB3-ED7C54BC66A4}" srcOrd="0" destOrd="0" presId="urn:microsoft.com/office/officeart/2008/layout/VerticalCurvedList"/>
    <dgm:cxn modelId="{9560A747-04A5-44C3-BA95-9FDDABE1A354}" srcId="{DD4B8D2E-B710-40A0-B330-0F73F51ED575}" destId="{B28CA53C-F7F5-4B2E-879D-800205F2B61F}" srcOrd="2" destOrd="0" parTransId="{07F3EA04-3F57-41C0-9FE5-39BA4BFCEFBD}" sibTransId="{F3255BAA-F457-4FA1-84AD-8E36CF2839DA}"/>
    <dgm:cxn modelId="{6E58B294-3D4B-4DC5-BC33-EABB1C930658}" srcId="{DD4B8D2E-B710-40A0-B330-0F73F51ED575}" destId="{41570994-1BD6-4575-8B49-F66748D245E5}" srcOrd="3" destOrd="0" parTransId="{CE40FD0A-248C-49DF-B9EC-5505837997E8}" sibTransId="{A2010D8E-2CF9-4EB5-A9E4-E3E5C647F8C8}"/>
    <dgm:cxn modelId="{ED035296-D469-4CA0-833A-9D229901403A}" type="presOf" srcId="{B28CA53C-F7F5-4B2E-879D-800205F2B61F}" destId="{E55D7BC0-8DA7-437D-8B75-7C8B2A457525}" srcOrd="0" destOrd="0" presId="urn:microsoft.com/office/officeart/2008/layout/VerticalCurvedList"/>
    <dgm:cxn modelId="{DC978298-A4E6-41C6-9AE2-FD9D8D0BB1DF}" type="presOf" srcId="{DD4B8D2E-B710-40A0-B330-0F73F51ED575}" destId="{0E2B32A1-E2AC-434E-B225-0D6C414E1B5C}" srcOrd="0" destOrd="0" presId="urn:microsoft.com/office/officeart/2008/layout/VerticalCurvedList"/>
    <dgm:cxn modelId="{10E497AA-1E57-4F93-B0CB-0721F3990171}" type="presOf" srcId="{FB5C5F63-3E40-4335-9F34-1867678E9F11}" destId="{FBB094F1-C948-4E52-A809-354273A0358E}" srcOrd="0" destOrd="0" presId="urn:microsoft.com/office/officeart/2008/layout/VerticalCurvedList"/>
    <dgm:cxn modelId="{C08D48BD-8B1A-4954-B0F5-79AA42F4C77D}" srcId="{DD4B8D2E-B710-40A0-B330-0F73F51ED575}" destId="{FB5C5F63-3E40-4335-9F34-1867678E9F11}" srcOrd="0" destOrd="0" parTransId="{20258922-8648-4A50-B979-31E3825A1DF3}" sibTransId="{0C87FF24-DB29-4F74-8C9A-9869BA2C09A2}"/>
    <dgm:cxn modelId="{65C60FFA-7490-4666-A8BA-52A404926DE3}" type="presOf" srcId="{0C87FF24-DB29-4F74-8C9A-9869BA2C09A2}" destId="{4C794990-9F22-4DA9-B9C1-71CEAA421E48}" srcOrd="0" destOrd="0" presId="urn:microsoft.com/office/officeart/2008/layout/VerticalCurvedList"/>
    <dgm:cxn modelId="{EBEAD2E6-8D27-41A4-BB79-A999874AE194}" type="presParOf" srcId="{0E2B32A1-E2AC-434E-B225-0D6C414E1B5C}" destId="{517DCECA-BFB8-4CE6-9A57-990401CDD322}" srcOrd="0" destOrd="0" presId="urn:microsoft.com/office/officeart/2008/layout/VerticalCurvedList"/>
    <dgm:cxn modelId="{D0D5DFBA-01B1-4FC5-9BDD-60A12B8678A6}" type="presParOf" srcId="{517DCECA-BFB8-4CE6-9A57-990401CDD322}" destId="{CD7BF08D-986B-47C4-B92F-9561CE944E17}" srcOrd="0" destOrd="0" presId="urn:microsoft.com/office/officeart/2008/layout/VerticalCurvedList"/>
    <dgm:cxn modelId="{FFD562D2-BC18-445F-99D4-35527262DE48}" type="presParOf" srcId="{CD7BF08D-986B-47C4-B92F-9561CE944E17}" destId="{1DA9BCA2-9DC3-4E91-8000-E92BDC7E002A}" srcOrd="0" destOrd="0" presId="urn:microsoft.com/office/officeart/2008/layout/VerticalCurvedList"/>
    <dgm:cxn modelId="{8EF26ACD-CC13-4D96-A4D5-4FC7D1BFD537}" type="presParOf" srcId="{CD7BF08D-986B-47C4-B92F-9561CE944E17}" destId="{4C794990-9F22-4DA9-B9C1-71CEAA421E48}" srcOrd="1" destOrd="0" presId="urn:microsoft.com/office/officeart/2008/layout/VerticalCurvedList"/>
    <dgm:cxn modelId="{75FF1B45-27B7-45AA-AD57-0732BE9EA378}" type="presParOf" srcId="{CD7BF08D-986B-47C4-B92F-9561CE944E17}" destId="{5DB60455-65FC-44E7-A9D4-C46CB990F40D}" srcOrd="2" destOrd="0" presId="urn:microsoft.com/office/officeart/2008/layout/VerticalCurvedList"/>
    <dgm:cxn modelId="{C5C90589-33A2-49C7-A014-37F7E95AE763}" type="presParOf" srcId="{CD7BF08D-986B-47C4-B92F-9561CE944E17}" destId="{FF4357C5-873D-40B1-87B8-32A31618F020}" srcOrd="3" destOrd="0" presId="urn:microsoft.com/office/officeart/2008/layout/VerticalCurvedList"/>
    <dgm:cxn modelId="{5CFD9557-03A0-4AC8-B78E-C9C52801010E}" type="presParOf" srcId="{517DCECA-BFB8-4CE6-9A57-990401CDD322}" destId="{FBB094F1-C948-4E52-A809-354273A0358E}" srcOrd="1" destOrd="0" presId="urn:microsoft.com/office/officeart/2008/layout/VerticalCurvedList"/>
    <dgm:cxn modelId="{3571177A-1EBA-4F88-9A67-3BC5DDCD1ECC}" type="presParOf" srcId="{517DCECA-BFB8-4CE6-9A57-990401CDD322}" destId="{E87AA9E8-FBD8-4B04-BE49-5D02CEE2A355}" srcOrd="2" destOrd="0" presId="urn:microsoft.com/office/officeart/2008/layout/VerticalCurvedList"/>
    <dgm:cxn modelId="{699CC57D-BC03-485D-A92C-236AA31309F9}" type="presParOf" srcId="{E87AA9E8-FBD8-4B04-BE49-5D02CEE2A355}" destId="{D85BCB18-B611-4E92-964B-017DE7966E75}" srcOrd="0" destOrd="0" presId="urn:microsoft.com/office/officeart/2008/layout/VerticalCurvedList"/>
    <dgm:cxn modelId="{16741B6F-10B8-44C3-9702-37708E0F7239}" type="presParOf" srcId="{517DCECA-BFB8-4CE6-9A57-990401CDD322}" destId="{C9B4AEE3-5A3A-4598-9C10-BF6E5B4638B0}" srcOrd="3" destOrd="0" presId="urn:microsoft.com/office/officeart/2008/layout/VerticalCurvedList"/>
    <dgm:cxn modelId="{39783EA2-6861-4E9C-BC17-5E3272DFAA1E}" type="presParOf" srcId="{517DCECA-BFB8-4CE6-9A57-990401CDD322}" destId="{E388A2CA-1D33-4ECD-9A82-B16C21F4F09A}" srcOrd="4" destOrd="0" presId="urn:microsoft.com/office/officeart/2008/layout/VerticalCurvedList"/>
    <dgm:cxn modelId="{EE82F27F-A5E3-4C84-9C4C-9E39F41C588C}" type="presParOf" srcId="{E388A2CA-1D33-4ECD-9A82-B16C21F4F09A}" destId="{D72DB670-AA52-4876-BB13-E15549EAABA9}" srcOrd="0" destOrd="0" presId="urn:microsoft.com/office/officeart/2008/layout/VerticalCurvedList"/>
    <dgm:cxn modelId="{86535990-F84B-46B3-9505-19166410096C}" type="presParOf" srcId="{517DCECA-BFB8-4CE6-9A57-990401CDD322}" destId="{E55D7BC0-8DA7-437D-8B75-7C8B2A457525}" srcOrd="5" destOrd="0" presId="urn:microsoft.com/office/officeart/2008/layout/VerticalCurvedList"/>
    <dgm:cxn modelId="{4D7F130D-A8C6-466A-ADD0-E868C9CE9AD6}" type="presParOf" srcId="{517DCECA-BFB8-4CE6-9A57-990401CDD322}" destId="{D4D7E6B9-1C02-4148-B1AC-04E8A603DD49}" srcOrd="6" destOrd="0" presId="urn:microsoft.com/office/officeart/2008/layout/VerticalCurvedList"/>
    <dgm:cxn modelId="{6034B92E-36DB-46DD-AFC1-44A060B44C80}" type="presParOf" srcId="{D4D7E6B9-1C02-4148-B1AC-04E8A603DD49}" destId="{D12EFB9B-AED1-407A-BF07-1F8EFDD55EB3}" srcOrd="0" destOrd="0" presId="urn:microsoft.com/office/officeart/2008/layout/VerticalCurvedList"/>
    <dgm:cxn modelId="{83BAE832-0196-4F4F-A4EB-D470A156B0DF}" type="presParOf" srcId="{517DCECA-BFB8-4CE6-9A57-990401CDD322}" destId="{EA0067C1-EDC7-441D-8AB3-ED7C54BC66A4}" srcOrd="7" destOrd="0" presId="urn:microsoft.com/office/officeart/2008/layout/VerticalCurvedList"/>
    <dgm:cxn modelId="{7A94437F-5353-4B66-B474-BF5F70C29D9C}" type="presParOf" srcId="{517DCECA-BFB8-4CE6-9A57-990401CDD322}" destId="{A98F6D29-A409-4581-9894-A2CCE6D32E0D}" srcOrd="8" destOrd="0" presId="urn:microsoft.com/office/officeart/2008/layout/VerticalCurvedList"/>
    <dgm:cxn modelId="{E73975A7-05FF-43C8-88FC-F069B3FC5E82}" type="presParOf" srcId="{A98F6D29-A409-4581-9894-A2CCE6D32E0D}" destId="{CECE8B5E-FC55-49BA-8607-2201BBEA86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4B8D2E-B710-40A0-B330-0F73F51ED575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5" csCatId="accent1" phldr="1"/>
      <dgm:spPr/>
      <dgm:t>
        <a:bodyPr/>
        <a:lstStyle/>
        <a:p>
          <a:endParaRPr lang="fr-FR"/>
        </a:p>
      </dgm:t>
    </dgm:pt>
    <dgm:pt modelId="{FB5C5F63-3E40-4335-9F34-1867678E9F11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360929" tIns="71120" rIns="71120" bIns="71120" numCol="1" spcCol="1270" anchor="ctr" anchorCtr="0"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b="0" i="0" kern="1200" cap="none" baseline="0" dirty="0">
              <a:solidFill>
                <a:srgbClr val="0078B9"/>
              </a:solidFill>
              <a:latin typeface="Gandhi Sans"/>
              <a:ea typeface="+mn-ea"/>
              <a:cs typeface="+mn-cs"/>
            </a:rPr>
            <a:t>    Choix techniques</a:t>
          </a:r>
        </a:p>
      </dgm:t>
    </dgm:pt>
    <dgm:pt modelId="{20258922-8648-4A50-B979-31E3825A1DF3}" type="parTrans" cxnId="{C08D48BD-8B1A-4954-B0F5-79AA42F4C77D}">
      <dgm:prSet/>
      <dgm:spPr/>
      <dgm:t>
        <a:bodyPr/>
        <a:lstStyle/>
        <a:p>
          <a:endParaRPr lang="fr-FR"/>
        </a:p>
      </dgm:t>
    </dgm:pt>
    <dgm:pt modelId="{0C87FF24-DB29-4F74-8C9A-9869BA2C09A2}" type="sibTrans" cxnId="{C08D48BD-8B1A-4954-B0F5-79AA42F4C77D}">
      <dgm:prSet/>
      <dgm:spPr/>
      <dgm:t>
        <a:bodyPr/>
        <a:lstStyle/>
        <a:p>
          <a:endParaRPr lang="fr-FR"/>
        </a:p>
      </dgm:t>
    </dgm:pt>
    <dgm:pt modelId="{9E210FEB-1B1D-4A62-911F-8A9AB7AB2D89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360929" tIns="71120" rIns="71120" bIns="71120" numCol="1" spcCol="1270" anchor="ctr" anchorCtr="0"/>
        <a:lstStyle/>
        <a:p>
          <a:pPr>
            <a:buNone/>
          </a:pPr>
          <a:r>
            <a:rPr lang="fr-FR" b="0" i="0" cap="none" baseline="0" dirty="0">
              <a:solidFill>
                <a:srgbClr val="0078B9"/>
              </a:solidFill>
              <a:latin typeface="Gandhi Sans"/>
              <a:ea typeface="+mn-ea"/>
              <a:cs typeface="+mn-cs"/>
            </a:rPr>
            <a:t>    Infrastructure de développement</a:t>
          </a:r>
        </a:p>
      </dgm:t>
    </dgm:pt>
    <dgm:pt modelId="{401CFA38-56CB-4353-85ED-CFD8C283928D}" type="parTrans" cxnId="{FD754816-22A0-4409-8D15-FA3A8E40F98E}">
      <dgm:prSet/>
      <dgm:spPr/>
      <dgm:t>
        <a:bodyPr/>
        <a:lstStyle/>
        <a:p>
          <a:endParaRPr lang="fr-FR"/>
        </a:p>
      </dgm:t>
    </dgm:pt>
    <dgm:pt modelId="{84CB3728-50CD-40ED-913C-DD782EED6C39}" type="sibTrans" cxnId="{FD754816-22A0-4409-8D15-FA3A8E40F98E}">
      <dgm:prSet/>
      <dgm:spPr/>
      <dgm:t>
        <a:bodyPr/>
        <a:lstStyle/>
        <a:p>
          <a:endParaRPr lang="fr-FR"/>
        </a:p>
      </dgm:t>
    </dgm:pt>
    <dgm:pt modelId="{B28CA53C-F7F5-4B2E-879D-800205F2B61F}">
      <dgm:prSet phldrT="[Texte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360929" tIns="71120" rIns="71120" bIns="71120" numCol="1" spcCol="1270" anchor="ctr" anchorCtr="0"/>
        <a:lstStyle/>
        <a:p>
          <a:pPr>
            <a:buNone/>
          </a:pPr>
          <a:r>
            <a:rPr lang="fr-FR" b="0" i="0" cap="none" baseline="0" dirty="0">
              <a:solidFill>
                <a:srgbClr val="0078B9"/>
              </a:solidFill>
              <a:latin typeface="Gandhi Sans"/>
              <a:ea typeface="+mn-ea"/>
              <a:cs typeface="+mn-cs"/>
            </a:rPr>
            <a:t>    Infrastructure de production</a:t>
          </a:r>
        </a:p>
      </dgm:t>
    </dgm:pt>
    <dgm:pt modelId="{07F3EA04-3F57-41C0-9FE5-39BA4BFCEFBD}" type="parTrans" cxnId="{9560A747-04A5-44C3-BA95-9FDDABE1A354}">
      <dgm:prSet/>
      <dgm:spPr/>
      <dgm:t>
        <a:bodyPr/>
        <a:lstStyle/>
        <a:p>
          <a:endParaRPr lang="fr-FR"/>
        </a:p>
      </dgm:t>
    </dgm:pt>
    <dgm:pt modelId="{F3255BAA-F457-4FA1-84AD-8E36CF2839DA}" type="sibTrans" cxnId="{9560A747-04A5-44C3-BA95-9FDDABE1A354}">
      <dgm:prSet/>
      <dgm:spPr/>
      <dgm:t>
        <a:bodyPr/>
        <a:lstStyle/>
        <a:p>
          <a:endParaRPr lang="fr-FR"/>
        </a:p>
      </dgm:t>
    </dgm:pt>
    <dgm:pt modelId="{41570994-1BD6-4575-8B49-F66748D245E5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293360" tIns="71120" rIns="71120" bIns="71120" numCol="1" spcCol="1270" anchor="ctr" anchorCtr="0"/>
        <a:lstStyle/>
        <a:p>
          <a:pPr>
            <a:buNone/>
          </a:pPr>
          <a:r>
            <a:rPr lang="fr-FR" b="0" i="0" cap="none" baseline="0" dirty="0">
              <a:solidFill>
                <a:srgbClr val="0078B9"/>
              </a:solidFill>
              <a:latin typeface="Gandhi Sans"/>
              <a:ea typeface="+mn-ea"/>
              <a:cs typeface="+mn-cs"/>
            </a:rPr>
            <a:t>     Questions</a:t>
          </a:r>
        </a:p>
      </dgm:t>
    </dgm:pt>
    <dgm:pt modelId="{CE40FD0A-248C-49DF-B9EC-5505837997E8}" type="parTrans" cxnId="{6E58B294-3D4B-4DC5-BC33-EABB1C930658}">
      <dgm:prSet/>
      <dgm:spPr/>
      <dgm:t>
        <a:bodyPr/>
        <a:lstStyle/>
        <a:p>
          <a:endParaRPr lang="fr-FR"/>
        </a:p>
      </dgm:t>
    </dgm:pt>
    <dgm:pt modelId="{A2010D8E-2CF9-4EB5-A9E4-E3E5C647F8C8}" type="sibTrans" cxnId="{6E58B294-3D4B-4DC5-BC33-EABB1C930658}">
      <dgm:prSet/>
      <dgm:spPr/>
      <dgm:t>
        <a:bodyPr/>
        <a:lstStyle/>
        <a:p>
          <a:endParaRPr lang="fr-FR"/>
        </a:p>
      </dgm:t>
    </dgm:pt>
    <dgm:pt modelId="{0E2B32A1-E2AC-434E-B225-0D6C414E1B5C}" type="pres">
      <dgm:prSet presAssocID="{DD4B8D2E-B710-40A0-B330-0F73F51ED575}" presName="Name0" presStyleCnt="0">
        <dgm:presLayoutVars>
          <dgm:chMax val="7"/>
          <dgm:chPref val="7"/>
          <dgm:dir/>
        </dgm:presLayoutVars>
      </dgm:prSet>
      <dgm:spPr/>
    </dgm:pt>
    <dgm:pt modelId="{517DCECA-BFB8-4CE6-9A57-990401CDD322}" type="pres">
      <dgm:prSet presAssocID="{DD4B8D2E-B710-40A0-B330-0F73F51ED575}" presName="Name1" presStyleCnt="0"/>
      <dgm:spPr/>
    </dgm:pt>
    <dgm:pt modelId="{CD7BF08D-986B-47C4-B92F-9561CE944E17}" type="pres">
      <dgm:prSet presAssocID="{DD4B8D2E-B710-40A0-B330-0F73F51ED575}" presName="cycle" presStyleCnt="0"/>
      <dgm:spPr/>
    </dgm:pt>
    <dgm:pt modelId="{1DA9BCA2-9DC3-4E91-8000-E92BDC7E002A}" type="pres">
      <dgm:prSet presAssocID="{DD4B8D2E-B710-40A0-B330-0F73F51ED575}" presName="srcNode" presStyleLbl="node1" presStyleIdx="0" presStyleCnt="4"/>
      <dgm:spPr/>
    </dgm:pt>
    <dgm:pt modelId="{4C794990-9F22-4DA9-B9C1-71CEAA421E48}" type="pres">
      <dgm:prSet presAssocID="{DD4B8D2E-B710-40A0-B330-0F73F51ED575}" presName="conn" presStyleLbl="parChTrans1D2" presStyleIdx="0" presStyleCnt="1"/>
      <dgm:spPr/>
    </dgm:pt>
    <dgm:pt modelId="{5DB60455-65FC-44E7-A9D4-C46CB990F40D}" type="pres">
      <dgm:prSet presAssocID="{DD4B8D2E-B710-40A0-B330-0F73F51ED575}" presName="extraNode" presStyleLbl="node1" presStyleIdx="0" presStyleCnt="4"/>
      <dgm:spPr/>
    </dgm:pt>
    <dgm:pt modelId="{FF4357C5-873D-40B1-87B8-32A31618F020}" type="pres">
      <dgm:prSet presAssocID="{DD4B8D2E-B710-40A0-B330-0F73F51ED575}" presName="dstNode" presStyleLbl="node1" presStyleIdx="0" presStyleCnt="4"/>
      <dgm:spPr/>
    </dgm:pt>
    <dgm:pt modelId="{FBB094F1-C948-4E52-A809-354273A0358E}" type="pres">
      <dgm:prSet presAssocID="{FB5C5F63-3E40-4335-9F34-1867678E9F11}" presName="text_1" presStyleLbl="node1" presStyleIdx="0" presStyleCnt="4">
        <dgm:presLayoutVars>
          <dgm:bulletEnabled val="1"/>
        </dgm:presLayoutVars>
      </dgm:prSet>
      <dgm:spPr>
        <a:xfrm>
          <a:off x="463269" y="307152"/>
          <a:ext cx="9862604" cy="614698"/>
        </a:xfrm>
        <a:prstGeom prst="rect">
          <a:avLst/>
        </a:prstGeom>
      </dgm:spPr>
    </dgm:pt>
    <dgm:pt modelId="{E87AA9E8-FBD8-4B04-BE49-5D02CEE2A355}" type="pres">
      <dgm:prSet presAssocID="{FB5C5F63-3E40-4335-9F34-1867678E9F11}" presName="accent_1" presStyleCnt="0"/>
      <dgm:spPr/>
    </dgm:pt>
    <dgm:pt modelId="{D85BCB18-B611-4E92-964B-017DE7966E75}" type="pres">
      <dgm:prSet presAssocID="{FB5C5F63-3E40-4335-9F34-1867678E9F11}" presName="accentRepeatNode" presStyleLbl="solidFgAcc1" presStyleIdx="0" presStyleCnt="4"/>
      <dgm:spPr>
        <a:xfrm>
          <a:off x="79082" y="230315"/>
          <a:ext cx="768372" cy="768372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4F81BD"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C9B4AEE3-5A3A-4598-9C10-BF6E5B4638B0}" type="pres">
      <dgm:prSet presAssocID="{9E210FEB-1B1D-4A62-911F-8A9AB7AB2D89}" presName="text_2" presStyleLbl="node1" presStyleIdx="1" presStyleCnt="4">
        <dgm:presLayoutVars>
          <dgm:bulletEnabled val="1"/>
        </dgm:presLayoutVars>
      </dgm:prSet>
      <dgm:spPr/>
    </dgm:pt>
    <dgm:pt modelId="{E388A2CA-1D33-4ECD-9A82-B16C21F4F09A}" type="pres">
      <dgm:prSet presAssocID="{9E210FEB-1B1D-4A62-911F-8A9AB7AB2D89}" presName="accent_2" presStyleCnt="0"/>
      <dgm:spPr/>
    </dgm:pt>
    <dgm:pt modelId="{D72DB670-AA52-4876-BB13-E15549EAABA9}" type="pres">
      <dgm:prSet presAssocID="{9E210FEB-1B1D-4A62-911F-8A9AB7AB2D89}" presName="accentRepeatNode" presStyleLbl="solidFgAcc1" presStyleIdx="1" presStyleCnt="4"/>
      <dgm:spPr>
        <a:solidFill>
          <a:schemeClr val="tx2">
            <a:lumMod val="20000"/>
            <a:lumOff val="80000"/>
          </a:schemeClr>
        </a:solidFill>
      </dgm:spPr>
    </dgm:pt>
    <dgm:pt modelId="{E55D7BC0-8DA7-437D-8B75-7C8B2A457525}" type="pres">
      <dgm:prSet presAssocID="{B28CA53C-F7F5-4B2E-879D-800205F2B61F}" presName="text_3" presStyleLbl="node1" presStyleIdx="2" presStyleCnt="4">
        <dgm:presLayoutVars>
          <dgm:bulletEnabled val="1"/>
        </dgm:presLayoutVars>
      </dgm:prSet>
      <dgm:spPr/>
    </dgm:pt>
    <dgm:pt modelId="{D4D7E6B9-1C02-4148-B1AC-04E8A603DD49}" type="pres">
      <dgm:prSet presAssocID="{B28CA53C-F7F5-4B2E-879D-800205F2B61F}" presName="accent_3" presStyleCnt="0"/>
      <dgm:spPr/>
    </dgm:pt>
    <dgm:pt modelId="{D12EFB9B-AED1-407A-BF07-1F8EFDD55EB3}" type="pres">
      <dgm:prSet presAssocID="{B28CA53C-F7F5-4B2E-879D-800205F2B61F}" presName="accentRepeatNode" presStyleLbl="solidFgAcc1" presStyleIdx="2" presStyleCnt="4"/>
      <dgm:spPr/>
    </dgm:pt>
    <dgm:pt modelId="{EA0067C1-EDC7-441D-8AB3-ED7C54BC66A4}" type="pres">
      <dgm:prSet presAssocID="{41570994-1BD6-4575-8B49-F66748D245E5}" presName="text_4" presStyleLbl="node1" presStyleIdx="3" presStyleCnt="4">
        <dgm:presLayoutVars>
          <dgm:bulletEnabled val="1"/>
        </dgm:presLayoutVars>
      </dgm:prSet>
      <dgm:spPr/>
    </dgm:pt>
    <dgm:pt modelId="{A98F6D29-A409-4581-9894-A2CCE6D32E0D}" type="pres">
      <dgm:prSet presAssocID="{41570994-1BD6-4575-8B49-F66748D245E5}" presName="accent_4" presStyleCnt="0"/>
      <dgm:spPr/>
    </dgm:pt>
    <dgm:pt modelId="{CECE8B5E-FC55-49BA-8607-2201BBEA86F6}" type="pres">
      <dgm:prSet presAssocID="{41570994-1BD6-4575-8B49-F66748D245E5}" presName="accentRepeatNode" presStyleLbl="solidFgAcc1" presStyleIdx="3" presStyleCnt="4"/>
      <dgm:spPr/>
    </dgm:pt>
  </dgm:ptLst>
  <dgm:cxnLst>
    <dgm:cxn modelId="{7851BB10-48DA-4F8E-A3BA-02E81EDFD06B}" type="presOf" srcId="{9E210FEB-1B1D-4A62-911F-8A9AB7AB2D89}" destId="{C9B4AEE3-5A3A-4598-9C10-BF6E5B4638B0}" srcOrd="0" destOrd="0" presId="urn:microsoft.com/office/officeart/2008/layout/VerticalCurvedList"/>
    <dgm:cxn modelId="{FD754816-22A0-4409-8D15-FA3A8E40F98E}" srcId="{DD4B8D2E-B710-40A0-B330-0F73F51ED575}" destId="{9E210FEB-1B1D-4A62-911F-8A9AB7AB2D89}" srcOrd="1" destOrd="0" parTransId="{401CFA38-56CB-4353-85ED-CFD8C283928D}" sibTransId="{84CB3728-50CD-40ED-913C-DD782EED6C39}"/>
    <dgm:cxn modelId="{A0339930-6CF1-4175-A16A-0B0DE0103216}" type="presOf" srcId="{41570994-1BD6-4575-8B49-F66748D245E5}" destId="{EA0067C1-EDC7-441D-8AB3-ED7C54BC66A4}" srcOrd="0" destOrd="0" presId="urn:microsoft.com/office/officeart/2008/layout/VerticalCurvedList"/>
    <dgm:cxn modelId="{9560A747-04A5-44C3-BA95-9FDDABE1A354}" srcId="{DD4B8D2E-B710-40A0-B330-0F73F51ED575}" destId="{B28CA53C-F7F5-4B2E-879D-800205F2B61F}" srcOrd="2" destOrd="0" parTransId="{07F3EA04-3F57-41C0-9FE5-39BA4BFCEFBD}" sibTransId="{F3255BAA-F457-4FA1-84AD-8E36CF2839DA}"/>
    <dgm:cxn modelId="{6E58B294-3D4B-4DC5-BC33-EABB1C930658}" srcId="{DD4B8D2E-B710-40A0-B330-0F73F51ED575}" destId="{41570994-1BD6-4575-8B49-F66748D245E5}" srcOrd="3" destOrd="0" parTransId="{CE40FD0A-248C-49DF-B9EC-5505837997E8}" sibTransId="{A2010D8E-2CF9-4EB5-A9E4-E3E5C647F8C8}"/>
    <dgm:cxn modelId="{ED035296-D469-4CA0-833A-9D229901403A}" type="presOf" srcId="{B28CA53C-F7F5-4B2E-879D-800205F2B61F}" destId="{E55D7BC0-8DA7-437D-8B75-7C8B2A457525}" srcOrd="0" destOrd="0" presId="urn:microsoft.com/office/officeart/2008/layout/VerticalCurvedList"/>
    <dgm:cxn modelId="{DC978298-A4E6-41C6-9AE2-FD9D8D0BB1DF}" type="presOf" srcId="{DD4B8D2E-B710-40A0-B330-0F73F51ED575}" destId="{0E2B32A1-E2AC-434E-B225-0D6C414E1B5C}" srcOrd="0" destOrd="0" presId="urn:microsoft.com/office/officeart/2008/layout/VerticalCurvedList"/>
    <dgm:cxn modelId="{10E497AA-1E57-4F93-B0CB-0721F3990171}" type="presOf" srcId="{FB5C5F63-3E40-4335-9F34-1867678E9F11}" destId="{FBB094F1-C948-4E52-A809-354273A0358E}" srcOrd="0" destOrd="0" presId="urn:microsoft.com/office/officeart/2008/layout/VerticalCurvedList"/>
    <dgm:cxn modelId="{C08D48BD-8B1A-4954-B0F5-79AA42F4C77D}" srcId="{DD4B8D2E-B710-40A0-B330-0F73F51ED575}" destId="{FB5C5F63-3E40-4335-9F34-1867678E9F11}" srcOrd="0" destOrd="0" parTransId="{20258922-8648-4A50-B979-31E3825A1DF3}" sibTransId="{0C87FF24-DB29-4F74-8C9A-9869BA2C09A2}"/>
    <dgm:cxn modelId="{65C60FFA-7490-4666-A8BA-52A404926DE3}" type="presOf" srcId="{0C87FF24-DB29-4F74-8C9A-9869BA2C09A2}" destId="{4C794990-9F22-4DA9-B9C1-71CEAA421E48}" srcOrd="0" destOrd="0" presId="urn:microsoft.com/office/officeart/2008/layout/VerticalCurvedList"/>
    <dgm:cxn modelId="{EBEAD2E6-8D27-41A4-BB79-A999874AE194}" type="presParOf" srcId="{0E2B32A1-E2AC-434E-B225-0D6C414E1B5C}" destId="{517DCECA-BFB8-4CE6-9A57-990401CDD322}" srcOrd="0" destOrd="0" presId="urn:microsoft.com/office/officeart/2008/layout/VerticalCurvedList"/>
    <dgm:cxn modelId="{D0D5DFBA-01B1-4FC5-9BDD-60A12B8678A6}" type="presParOf" srcId="{517DCECA-BFB8-4CE6-9A57-990401CDD322}" destId="{CD7BF08D-986B-47C4-B92F-9561CE944E17}" srcOrd="0" destOrd="0" presId="urn:microsoft.com/office/officeart/2008/layout/VerticalCurvedList"/>
    <dgm:cxn modelId="{FFD562D2-BC18-445F-99D4-35527262DE48}" type="presParOf" srcId="{CD7BF08D-986B-47C4-B92F-9561CE944E17}" destId="{1DA9BCA2-9DC3-4E91-8000-E92BDC7E002A}" srcOrd="0" destOrd="0" presId="urn:microsoft.com/office/officeart/2008/layout/VerticalCurvedList"/>
    <dgm:cxn modelId="{8EF26ACD-CC13-4D96-A4D5-4FC7D1BFD537}" type="presParOf" srcId="{CD7BF08D-986B-47C4-B92F-9561CE944E17}" destId="{4C794990-9F22-4DA9-B9C1-71CEAA421E48}" srcOrd="1" destOrd="0" presId="urn:microsoft.com/office/officeart/2008/layout/VerticalCurvedList"/>
    <dgm:cxn modelId="{75FF1B45-27B7-45AA-AD57-0732BE9EA378}" type="presParOf" srcId="{CD7BF08D-986B-47C4-B92F-9561CE944E17}" destId="{5DB60455-65FC-44E7-A9D4-C46CB990F40D}" srcOrd="2" destOrd="0" presId="urn:microsoft.com/office/officeart/2008/layout/VerticalCurvedList"/>
    <dgm:cxn modelId="{C5C90589-33A2-49C7-A014-37F7E95AE763}" type="presParOf" srcId="{CD7BF08D-986B-47C4-B92F-9561CE944E17}" destId="{FF4357C5-873D-40B1-87B8-32A31618F020}" srcOrd="3" destOrd="0" presId="urn:microsoft.com/office/officeart/2008/layout/VerticalCurvedList"/>
    <dgm:cxn modelId="{5CFD9557-03A0-4AC8-B78E-C9C52801010E}" type="presParOf" srcId="{517DCECA-BFB8-4CE6-9A57-990401CDD322}" destId="{FBB094F1-C948-4E52-A809-354273A0358E}" srcOrd="1" destOrd="0" presId="urn:microsoft.com/office/officeart/2008/layout/VerticalCurvedList"/>
    <dgm:cxn modelId="{3571177A-1EBA-4F88-9A67-3BC5DDCD1ECC}" type="presParOf" srcId="{517DCECA-BFB8-4CE6-9A57-990401CDD322}" destId="{E87AA9E8-FBD8-4B04-BE49-5D02CEE2A355}" srcOrd="2" destOrd="0" presId="urn:microsoft.com/office/officeart/2008/layout/VerticalCurvedList"/>
    <dgm:cxn modelId="{699CC57D-BC03-485D-A92C-236AA31309F9}" type="presParOf" srcId="{E87AA9E8-FBD8-4B04-BE49-5D02CEE2A355}" destId="{D85BCB18-B611-4E92-964B-017DE7966E75}" srcOrd="0" destOrd="0" presId="urn:microsoft.com/office/officeart/2008/layout/VerticalCurvedList"/>
    <dgm:cxn modelId="{16741B6F-10B8-44C3-9702-37708E0F7239}" type="presParOf" srcId="{517DCECA-BFB8-4CE6-9A57-990401CDD322}" destId="{C9B4AEE3-5A3A-4598-9C10-BF6E5B4638B0}" srcOrd="3" destOrd="0" presId="urn:microsoft.com/office/officeart/2008/layout/VerticalCurvedList"/>
    <dgm:cxn modelId="{39783EA2-6861-4E9C-BC17-5E3272DFAA1E}" type="presParOf" srcId="{517DCECA-BFB8-4CE6-9A57-990401CDD322}" destId="{E388A2CA-1D33-4ECD-9A82-B16C21F4F09A}" srcOrd="4" destOrd="0" presId="urn:microsoft.com/office/officeart/2008/layout/VerticalCurvedList"/>
    <dgm:cxn modelId="{EE82F27F-A5E3-4C84-9C4C-9E39F41C588C}" type="presParOf" srcId="{E388A2CA-1D33-4ECD-9A82-B16C21F4F09A}" destId="{D72DB670-AA52-4876-BB13-E15549EAABA9}" srcOrd="0" destOrd="0" presId="urn:microsoft.com/office/officeart/2008/layout/VerticalCurvedList"/>
    <dgm:cxn modelId="{86535990-F84B-46B3-9505-19166410096C}" type="presParOf" srcId="{517DCECA-BFB8-4CE6-9A57-990401CDD322}" destId="{E55D7BC0-8DA7-437D-8B75-7C8B2A457525}" srcOrd="5" destOrd="0" presId="urn:microsoft.com/office/officeart/2008/layout/VerticalCurvedList"/>
    <dgm:cxn modelId="{4D7F130D-A8C6-466A-ADD0-E868C9CE9AD6}" type="presParOf" srcId="{517DCECA-BFB8-4CE6-9A57-990401CDD322}" destId="{D4D7E6B9-1C02-4148-B1AC-04E8A603DD49}" srcOrd="6" destOrd="0" presId="urn:microsoft.com/office/officeart/2008/layout/VerticalCurvedList"/>
    <dgm:cxn modelId="{6034B92E-36DB-46DD-AFC1-44A060B44C80}" type="presParOf" srcId="{D4D7E6B9-1C02-4148-B1AC-04E8A603DD49}" destId="{D12EFB9B-AED1-407A-BF07-1F8EFDD55EB3}" srcOrd="0" destOrd="0" presId="urn:microsoft.com/office/officeart/2008/layout/VerticalCurvedList"/>
    <dgm:cxn modelId="{83BAE832-0196-4F4F-A4EB-D470A156B0DF}" type="presParOf" srcId="{517DCECA-BFB8-4CE6-9A57-990401CDD322}" destId="{EA0067C1-EDC7-441D-8AB3-ED7C54BC66A4}" srcOrd="7" destOrd="0" presId="urn:microsoft.com/office/officeart/2008/layout/VerticalCurvedList"/>
    <dgm:cxn modelId="{7A94437F-5353-4B66-B474-BF5F70C29D9C}" type="presParOf" srcId="{517DCECA-BFB8-4CE6-9A57-990401CDD322}" destId="{A98F6D29-A409-4581-9894-A2CCE6D32E0D}" srcOrd="8" destOrd="0" presId="urn:microsoft.com/office/officeart/2008/layout/VerticalCurvedList"/>
    <dgm:cxn modelId="{E73975A7-05FF-43C8-88FC-F069B3FC5E82}" type="presParOf" srcId="{A98F6D29-A409-4581-9894-A2CCE6D32E0D}" destId="{CECE8B5E-FC55-49BA-8607-2201BBEA86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4B8D2E-B710-40A0-B330-0F73F51ED575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5" csCatId="accent1" phldr="1"/>
      <dgm:spPr/>
      <dgm:t>
        <a:bodyPr/>
        <a:lstStyle/>
        <a:p>
          <a:endParaRPr lang="fr-FR"/>
        </a:p>
      </dgm:t>
    </dgm:pt>
    <dgm:pt modelId="{FB5C5F63-3E40-4335-9F34-1867678E9F11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360929" tIns="71120" rIns="71120" bIns="71120" numCol="1" spcCol="1270" anchor="ctr" anchorCtr="0"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b="0" i="0" kern="1200" cap="none" baseline="0" dirty="0">
              <a:solidFill>
                <a:srgbClr val="0078B9"/>
              </a:solidFill>
              <a:latin typeface="Gandhi Sans"/>
              <a:ea typeface="+mn-ea"/>
              <a:cs typeface="+mn-cs"/>
            </a:rPr>
            <a:t>    Choix techniques</a:t>
          </a:r>
        </a:p>
      </dgm:t>
    </dgm:pt>
    <dgm:pt modelId="{20258922-8648-4A50-B979-31E3825A1DF3}" type="parTrans" cxnId="{C08D48BD-8B1A-4954-B0F5-79AA42F4C77D}">
      <dgm:prSet/>
      <dgm:spPr/>
      <dgm:t>
        <a:bodyPr/>
        <a:lstStyle/>
        <a:p>
          <a:endParaRPr lang="fr-FR"/>
        </a:p>
      </dgm:t>
    </dgm:pt>
    <dgm:pt modelId="{0C87FF24-DB29-4F74-8C9A-9869BA2C09A2}" type="sibTrans" cxnId="{C08D48BD-8B1A-4954-B0F5-79AA42F4C77D}">
      <dgm:prSet/>
      <dgm:spPr/>
      <dgm:t>
        <a:bodyPr/>
        <a:lstStyle/>
        <a:p>
          <a:endParaRPr lang="fr-FR"/>
        </a:p>
      </dgm:t>
    </dgm:pt>
    <dgm:pt modelId="{9E210FEB-1B1D-4A62-911F-8A9AB7AB2D89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360929" tIns="71120" rIns="71120" bIns="71120" numCol="1" spcCol="1270" anchor="ctr" anchorCtr="0"/>
        <a:lstStyle/>
        <a:p>
          <a:pPr>
            <a:buNone/>
          </a:pPr>
          <a:r>
            <a:rPr lang="fr-FR" b="0" i="0" cap="none" baseline="0" dirty="0">
              <a:solidFill>
                <a:srgbClr val="0078B9"/>
              </a:solidFill>
              <a:latin typeface="Gandhi Sans"/>
              <a:ea typeface="+mn-ea"/>
              <a:cs typeface="+mn-cs"/>
            </a:rPr>
            <a:t>    Infrastructure de développement</a:t>
          </a:r>
        </a:p>
      </dgm:t>
    </dgm:pt>
    <dgm:pt modelId="{401CFA38-56CB-4353-85ED-CFD8C283928D}" type="parTrans" cxnId="{FD754816-22A0-4409-8D15-FA3A8E40F98E}">
      <dgm:prSet/>
      <dgm:spPr/>
      <dgm:t>
        <a:bodyPr/>
        <a:lstStyle/>
        <a:p>
          <a:endParaRPr lang="fr-FR"/>
        </a:p>
      </dgm:t>
    </dgm:pt>
    <dgm:pt modelId="{84CB3728-50CD-40ED-913C-DD782EED6C39}" type="sibTrans" cxnId="{FD754816-22A0-4409-8D15-FA3A8E40F98E}">
      <dgm:prSet/>
      <dgm:spPr/>
      <dgm:t>
        <a:bodyPr/>
        <a:lstStyle/>
        <a:p>
          <a:endParaRPr lang="fr-FR"/>
        </a:p>
      </dgm:t>
    </dgm:pt>
    <dgm:pt modelId="{B28CA53C-F7F5-4B2E-879D-800205F2B61F}">
      <dgm:prSet phldrT="[Texte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360929" tIns="71120" rIns="71120" bIns="71120" numCol="1" spcCol="1270" anchor="ctr" anchorCtr="0"/>
        <a:lstStyle/>
        <a:p>
          <a:pPr>
            <a:buNone/>
          </a:pPr>
          <a:r>
            <a:rPr lang="fr-FR" b="0" i="0" cap="none" baseline="0" dirty="0">
              <a:solidFill>
                <a:srgbClr val="0078B9"/>
              </a:solidFill>
              <a:latin typeface="Gandhi Sans"/>
              <a:ea typeface="+mn-ea"/>
              <a:cs typeface="+mn-cs"/>
            </a:rPr>
            <a:t>    Infrastructure de production</a:t>
          </a:r>
        </a:p>
      </dgm:t>
    </dgm:pt>
    <dgm:pt modelId="{07F3EA04-3F57-41C0-9FE5-39BA4BFCEFBD}" type="parTrans" cxnId="{9560A747-04A5-44C3-BA95-9FDDABE1A354}">
      <dgm:prSet/>
      <dgm:spPr/>
      <dgm:t>
        <a:bodyPr/>
        <a:lstStyle/>
        <a:p>
          <a:endParaRPr lang="fr-FR"/>
        </a:p>
      </dgm:t>
    </dgm:pt>
    <dgm:pt modelId="{F3255BAA-F457-4FA1-84AD-8E36CF2839DA}" type="sibTrans" cxnId="{9560A747-04A5-44C3-BA95-9FDDABE1A354}">
      <dgm:prSet/>
      <dgm:spPr/>
      <dgm:t>
        <a:bodyPr/>
        <a:lstStyle/>
        <a:p>
          <a:endParaRPr lang="fr-FR"/>
        </a:p>
      </dgm:t>
    </dgm:pt>
    <dgm:pt modelId="{41570994-1BD6-4575-8B49-F66748D245E5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293360" tIns="71120" rIns="71120" bIns="71120" numCol="1" spcCol="1270" anchor="ctr" anchorCtr="0"/>
        <a:lstStyle/>
        <a:p>
          <a:pPr>
            <a:buNone/>
          </a:pPr>
          <a:r>
            <a:rPr lang="fr-FR" b="0" i="0" cap="none" baseline="0" dirty="0">
              <a:solidFill>
                <a:srgbClr val="0078B9"/>
              </a:solidFill>
              <a:latin typeface="Gandhi Sans"/>
              <a:ea typeface="+mn-ea"/>
              <a:cs typeface="+mn-cs"/>
            </a:rPr>
            <a:t>     Questions</a:t>
          </a:r>
        </a:p>
      </dgm:t>
    </dgm:pt>
    <dgm:pt modelId="{CE40FD0A-248C-49DF-B9EC-5505837997E8}" type="parTrans" cxnId="{6E58B294-3D4B-4DC5-BC33-EABB1C930658}">
      <dgm:prSet/>
      <dgm:spPr/>
      <dgm:t>
        <a:bodyPr/>
        <a:lstStyle/>
        <a:p>
          <a:endParaRPr lang="fr-FR"/>
        </a:p>
      </dgm:t>
    </dgm:pt>
    <dgm:pt modelId="{A2010D8E-2CF9-4EB5-A9E4-E3E5C647F8C8}" type="sibTrans" cxnId="{6E58B294-3D4B-4DC5-BC33-EABB1C930658}">
      <dgm:prSet/>
      <dgm:spPr/>
      <dgm:t>
        <a:bodyPr/>
        <a:lstStyle/>
        <a:p>
          <a:endParaRPr lang="fr-FR"/>
        </a:p>
      </dgm:t>
    </dgm:pt>
    <dgm:pt modelId="{0E2B32A1-E2AC-434E-B225-0D6C414E1B5C}" type="pres">
      <dgm:prSet presAssocID="{DD4B8D2E-B710-40A0-B330-0F73F51ED575}" presName="Name0" presStyleCnt="0">
        <dgm:presLayoutVars>
          <dgm:chMax val="7"/>
          <dgm:chPref val="7"/>
          <dgm:dir/>
        </dgm:presLayoutVars>
      </dgm:prSet>
      <dgm:spPr/>
    </dgm:pt>
    <dgm:pt modelId="{517DCECA-BFB8-4CE6-9A57-990401CDD322}" type="pres">
      <dgm:prSet presAssocID="{DD4B8D2E-B710-40A0-B330-0F73F51ED575}" presName="Name1" presStyleCnt="0"/>
      <dgm:spPr/>
    </dgm:pt>
    <dgm:pt modelId="{CD7BF08D-986B-47C4-B92F-9561CE944E17}" type="pres">
      <dgm:prSet presAssocID="{DD4B8D2E-B710-40A0-B330-0F73F51ED575}" presName="cycle" presStyleCnt="0"/>
      <dgm:spPr/>
    </dgm:pt>
    <dgm:pt modelId="{1DA9BCA2-9DC3-4E91-8000-E92BDC7E002A}" type="pres">
      <dgm:prSet presAssocID="{DD4B8D2E-B710-40A0-B330-0F73F51ED575}" presName="srcNode" presStyleLbl="node1" presStyleIdx="0" presStyleCnt="4"/>
      <dgm:spPr/>
    </dgm:pt>
    <dgm:pt modelId="{4C794990-9F22-4DA9-B9C1-71CEAA421E48}" type="pres">
      <dgm:prSet presAssocID="{DD4B8D2E-B710-40A0-B330-0F73F51ED575}" presName="conn" presStyleLbl="parChTrans1D2" presStyleIdx="0" presStyleCnt="1"/>
      <dgm:spPr/>
    </dgm:pt>
    <dgm:pt modelId="{5DB60455-65FC-44E7-A9D4-C46CB990F40D}" type="pres">
      <dgm:prSet presAssocID="{DD4B8D2E-B710-40A0-B330-0F73F51ED575}" presName="extraNode" presStyleLbl="node1" presStyleIdx="0" presStyleCnt="4"/>
      <dgm:spPr/>
    </dgm:pt>
    <dgm:pt modelId="{FF4357C5-873D-40B1-87B8-32A31618F020}" type="pres">
      <dgm:prSet presAssocID="{DD4B8D2E-B710-40A0-B330-0F73F51ED575}" presName="dstNode" presStyleLbl="node1" presStyleIdx="0" presStyleCnt="4"/>
      <dgm:spPr/>
    </dgm:pt>
    <dgm:pt modelId="{FBB094F1-C948-4E52-A809-354273A0358E}" type="pres">
      <dgm:prSet presAssocID="{FB5C5F63-3E40-4335-9F34-1867678E9F11}" presName="text_1" presStyleLbl="node1" presStyleIdx="0" presStyleCnt="4">
        <dgm:presLayoutVars>
          <dgm:bulletEnabled val="1"/>
        </dgm:presLayoutVars>
      </dgm:prSet>
      <dgm:spPr>
        <a:xfrm>
          <a:off x="463269" y="307152"/>
          <a:ext cx="9862604" cy="614698"/>
        </a:xfrm>
        <a:prstGeom prst="rect">
          <a:avLst/>
        </a:prstGeom>
      </dgm:spPr>
    </dgm:pt>
    <dgm:pt modelId="{E87AA9E8-FBD8-4B04-BE49-5D02CEE2A355}" type="pres">
      <dgm:prSet presAssocID="{FB5C5F63-3E40-4335-9F34-1867678E9F11}" presName="accent_1" presStyleCnt="0"/>
      <dgm:spPr/>
    </dgm:pt>
    <dgm:pt modelId="{D85BCB18-B611-4E92-964B-017DE7966E75}" type="pres">
      <dgm:prSet presAssocID="{FB5C5F63-3E40-4335-9F34-1867678E9F11}" presName="accentRepeatNode" presStyleLbl="solidFgAcc1" presStyleIdx="0" presStyleCnt="4"/>
      <dgm:spPr>
        <a:xfrm>
          <a:off x="79082" y="230315"/>
          <a:ext cx="768372" cy="768372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4F81BD"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C9B4AEE3-5A3A-4598-9C10-BF6E5B4638B0}" type="pres">
      <dgm:prSet presAssocID="{9E210FEB-1B1D-4A62-911F-8A9AB7AB2D89}" presName="text_2" presStyleLbl="node1" presStyleIdx="1" presStyleCnt="4">
        <dgm:presLayoutVars>
          <dgm:bulletEnabled val="1"/>
        </dgm:presLayoutVars>
      </dgm:prSet>
      <dgm:spPr/>
    </dgm:pt>
    <dgm:pt modelId="{E388A2CA-1D33-4ECD-9A82-B16C21F4F09A}" type="pres">
      <dgm:prSet presAssocID="{9E210FEB-1B1D-4A62-911F-8A9AB7AB2D89}" presName="accent_2" presStyleCnt="0"/>
      <dgm:spPr/>
    </dgm:pt>
    <dgm:pt modelId="{D72DB670-AA52-4876-BB13-E15549EAABA9}" type="pres">
      <dgm:prSet presAssocID="{9E210FEB-1B1D-4A62-911F-8A9AB7AB2D89}" presName="accentRepeatNode" presStyleLbl="solidFgAcc1" presStyleIdx="1" presStyleCnt="4"/>
      <dgm:spPr>
        <a:solidFill>
          <a:schemeClr val="bg1"/>
        </a:solidFill>
      </dgm:spPr>
    </dgm:pt>
    <dgm:pt modelId="{E55D7BC0-8DA7-437D-8B75-7C8B2A457525}" type="pres">
      <dgm:prSet presAssocID="{B28CA53C-F7F5-4B2E-879D-800205F2B61F}" presName="text_3" presStyleLbl="node1" presStyleIdx="2" presStyleCnt="4">
        <dgm:presLayoutVars>
          <dgm:bulletEnabled val="1"/>
        </dgm:presLayoutVars>
      </dgm:prSet>
      <dgm:spPr/>
    </dgm:pt>
    <dgm:pt modelId="{D4D7E6B9-1C02-4148-B1AC-04E8A603DD49}" type="pres">
      <dgm:prSet presAssocID="{B28CA53C-F7F5-4B2E-879D-800205F2B61F}" presName="accent_3" presStyleCnt="0"/>
      <dgm:spPr/>
    </dgm:pt>
    <dgm:pt modelId="{D12EFB9B-AED1-407A-BF07-1F8EFDD55EB3}" type="pres">
      <dgm:prSet presAssocID="{B28CA53C-F7F5-4B2E-879D-800205F2B61F}" presName="accentRepeatNode" presStyleLbl="solidFgAcc1" presStyleIdx="2" presStyleCnt="4"/>
      <dgm:spPr>
        <a:solidFill>
          <a:schemeClr val="tx2">
            <a:lumMod val="20000"/>
            <a:lumOff val="80000"/>
          </a:schemeClr>
        </a:solidFill>
      </dgm:spPr>
    </dgm:pt>
    <dgm:pt modelId="{EA0067C1-EDC7-441D-8AB3-ED7C54BC66A4}" type="pres">
      <dgm:prSet presAssocID="{41570994-1BD6-4575-8B49-F66748D245E5}" presName="text_4" presStyleLbl="node1" presStyleIdx="3" presStyleCnt="4">
        <dgm:presLayoutVars>
          <dgm:bulletEnabled val="1"/>
        </dgm:presLayoutVars>
      </dgm:prSet>
      <dgm:spPr/>
    </dgm:pt>
    <dgm:pt modelId="{A98F6D29-A409-4581-9894-A2CCE6D32E0D}" type="pres">
      <dgm:prSet presAssocID="{41570994-1BD6-4575-8B49-F66748D245E5}" presName="accent_4" presStyleCnt="0"/>
      <dgm:spPr/>
    </dgm:pt>
    <dgm:pt modelId="{CECE8B5E-FC55-49BA-8607-2201BBEA86F6}" type="pres">
      <dgm:prSet presAssocID="{41570994-1BD6-4575-8B49-F66748D245E5}" presName="accentRepeatNode" presStyleLbl="solidFgAcc1" presStyleIdx="3" presStyleCnt="4"/>
      <dgm:spPr/>
    </dgm:pt>
  </dgm:ptLst>
  <dgm:cxnLst>
    <dgm:cxn modelId="{7851BB10-48DA-4F8E-A3BA-02E81EDFD06B}" type="presOf" srcId="{9E210FEB-1B1D-4A62-911F-8A9AB7AB2D89}" destId="{C9B4AEE3-5A3A-4598-9C10-BF6E5B4638B0}" srcOrd="0" destOrd="0" presId="urn:microsoft.com/office/officeart/2008/layout/VerticalCurvedList"/>
    <dgm:cxn modelId="{FD754816-22A0-4409-8D15-FA3A8E40F98E}" srcId="{DD4B8D2E-B710-40A0-B330-0F73F51ED575}" destId="{9E210FEB-1B1D-4A62-911F-8A9AB7AB2D89}" srcOrd="1" destOrd="0" parTransId="{401CFA38-56CB-4353-85ED-CFD8C283928D}" sibTransId="{84CB3728-50CD-40ED-913C-DD782EED6C39}"/>
    <dgm:cxn modelId="{A0339930-6CF1-4175-A16A-0B0DE0103216}" type="presOf" srcId="{41570994-1BD6-4575-8B49-F66748D245E5}" destId="{EA0067C1-EDC7-441D-8AB3-ED7C54BC66A4}" srcOrd="0" destOrd="0" presId="urn:microsoft.com/office/officeart/2008/layout/VerticalCurvedList"/>
    <dgm:cxn modelId="{9560A747-04A5-44C3-BA95-9FDDABE1A354}" srcId="{DD4B8D2E-B710-40A0-B330-0F73F51ED575}" destId="{B28CA53C-F7F5-4B2E-879D-800205F2B61F}" srcOrd="2" destOrd="0" parTransId="{07F3EA04-3F57-41C0-9FE5-39BA4BFCEFBD}" sibTransId="{F3255BAA-F457-4FA1-84AD-8E36CF2839DA}"/>
    <dgm:cxn modelId="{6E58B294-3D4B-4DC5-BC33-EABB1C930658}" srcId="{DD4B8D2E-B710-40A0-B330-0F73F51ED575}" destId="{41570994-1BD6-4575-8B49-F66748D245E5}" srcOrd="3" destOrd="0" parTransId="{CE40FD0A-248C-49DF-B9EC-5505837997E8}" sibTransId="{A2010D8E-2CF9-4EB5-A9E4-E3E5C647F8C8}"/>
    <dgm:cxn modelId="{ED035296-D469-4CA0-833A-9D229901403A}" type="presOf" srcId="{B28CA53C-F7F5-4B2E-879D-800205F2B61F}" destId="{E55D7BC0-8DA7-437D-8B75-7C8B2A457525}" srcOrd="0" destOrd="0" presId="urn:microsoft.com/office/officeart/2008/layout/VerticalCurvedList"/>
    <dgm:cxn modelId="{DC978298-A4E6-41C6-9AE2-FD9D8D0BB1DF}" type="presOf" srcId="{DD4B8D2E-B710-40A0-B330-0F73F51ED575}" destId="{0E2B32A1-E2AC-434E-B225-0D6C414E1B5C}" srcOrd="0" destOrd="0" presId="urn:microsoft.com/office/officeart/2008/layout/VerticalCurvedList"/>
    <dgm:cxn modelId="{10E497AA-1E57-4F93-B0CB-0721F3990171}" type="presOf" srcId="{FB5C5F63-3E40-4335-9F34-1867678E9F11}" destId="{FBB094F1-C948-4E52-A809-354273A0358E}" srcOrd="0" destOrd="0" presId="urn:microsoft.com/office/officeart/2008/layout/VerticalCurvedList"/>
    <dgm:cxn modelId="{C08D48BD-8B1A-4954-B0F5-79AA42F4C77D}" srcId="{DD4B8D2E-B710-40A0-B330-0F73F51ED575}" destId="{FB5C5F63-3E40-4335-9F34-1867678E9F11}" srcOrd="0" destOrd="0" parTransId="{20258922-8648-4A50-B979-31E3825A1DF3}" sibTransId="{0C87FF24-DB29-4F74-8C9A-9869BA2C09A2}"/>
    <dgm:cxn modelId="{65C60FFA-7490-4666-A8BA-52A404926DE3}" type="presOf" srcId="{0C87FF24-DB29-4F74-8C9A-9869BA2C09A2}" destId="{4C794990-9F22-4DA9-B9C1-71CEAA421E48}" srcOrd="0" destOrd="0" presId="urn:microsoft.com/office/officeart/2008/layout/VerticalCurvedList"/>
    <dgm:cxn modelId="{EBEAD2E6-8D27-41A4-BB79-A999874AE194}" type="presParOf" srcId="{0E2B32A1-E2AC-434E-B225-0D6C414E1B5C}" destId="{517DCECA-BFB8-4CE6-9A57-990401CDD322}" srcOrd="0" destOrd="0" presId="urn:microsoft.com/office/officeart/2008/layout/VerticalCurvedList"/>
    <dgm:cxn modelId="{D0D5DFBA-01B1-4FC5-9BDD-60A12B8678A6}" type="presParOf" srcId="{517DCECA-BFB8-4CE6-9A57-990401CDD322}" destId="{CD7BF08D-986B-47C4-B92F-9561CE944E17}" srcOrd="0" destOrd="0" presId="urn:microsoft.com/office/officeart/2008/layout/VerticalCurvedList"/>
    <dgm:cxn modelId="{FFD562D2-BC18-445F-99D4-35527262DE48}" type="presParOf" srcId="{CD7BF08D-986B-47C4-B92F-9561CE944E17}" destId="{1DA9BCA2-9DC3-4E91-8000-E92BDC7E002A}" srcOrd="0" destOrd="0" presId="urn:microsoft.com/office/officeart/2008/layout/VerticalCurvedList"/>
    <dgm:cxn modelId="{8EF26ACD-CC13-4D96-A4D5-4FC7D1BFD537}" type="presParOf" srcId="{CD7BF08D-986B-47C4-B92F-9561CE944E17}" destId="{4C794990-9F22-4DA9-B9C1-71CEAA421E48}" srcOrd="1" destOrd="0" presId="urn:microsoft.com/office/officeart/2008/layout/VerticalCurvedList"/>
    <dgm:cxn modelId="{75FF1B45-27B7-45AA-AD57-0732BE9EA378}" type="presParOf" srcId="{CD7BF08D-986B-47C4-B92F-9561CE944E17}" destId="{5DB60455-65FC-44E7-A9D4-C46CB990F40D}" srcOrd="2" destOrd="0" presId="urn:microsoft.com/office/officeart/2008/layout/VerticalCurvedList"/>
    <dgm:cxn modelId="{C5C90589-33A2-49C7-A014-37F7E95AE763}" type="presParOf" srcId="{CD7BF08D-986B-47C4-B92F-9561CE944E17}" destId="{FF4357C5-873D-40B1-87B8-32A31618F020}" srcOrd="3" destOrd="0" presId="urn:microsoft.com/office/officeart/2008/layout/VerticalCurvedList"/>
    <dgm:cxn modelId="{5CFD9557-03A0-4AC8-B78E-C9C52801010E}" type="presParOf" srcId="{517DCECA-BFB8-4CE6-9A57-990401CDD322}" destId="{FBB094F1-C948-4E52-A809-354273A0358E}" srcOrd="1" destOrd="0" presId="urn:microsoft.com/office/officeart/2008/layout/VerticalCurvedList"/>
    <dgm:cxn modelId="{3571177A-1EBA-4F88-9A67-3BC5DDCD1ECC}" type="presParOf" srcId="{517DCECA-BFB8-4CE6-9A57-990401CDD322}" destId="{E87AA9E8-FBD8-4B04-BE49-5D02CEE2A355}" srcOrd="2" destOrd="0" presId="urn:microsoft.com/office/officeart/2008/layout/VerticalCurvedList"/>
    <dgm:cxn modelId="{699CC57D-BC03-485D-A92C-236AA31309F9}" type="presParOf" srcId="{E87AA9E8-FBD8-4B04-BE49-5D02CEE2A355}" destId="{D85BCB18-B611-4E92-964B-017DE7966E75}" srcOrd="0" destOrd="0" presId="urn:microsoft.com/office/officeart/2008/layout/VerticalCurvedList"/>
    <dgm:cxn modelId="{16741B6F-10B8-44C3-9702-37708E0F7239}" type="presParOf" srcId="{517DCECA-BFB8-4CE6-9A57-990401CDD322}" destId="{C9B4AEE3-5A3A-4598-9C10-BF6E5B4638B0}" srcOrd="3" destOrd="0" presId="urn:microsoft.com/office/officeart/2008/layout/VerticalCurvedList"/>
    <dgm:cxn modelId="{39783EA2-6861-4E9C-BC17-5E3272DFAA1E}" type="presParOf" srcId="{517DCECA-BFB8-4CE6-9A57-990401CDD322}" destId="{E388A2CA-1D33-4ECD-9A82-B16C21F4F09A}" srcOrd="4" destOrd="0" presId="urn:microsoft.com/office/officeart/2008/layout/VerticalCurvedList"/>
    <dgm:cxn modelId="{EE82F27F-A5E3-4C84-9C4C-9E39F41C588C}" type="presParOf" srcId="{E388A2CA-1D33-4ECD-9A82-B16C21F4F09A}" destId="{D72DB670-AA52-4876-BB13-E15549EAABA9}" srcOrd="0" destOrd="0" presId="urn:microsoft.com/office/officeart/2008/layout/VerticalCurvedList"/>
    <dgm:cxn modelId="{86535990-F84B-46B3-9505-19166410096C}" type="presParOf" srcId="{517DCECA-BFB8-4CE6-9A57-990401CDD322}" destId="{E55D7BC0-8DA7-437D-8B75-7C8B2A457525}" srcOrd="5" destOrd="0" presId="urn:microsoft.com/office/officeart/2008/layout/VerticalCurvedList"/>
    <dgm:cxn modelId="{4D7F130D-A8C6-466A-ADD0-E868C9CE9AD6}" type="presParOf" srcId="{517DCECA-BFB8-4CE6-9A57-990401CDD322}" destId="{D4D7E6B9-1C02-4148-B1AC-04E8A603DD49}" srcOrd="6" destOrd="0" presId="urn:microsoft.com/office/officeart/2008/layout/VerticalCurvedList"/>
    <dgm:cxn modelId="{6034B92E-36DB-46DD-AFC1-44A060B44C80}" type="presParOf" srcId="{D4D7E6B9-1C02-4148-B1AC-04E8A603DD49}" destId="{D12EFB9B-AED1-407A-BF07-1F8EFDD55EB3}" srcOrd="0" destOrd="0" presId="urn:microsoft.com/office/officeart/2008/layout/VerticalCurvedList"/>
    <dgm:cxn modelId="{83BAE832-0196-4F4F-A4EB-D470A156B0DF}" type="presParOf" srcId="{517DCECA-BFB8-4CE6-9A57-990401CDD322}" destId="{EA0067C1-EDC7-441D-8AB3-ED7C54BC66A4}" srcOrd="7" destOrd="0" presId="urn:microsoft.com/office/officeart/2008/layout/VerticalCurvedList"/>
    <dgm:cxn modelId="{7A94437F-5353-4B66-B474-BF5F70C29D9C}" type="presParOf" srcId="{517DCECA-BFB8-4CE6-9A57-990401CDD322}" destId="{A98F6D29-A409-4581-9894-A2CCE6D32E0D}" srcOrd="8" destOrd="0" presId="urn:microsoft.com/office/officeart/2008/layout/VerticalCurvedList"/>
    <dgm:cxn modelId="{E73975A7-05FF-43C8-88FC-F069B3FC5E82}" type="presParOf" srcId="{A98F6D29-A409-4581-9894-A2CCE6D32E0D}" destId="{CECE8B5E-FC55-49BA-8607-2201BBEA86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94990-9F22-4DA9-B9C1-71CEAA421E48}">
      <dsp:nvSpPr>
        <dsp:cNvPr id="0" name=""/>
        <dsp:cNvSpPr/>
      </dsp:nvSpPr>
      <dsp:spPr>
        <a:xfrm>
          <a:off x="-5558285" y="-850953"/>
          <a:ext cx="6617918" cy="6617918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B094F1-C948-4E52-A809-354273A0358E}">
      <dsp:nvSpPr>
        <dsp:cNvPr id="0" name=""/>
        <dsp:cNvSpPr/>
      </dsp:nvSpPr>
      <dsp:spPr>
        <a:xfrm>
          <a:off x="554707" y="377942"/>
          <a:ext cx="9771166" cy="756279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6092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b="0" i="0" kern="1200" cap="none" baseline="0" dirty="0">
              <a:solidFill>
                <a:srgbClr val="0078B9"/>
              </a:solidFill>
              <a:latin typeface="Gandhi Sans"/>
              <a:ea typeface="+mn-ea"/>
              <a:cs typeface="+mn-cs"/>
            </a:rPr>
            <a:t>    Choix techniques</a:t>
          </a:r>
        </a:p>
      </dsp:txBody>
      <dsp:txXfrm>
        <a:off x="554707" y="377942"/>
        <a:ext cx="9771166" cy="756279"/>
      </dsp:txXfrm>
    </dsp:sp>
    <dsp:sp modelId="{D85BCB18-B611-4E92-964B-017DE7966E75}">
      <dsp:nvSpPr>
        <dsp:cNvPr id="0" name=""/>
        <dsp:cNvSpPr/>
      </dsp:nvSpPr>
      <dsp:spPr>
        <a:xfrm>
          <a:off x="82032" y="283408"/>
          <a:ext cx="945348" cy="945348"/>
        </a:xfrm>
        <a:prstGeom prst="ellipse">
          <a:avLst/>
        </a:prstGeom>
        <a:solidFill>
          <a:srgbClr val="1F497D">
            <a:lumMod val="20000"/>
            <a:lumOff val="80000"/>
          </a:srgbClr>
        </a:solidFill>
        <a:ln w="25400" cap="flat" cmpd="sng" algn="ctr">
          <a:solidFill>
            <a:srgbClr val="4F81BD"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B4AEE3-5A3A-4598-9C10-BF6E5B4638B0}">
      <dsp:nvSpPr>
        <dsp:cNvPr id="0" name=""/>
        <dsp:cNvSpPr/>
      </dsp:nvSpPr>
      <dsp:spPr>
        <a:xfrm>
          <a:off x="988299" y="1512558"/>
          <a:ext cx="9337574" cy="756279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60929" tIns="71120" rIns="71120" bIns="7112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b="0" i="0" kern="1200" cap="none" baseline="0" dirty="0">
              <a:solidFill>
                <a:srgbClr val="0078B9"/>
              </a:solidFill>
              <a:latin typeface="Gandhi Sans"/>
              <a:ea typeface="+mn-ea"/>
              <a:cs typeface="+mn-cs"/>
            </a:rPr>
            <a:t>    Infrastructure de développement</a:t>
          </a:r>
        </a:p>
      </dsp:txBody>
      <dsp:txXfrm>
        <a:off x="988299" y="1512558"/>
        <a:ext cx="9337574" cy="756279"/>
      </dsp:txXfrm>
    </dsp:sp>
    <dsp:sp modelId="{D72DB670-AA52-4876-BB13-E15549EAABA9}">
      <dsp:nvSpPr>
        <dsp:cNvPr id="0" name=""/>
        <dsp:cNvSpPr/>
      </dsp:nvSpPr>
      <dsp:spPr>
        <a:xfrm>
          <a:off x="515624" y="1418023"/>
          <a:ext cx="945348" cy="9453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5D7BC0-8DA7-437D-8B75-7C8B2A457525}">
      <dsp:nvSpPr>
        <dsp:cNvPr id="0" name=""/>
        <dsp:cNvSpPr/>
      </dsp:nvSpPr>
      <dsp:spPr>
        <a:xfrm>
          <a:off x="988299" y="2647173"/>
          <a:ext cx="9337574" cy="756279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60929" tIns="71120" rIns="71120" bIns="7112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b="0" i="0" kern="1200" cap="none" baseline="0" dirty="0">
              <a:solidFill>
                <a:srgbClr val="0078B9"/>
              </a:solidFill>
              <a:latin typeface="Gandhi Sans"/>
              <a:ea typeface="+mn-ea"/>
              <a:cs typeface="+mn-cs"/>
            </a:rPr>
            <a:t>    Infrastructure de production</a:t>
          </a:r>
        </a:p>
      </dsp:txBody>
      <dsp:txXfrm>
        <a:off x="988299" y="2647173"/>
        <a:ext cx="9337574" cy="756279"/>
      </dsp:txXfrm>
    </dsp:sp>
    <dsp:sp modelId="{D12EFB9B-AED1-407A-BF07-1F8EFDD55EB3}">
      <dsp:nvSpPr>
        <dsp:cNvPr id="0" name=""/>
        <dsp:cNvSpPr/>
      </dsp:nvSpPr>
      <dsp:spPr>
        <a:xfrm>
          <a:off x="515624" y="2552638"/>
          <a:ext cx="945348" cy="9453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0067C1-EDC7-441D-8AB3-ED7C54BC66A4}">
      <dsp:nvSpPr>
        <dsp:cNvPr id="0" name=""/>
        <dsp:cNvSpPr/>
      </dsp:nvSpPr>
      <dsp:spPr>
        <a:xfrm>
          <a:off x="554707" y="3781788"/>
          <a:ext cx="9771166" cy="756279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93360" tIns="71120" rIns="71120" bIns="7112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b="0" i="0" kern="1200" cap="none" baseline="0" dirty="0">
              <a:solidFill>
                <a:srgbClr val="0078B9"/>
              </a:solidFill>
              <a:latin typeface="Gandhi Sans"/>
              <a:ea typeface="+mn-ea"/>
              <a:cs typeface="+mn-cs"/>
            </a:rPr>
            <a:t>     Questions</a:t>
          </a:r>
        </a:p>
      </dsp:txBody>
      <dsp:txXfrm>
        <a:off x="554707" y="3781788"/>
        <a:ext cx="9771166" cy="756279"/>
      </dsp:txXfrm>
    </dsp:sp>
    <dsp:sp modelId="{CECE8B5E-FC55-49BA-8607-2201BBEA86F6}">
      <dsp:nvSpPr>
        <dsp:cNvPr id="0" name=""/>
        <dsp:cNvSpPr/>
      </dsp:nvSpPr>
      <dsp:spPr>
        <a:xfrm>
          <a:off x="82032" y="3687254"/>
          <a:ext cx="945348" cy="9453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94990-9F22-4DA9-B9C1-71CEAA421E48}">
      <dsp:nvSpPr>
        <dsp:cNvPr id="0" name=""/>
        <dsp:cNvSpPr/>
      </dsp:nvSpPr>
      <dsp:spPr>
        <a:xfrm>
          <a:off x="-5558285" y="-850953"/>
          <a:ext cx="6617918" cy="6617918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B094F1-C948-4E52-A809-354273A0358E}">
      <dsp:nvSpPr>
        <dsp:cNvPr id="0" name=""/>
        <dsp:cNvSpPr/>
      </dsp:nvSpPr>
      <dsp:spPr>
        <a:xfrm>
          <a:off x="554707" y="377942"/>
          <a:ext cx="9771166" cy="756279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6092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b="0" i="0" kern="1200" cap="none" baseline="0" dirty="0">
              <a:solidFill>
                <a:srgbClr val="0078B9"/>
              </a:solidFill>
              <a:latin typeface="Gandhi Sans"/>
              <a:ea typeface="+mn-ea"/>
              <a:cs typeface="+mn-cs"/>
            </a:rPr>
            <a:t>    Choix techniques</a:t>
          </a:r>
        </a:p>
      </dsp:txBody>
      <dsp:txXfrm>
        <a:off x="554707" y="377942"/>
        <a:ext cx="9771166" cy="756279"/>
      </dsp:txXfrm>
    </dsp:sp>
    <dsp:sp modelId="{D85BCB18-B611-4E92-964B-017DE7966E75}">
      <dsp:nvSpPr>
        <dsp:cNvPr id="0" name=""/>
        <dsp:cNvSpPr/>
      </dsp:nvSpPr>
      <dsp:spPr>
        <a:xfrm>
          <a:off x="82032" y="283408"/>
          <a:ext cx="945348" cy="945348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4F81BD"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B4AEE3-5A3A-4598-9C10-BF6E5B4638B0}">
      <dsp:nvSpPr>
        <dsp:cNvPr id="0" name=""/>
        <dsp:cNvSpPr/>
      </dsp:nvSpPr>
      <dsp:spPr>
        <a:xfrm>
          <a:off x="988299" y="1512558"/>
          <a:ext cx="9337574" cy="756279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60929" tIns="71120" rIns="71120" bIns="7112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b="0" i="0" kern="1200" cap="none" baseline="0" dirty="0">
              <a:solidFill>
                <a:srgbClr val="0078B9"/>
              </a:solidFill>
              <a:latin typeface="Gandhi Sans"/>
              <a:ea typeface="+mn-ea"/>
              <a:cs typeface="+mn-cs"/>
            </a:rPr>
            <a:t>    Infrastructure de développement</a:t>
          </a:r>
        </a:p>
      </dsp:txBody>
      <dsp:txXfrm>
        <a:off x="988299" y="1512558"/>
        <a:ext cx="9337574" cy="756279"/>
      </dsp:txXfrm>
    </dsp:sp>
    <dsp:sp modelId="{D72DB670-AA52-4876-BB13-E15549EAABA9}">
      <dsp:nvSpPr>
        <dsp:cNvPr id="0" name=""/>
        <dsp:cNvSpPr/>
      </dsp:nvSpPr>
      <dsp:spPr>
        <a:xfrm>
          <a:off x="515624" y="1418023"/>
          <a:ext cx="945348" cy="945348"/>
        </a:xfrm>
        <a:prstGeom prst="ellipse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5D7BC0-8DA7-437D-8B75-7C8B2A457525}">
      <dsp:nvSpPr>
        <dsp:cNvPr id="0" name=""/>
        <dsp:cNvSpPr/>
      </dsp:nvSpPr>
      <dsp:spPr>
        <a:xfrm>
          <a:off x="988299" y="2647173"/>
          <a:ext cx="9337574" cy="756279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60929" tIns="71120" rIns="71120" bIns="7112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b="0" i="0" kern="1200" cap="none" baseline="0" dirty="0">
              <a:solidFill>
                <a:srgbClr val="0078B9"/>
              </a:solidFill>
              <a:latin typeface="Gandhi Sans"/>
              <a:ea typeface="+mn-ea"/>
              <a:cs typeface="+mn-cs"/>
            </a:rPr>
            <a:t>    Infrastructure de production</a:t>
          </a:r>
        </a:p>
      </dsp:txBody>
      <dsp:txXfrm>
        <a:off x="988299" y="2647173"/>
        <a:ext cx="9337574" cy="756279"/>
      </dsp:txXfrm>
    </dsp:sp>
    <dsp:sp modelId="{D12EFB9B-AED1-407A-BF07-1F8EFDD55EB3}">
      <dsp:nvSpPr>
        <dsp:cNvPr id="0" name=""/>
        <dsp:cNvSpPr/>
      </dsp:nvSpPr>
      <dsp:spPr>
        <a:xfrm>
          <a:off x="515624" y="2552638"/>
          <a:ext cx="945348" cy="9453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0067C1-EDC7-441D-8AB3-ED7C54BC66A4}">
      <dsp:nvSpPr>
        <dsp:cNvPr id="0" name=""/>
        <dsp:cNvSpPr/>
      </dsp:nvSpPr>
      <dsp:spPr>
        <a:xfrm>
          <a:off x="554707" y="3781788"/>
          <a:ext cx="9771166" cy="756279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93360" tIns="71120" rIns="71120" bIns="7112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b="0" i="0" kern="1200" cap="none" baseline="0" dirty="0">
              <a:solidFill>
                <a:srgbClr val="0078B9"/>
              </a:solidFill>
              <a:latin typeface="Gandhi Sans"/>
              <a:ea typeface="+mn-ea"/>
              <a:cs typeface="+mn-cs"/>
            </a:rPr>
            <a:t>     Questions</a:t>
          </a:r>
        </a:p>
      </dsp:txBody>
      <dsp:txXfrm>
        <a:off x="554707" y="3781788"/>
        <a:ext cx="9771166" cy="756279"/>
      </dsp:txXfrm>
    </dsp:sp>
    <dsp:sp modelId="{CECE8B5E-FC55-49BA-8607-2201BBEA86F6}">
      <dsp:nvSpPr>
        <dsp:cNvPr id="0" name=""/>
        <dsp:cNvSpPr/>
      </dsp:nvSpPr>
      <dsp:spPr>
        <a:xfrm>
          <a:off x="82032" y="3687254"/>
          <a:ext cx="945348" cy="9453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94990-9F22-4DA9-B9C1-71CEAA421E48}">
      <dsp:nvSpPr>
        <dsp:cNvPr id="0" name=""/>
        <dsp:cNvSpPr/>
      </dsp:nvSpPr>
      <dsp:spPr>
        <a:xfrm>
          <a:off x="-5558285" y="-850953"/>
          <a:ext cx="6617918" cy="6617918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B094F1-C948-4E52-A809-354273A0358E}">
      <dsp:nvSpPr>
        <dsp:cNvPr id="0" name=""/>
        <dsp:cNvSpPr/>
      </dsp:nvSpPr>
      <dsp:spPr>
        <a:xfrm>
          <a:off x="554707" y="377942"/>
          <a:ext cx="9771166" cy="756279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6092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b="0" i="0" kern="1200" cap="none" baseline="0" dirty="0">
              <a:solidFill>
                <a:srgbClr val="0078B9"/>
              </a:solidFill>
              <a:latin typeface="Gandhi Sans"/>
              <a:ea typeface="+mn-ea"/>
              <a:cs typeface="+mn-cs"/>
            </a:rPr>
            <a:t>    Choix techniques</a:t>
          </a:r>
        </a:p>
      </dsp:txBody>
      <dsp:txXfrm>
        <a:off x="554707" y="377942"/>
        <a:ext cx="9771166" cy="756279"/>
      </dsp:txXfrm>
    </dsp:sp>
    <dsp:sp modelId="{D85BCB18-B611-4E92-964B-017DE7966E75}">
      <dsp:nvSpPr>
        <dsp:cNvPr id="0" name=""/>
        <dsp:cNvSpPr/>
      </dsp:nvSpPr>
      <dsp:spPr>
        <a:xfrm>
          <a:off x="82032" y="283408"/>
          <a:ext cx="945348" cy="945348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4F81BD"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B4AEE3-5A3A-4598-9C10-BF6E5B4638B0}">
      <dsp:nvSpPr>
        <dsp:cNvPr id="0" name=""/>
        <dsp:cNvSpPr/>
      </dsp:nvSpPr>
      <dsp:spPr>
        <a:xfrm>
          <a:off x="988299" y="1512558"/>
          <a:ext cx="9337574" cy="756279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60929" tIns="71120" rIns="71120" bIns="7112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b="0" i="0" kern="1200" cap="none" baseline="0" dirty="0">
              <a:solidFill>
                <a:srgbClr val="0078B9"/>
              </a:solidFill>
              <a:latin typeface="Gandhi Sans"/>
              <a:ea typeface="+mn-ea"/>
              <a:cs typeface="+mn-cs"/>
            </a:rPr>
            <a:t>    Infrastructure de développement</a:t>
          </a:r>
        </a:p>
      </dsp:txBody>
      <dsp:txXfrm>
        <a:off x="988299" y="1512558"/>
        <a:ext cx="9337574" cy="756279"/>
      </dsp:txXfrm>
    </dsp:sp>
    <dsp:sp modelId="{D72DB670-AA52-4876-BB13-E15549EAABA9}">
      <dsp:nvSpPr>
        <dsp:cNvPr id="0" name=""/>
        <dsp:cNvSpPr/>
      </dsp:nvSpPr>
      <dsp:spPr>
        <a:xfrm>
          <a:off x="515624" y="1418023"/>
          <a:ext cx="945348" cy="945348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5D7BC0-8DA7-437D-8B75-7C8B2A457525}">
      <dsp:nvSpPr>
        <dsp:cNvPr id="0" name=""/>
        <dsp:cNvSpPr/>
      </dsp:nvSpPr>
      <dsp:spPr>
        <a:xfrm>
          <a:off x="988299" y="2647173"/>
          <a:ext cx="9337574" cy="756279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60929" tIns="71120" rIns="71120" bIns="7112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b="0" i="0" kern="1200" cap="none" baseline="0" dirty="0">
              <a:solidFill>
                <a:srgbClr val="0078B9"/>
              </a:solidFill>
              <a:latin typeface="Gandhi Sans"/>
              <a:ea typeface="+mn-ea"/>
              <a:cs typeface="+mn-cs"/>
            </a:rPr>
            <a:t>    Infrastructure de production</a:t>
          </a:r>
        </a:p>
      </dsp:txBody>
      <dsp:txXfrm>
        <a:off x="988299" y="2647173"/>
        <a:ext cx="9337574" cy="756279"/>
      </dsp:txXfrm>
    </dsp:sp>
    <dsp:sp modelId="{D12EFB9B-AED1-407A-BF07-1F8EFDD55EB3}">
      <dsp:nvSpPr>
        <dsp:cNvPr id="0" name=""/>
        <dsp:cNvSpPr/>
      </dsp:nvSpPr>
      <dsp:spPr>
        <a:xfrm>
          <a:off x="515624" y="2552638"/>
          <a:ext cx="945348" cy="945348"/>
        </a:xfrm>
        <a:prstGeom prst="ellipse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0067C1-EDC7-441D-8AB3-ED7C54BC66A4}">
      <dsp:nvSpPr>
        <dsp:cNvPr id="0" name=""/>
        <dsp:cNvSpPr/>
      </dsp:nvSpPr>
      <dsp:spPr>
        <a:xfrm>
          <a:off x="554707" y="3781788"/>
          <a:ext cx="9771166" cy="756279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93360" tIns="71120" rIns="71120" bIns="7112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b="0" i="0" kern="1200" cap="none" baseline="0" dirty="0">
              <a:solidFill>
                <a:srgbClr val="0078B9"/>
              </a:solidFill>
              <a:latin typeface="Gandhi Sans"/>
              <a:ea typeface="+mn-ea"/>
              <a:cs typeface="+mn-cs"/>
            </a:rPr>
            <a:t>     Questions</a:t>
          </a:r>
        </a:p>
      </dsp:txBody>
      <dsp:txXfrm>
        <a:off x="554707" y="3781788"/>
        <a:ext cx="9771166" cy="756279"/>
      </dsp:txXfrm>
    </dsp:sp>
    <dsp:sp modelId="{CECE8B5E-FC55-49BA-8607-2201BBEA86F6}">
      <dsp:nvSpPr>
        <dsp:cNvPr id="0" name=""/>
        <dsp:cNvSpPr/>
      </dsp:nvSpPr>
      <dsp:spPr>
        <a:xfrm>
          <a:off x="82032" y="3687254"/>
          <a:ext cx="945348" cy="9453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34685-0382-4684-BC2F-590D1967708F}" type="datetimeFigureOut">
              <a:rPr lang="fr-FR" smtClean="0"/>
              <a:t>15/03/2021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06369-8564-4405-93DE-B632057767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834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37FDED-CD9F-4EA3-A9DC-FDA082EA6A6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937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37FDED-CD9F-4EA3-A9DC-FDA082EA6A6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320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37FDED-CD9F-4EA3-A9DC-FDA082EA6A6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199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09600" y="3235326"/>
            <a:ext cx="10972800" cy="1470025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609600" y="5092700"/>
            <a:ext cx="10972800" cy="1168400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0" cap="none" baseline="0">
                <a:solidFill>
                  <a:schemeClr val="bg1"/>
                </a:solidFill>
                <a:latin typeface="Gandhi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Auteur</a:t>
            </a:r>
          </a:p>
          <a:p>
            <a:r>
              <a:rPr lang="fr-FR" dirty="0"/>
              <a:t>email@ilki.fr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AAFB40F-3E75-4274-8A25-5489DCE2D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498" y="0"/>
            <a:ext cx="3389003" cy="242149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04AC3F-86B2-4595-B79F-FBF57280A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25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352E-B198-46B9-A297-3EE050327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C316E-D13B-46C3-ACF2-CEFB7E01C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76597107-1E6E-4335-B7A2-BF1A93A281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A9CDD31-255C-420A-9899-B98F0E4587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D83042-8AD3-4E8A-97B9-2E3BF2A7FDA7}" type="slidenum">
              <a:rPr lang="fr-FR" smtClean="0"/>
              <a:t>‹N°›</a:t>
            </a:fld>
            <a:endParaRPr lang="fr-FR"/>
          </a:p>
        </p:txBody>
      </p:sp>
      <p:pic>
        <p:nvPicPr>
          <p:cNvPr id="9" name="Image 8" descr="3-couleurs-01.png">
            <a:extLst>
              <a:ext uri="{FF2B5EF4-FFF2-40B4-BE49-F238E27FC236}">
                <a16:creationId xmlns:a16="http://schemas.microsoft.com/office/drawing/2014/main" id="{CA042510-FA0D-4AC3-92AF-BD96DC294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8620" y="23819"/>
            <a:ext cx="282669" cy="66029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4616BC6-562E-41F2-9C8A-4CCC4CDCF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" y="6045861"/>
            <a:ext cx="1135858" cy="81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1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405E447B-C11A-4E95-BBEA-8CE716EE7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ED529C38-DC73-4B4E-A7CA-A98CBDDB9D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D83042-8AD3-4E8A-97B9-2E3BF2A7FDA7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 descr="3-couleurs-01.png">
            <a:extLst>
              <a:ext uri="{FF2B5EF4-FFF2-40B4-BE49-F238E27FC236}">
                <a16:creationId xmlns:a16="http://schemas.microsoft.com/office/drawing/2014/main" id="{22EE11AD-D0D0-45EA-A5B3-51DEAE28E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8620" y="23819"/>
            <a:ext cx="282669" cy="66029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238B5AD-CCF2-4FB5-8C80-48FD42B48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" y="6045861"/>
            <a:ext cx="1135858" cy="81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28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 i="0">
                <a:latin typeface="Gandhi Sans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53067" y="1600201"/>
            <a:ext cx="5012267" cy="4525963"/>
          </a:xfrm>
        </p:spPr>
        <p:txBody>
          <a:bodyPr/>
          <a:lstStyle>
            <a:lvl1pPr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19333" y="1600201"/>
            <a:ext cx="5063067" cy="4525963"/>
          </a:xfrm>
        </p:spPr>
        <p:txBody>
          <a:bodyPr/>
          <a:lstStyle>
            <a:lvl1pPr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3EE9684F-03B5-4478-BA0F-FD55A7124F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78BA85A7-7A8C-4744-A1CE-F5FD724726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D83042-8AD3-4E8A-97B9-2E3BF2A7FDA7}" type="slidenum">
              <a:rPr lang="fr-FR" smtClean="0"/>
              <a:t>‹N°›</a:t>
            </a:fld>
            <a:endParaRPr lang="fr-FR"/>
          </a:p>
        </p:txBody>
      </p:sp>
      <p:pic>
        <p:nvPicPr>
          <p:cNvPr id="12" name="Image 11" descr="3-couleurs-01.png">
            <a:extLst>
              <a:ext uri="{FF2B5EF4-FFF2-40B4-BE49-F238E27FC236}">
                <a16:creationId xmlns:a16="http://schemas.microsoft.com/office/drawing/2014/main" id="{DBE196C3-958C-4CAA-8B1A-49952F208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8620" y="23819"/>
            <a:ext cx="282669" cy="66029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5C323F6-414C-4DBA-8F18-48E68353A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" y="6045861"/>
            <a:ext cx="1135858" cy="81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5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53066" y="1611313"/>
            <a:ext cx="4940300" cy="1106487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78B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53064" y="2832100"/>
            <a:ext cx="4940301" cy="3243262"/>
          </a:xfrm>
        </p:spPr>
        <p:txBody>
          <a:bodyPr/>
          <a:lstStyle>
            <a:lvl1pPr>
              <a:buClr>
                <a:srgbClr val="E34E35"/>
              </a:buClr>
              <a:defRPr sz="2000">
                <a:solidFill>
                  <a:srgbClr val="E34E35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502400" y="1611313"/>
            <a:ext cx="5080000" cy="1106486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78B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2400" y="2832100"/>
            <a:ext cx="5080000" cy="3243262"/>
          </a:xfrm>
        </p:spPr>
        <p:txBody>
          <a:bodyPr/>
          <a:lstStyle>
            <a:lvl1pPr>
              <a:buClr>
                <a:srgbClr val="E34E35"/>
              </a:buClr>
              <a:defRPr sz="2000">
                <a:solidFill>
                  <a:srgbClr val="E34E35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2A692BA4-111E-4F9D-8396-9E52567881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795659B9-1CFA-4224-8616-4CF9C80FE4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D83042-8AD3-4E8A-97B9-2E3BF2A7FDA7}" type="slidenum">
              <a:rPr lang="fr-FR" smtClean="0"/>
              <a:t>‹N°›</a:t>
            </a:fld>
            <a:endParaRPr lang="fr-FR"/>
          </a:p>
        </p:txBody>
      </p:sp>
      <p:pic>
        <p:nvPicPr>
          <p:cNvPr id="14" name="Image 13" descr="3-couleurs-01.png">
            <a:extLst>
              <a:ext uri="{FF2B5EF4-FFF2-40B4-BE49-F238E27FC236}">
                <a16:creationId xmlns:a16="http://schemas.microsoft.com/office/drawing/2014/main" id="{926BCA1C-E8A4-4EDE-8344-EB563A90A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8620" y="23819"/>
            <a:ext cx="282669" cy="66029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143091E-6620-4D3C-B3B3-2B39B5DC71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" y="6045861"/>
            <a:ext cx="1135858" cy="81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Pr>
        <a:solidFill>
          <a:srgbClr val="66C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3A13C35F-0155-4FF8-B5C5-E6879694F2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ECA735D-6591-4893-ACE2-BC84B1BE4E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D83042-8AD3-4E8A-97B9-2E3BF2A7FDA7}" type="slidenum">
              <a:rPr lang="fr-FR" smtClean="0"/>
              <a:t>‹N°›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4CC0EC1-8E61-49F3-8B14-68375BDF5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498" y="0"/>
            <a:ext cx="3389003" cy="242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1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re seul">
    <p:bg>
      <p:bgPr>
        <a:solidFill>
          <a:srgbClr val="0078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8C35351-9333-4D4E-B350-014F1B8E9D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F8BE042-B0CE-43D4-8D92-D26B8B70F0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D83042-8AD3-4E8A-97B9-2E3BF2A7FDA7}" type="slidenum">
              <a:rPr lang="fr-FR" smtClean="0"/>
              <a:t>‹N°›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1237CF3-4A7D-4BCF-8BDF-C561E6DF2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498" y="0"/>
            <a:ext cx="3389003" cy="242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4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bg>
      <p:bgPr>
        <a:solidFill>
          <a:srgbClr val="0078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4E2DC4-B5B2-425C-98EF-EBFAB1BCE7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1F3DB6-2556-4E61-9877-F9D334354C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D83042-8AD3-4E8A-97B9-2E3BF2A7FDA7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04FAB3D-8BA7-40C7-84FD-6124F28B3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498" y="2009775"/>
            <a:ext cx="3389003" cy="242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3867" y="273050"/>
            <a:ext cx="377613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283200" y="273051"/>
            <a:ext cx="6299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03867" y="1435101"/>
            <a:ext cx="377613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D13936CF-EB81-4AED-9E8D-7094BAD3BE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525A12E-EF90-4600-A3D4-13A1F76825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D83042-8AD3-4E8A-97B9-2E3BF2A7FDA7}" type="slidenum">
              <a:rPr lang="fr-FR" smtClean="0"/>
              <a:t>‹N°›</a:t>
            </a:fld>
            <a:endParaRPr lang="fr-FR"/>
          </a:p>
        </p:txBody>
      </p:sp>
      <p:pic>
        <p:nvPicPr>
          <p:cNvPr id="12" name="Image 11" descr="3-couleurs-01.png">
            <a:extLst>
              <a:ext uri="{FF2B5EF4-FFF2-40B4-BE49-F238E27FC236}">
                <a16:creationId xmlns:a16="http://schemas.microsoft.com/office/drawing/2014/main" id="{F815C5FB-F70F-4BC3-9ED8-130C3717A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8620" y="23819"/>
            <a:ext cx="282669" cy="66029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345AAFC-1FFC-4621-9C89-CA7FB45EA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" y="6045861"/>
            <a:ext cx="1135858" cy="81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6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Gandhi San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CB2E32-3D9D-4D08-8F39-CA2EDEF876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230195-F4A2-4E42-8027-EFDA7A2E63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D83042-8AD3-4E8A-97B9-2E3BF2A7FDA7}" type="slidenum">
              <a:rPr lang="fr-FR" smtClean="0"/>
              <a:t>‹N°›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94623D8-CBE1-4DD5-906E-DF68215EE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498" y="0"/>
            <a:ext cx="3389003" cy="242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0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53067" y="274638"/>
            <a:ext cx="1032933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53067" y="1600201"/>
            <a:ext cx="1032933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294912AD-4E79-4193-A9CE-95936316C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1200" kern="1200" dirty="0" smtClean="0">
                <a:solidFill>
                  <a:srgbClr val="1F5FA3"/>
                </a:solidFill>
                <a:latin typeface="Gandhi Sans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E75CEAC-653C-4806-A6DE-4703B21D2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fr-FR" sz="1200" kern="1200" smtClean="0">
                <a:solidFill>
                  <a:srgbClr val="1F5FA3"/>
                </a:solidFill>
                <a:latin typeface="Gandhi Sans"/>
                <a:ea typeface="+mn-ea"/>
                <a:cs typeface="+mn-cs"/>
              </a:defRPr>
            </a:lvl1pPr>
          </a:lstStyle>
          <a:p>
            <a:fld id="{D0D83042-8AD3-4E8A-97B9-2E3BF2A7FDA7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B2B6E16-1F43-45E0-89EF-453D09C86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3067" y="6356349"/>
            <a:ext cx="189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1200" kern="1200" dirty="0" smtClean="0">
                <a:solidFill>
                  <a:srgbClr val="1F5FA3"/>
                </a:solidFill>
                <a:latin typeface="Gandhi Sans"/>
                <a:ea typeface="+mn-ea"/>
                <a:cs typeface="+mn-cs"/>
              </a:defRPr>
            </a:lvl1pPr>
          </a:lstStyle>
          <a:p>
            <a:fld id="{1C8A3386-A013-4BA7-A328-0993EA69518B}" type="datetimeFigureOut">
              <a:rPr lang="fr-FR" smtClean="0"/>
              <a:t>15/03/2021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635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000" b="1" i="0" kern="1200" cap="all">
          <a:solidFill>
            <a:schemeClr val="tx1"/>
          </a:solidFill>
          <a:latin typeface="Gandhi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6099"/>
        </a:buClr>
        <a:buSzPct val="150000"/>
        <a:buFont typeface="Lucida Grande"/>
        <a:buChar char="•"/>
        <a:defRPr sz="2000" b="1" i="0" kern="1200" cap="none" baseline="0">
          <a:solidFill>
            <a:srgbClr val="0078B9"/>
          </a:solidFill>
          <a:latin typeface="Gandhi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66C2CC"/>
        </a:buClr>
        <a:buSzPct val="126000"/>
        <a:buFont typeface="Lucida Grande"/>
        <a:buChar char="•"/>
        <a:defRPr sz="1800" kern="1200">
          <a:solidFill>
            <a:schemeClr val="tx1"/>
          </a:solidFill>
          <a:latin typeface="Gandhi Sans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buClr>
          <a:srgbClr val="66C2CC"/>
        </a:buClr>
        <a:buSzPct val="126000"/>
        <a:buFont typeface="Lucida Grande"/>
        <a:buChar char="•"/>
        <a:defRPr sz="1600" kern="1200">
          <a:solidFill>
            <a:schemeClr val="tx1"/>
          </a:solidFill>
          <a:latin typeface="Gandhi Sans"/>
          <a:ea typeface="+mn-ea"/>
          <a:cs typeface="+mn-cs"/>
        </a:defRPr>
      </a:lvl3pPr>
      <a:lvl4pPr marL="1657350" indent="-285750" algn="l" defTabSz="457200" rtl="0" eaLnBrk="1" latinLnBrk="0" hangingPunct="1">
        <a:spcBef>
          <a:spcPct val="20000"/>
        </a:spcBef>
        <a:buClr>
          <a:srgbClr val="66C2CC"/>
        </a:buClr>
        <a:buSzPct val="126000"/>
        <a:buFont typeface="Lucida Grande"/>
        <a:buChar char="•"/>
        <a:defRPr sz="1400" u="none" strike="noStrike" kern="1200" cap="none" baseline="0">
          <a:solidFill>
            <a:schemeClr val="tx1"/>
          </a:solidFill>
          <a:latin typeface="Gandhi Sans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buClr>
          <a:srgbClr val="66C2CC"/>
        </a:buClr>
        <a:buSzPct val="126000"/>
        <a:buFont typeface="Lucida Grande"/>
        <a:buChar char="•"/>
        <a:defRPr sz="1400" b="0" i="1" kern="1200">
          <a:solidFill>
            <a:schemeClr val="tx1"/>
          </a:solidFill>
          <a:latin typeface="Gandhi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tags" Target="../tags/tag5.xml"/><Relationship Id="rId7" Type="http://schemas.openxmlformats.org/officeDocument/2006/relationships/diagramData" Target="../diagrams/data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notesSlide" Target="../notesSlides/notesSlide1.xml"/><Relationship Id="rId11" Type="http://schemas.microsoft.com/office/2007/relationships/diagramDrawing" Target="../diagrams/drawing1.xml"/><Relationship Id="rId5" Type="http://schemas.openxmlformats.org/officeDocument/2006/relationships/slideLayout" Target="../slideLayouts/slideLayout2.xml"/><Relationship Id="rId10" Type="http://schemas.openxmlformats.org/officeDocument/2006/relationships/diagramColors" Target="../diagrams/colors1.xml"/><Relationship Id="rId4" Type="http://schemas.openxmlformats.org/officeDocument/2006/relationships/tags" Target="../tags/tag6.xml"/><Relationship Id="rId9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tags" Target="../tags/tag11.xml"/><Relationship Id="rId7" Type="http://schemas.openxmlformats.org/officeDocument/2006/relationships/diagramData" Target="../diagrams/data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2.xml"/><Relationship Id="rId11" Type="http://schemas.microsoft.com/office/2007/relationships/diagramDrawing" Target="../diagrams/drawing2.xml"/><Relationship Id="rId5" Type="http://schemas.openxmlformats.org/officeDocument/2006/relationships/slideLayout" Target="../slideLayouts/slideLayout2.xml"/><Relationship Id="rId10" Type="http://schemas.openxmlformats.org/officeDocument/2006/relationships/diagramColors" Target="../diagrams/colors2.xml"/><Relationship Id="rId4" Type="http://schemas.openxmlformats.org/officeDocument/2006/relationships/tags" Target="../tags/tag12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tags" Target="../tags/tag18.xml"/><Relationship Id="rId7" Type="http://schemas.openxmlformats.org/officeDocument/2006/relationships/diagramData" Target="../diagrams/data3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3.xml"/><Relationship Id="rId11" Type="http://schemas.microsoft.com/office/2007/relationships/diagramDrawing" Target="../diagrams/drawing3.xml"/><Relationship Id="rId5" Type="http://schemas.openxmlformats.org/officeDocument/2006/relationships/slideLayout" Target="../slideLayouts/slideLayout2.xml"/><Relationship Id="rId10" Type="http://schemas.openxmlformats.org/officeDocument/2006/relationships/diagramColors" Target="../diagrams/colors3.xml"/><Relationship Id="rId4" Type="http://schemas.openxmlformats.org/officeDocument/2006/relationships/tags" Target="../tags/tag19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50617A-C2D5-4085-94A4-66D13D341817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Document D’architecture technique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5092AF6-BF45-4B9D-A24F-A3851402005E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49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F73432-63FF-4FDB-AA9C-36F94C6B290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/>
              <a:t>PLAN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4C54DC8A-3790-469D-B22D-F96A4E7D736F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22109899"/>
              </p:ext>
            </p:extLst>
          </p:nvPr>
        </p:nvGraphicFramePr>
        <p:xfrm>
          <a:off x="898741" y="1261134"/>
          <a:ext cx="10394517" cy="4916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4C27D-E7FA-46DD-A213-0D6DBF0D8E14}"/>
              </a:ext>
            </a:extLst>
          </p:cNvPr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© ILKI SAS Tous droits réservés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EEBFF-7122-4A4B-A4BF-DDCAD7B3129D}"/>
              </a:ext>
            </a:extLst>
          </p:cNvPr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/>
          <a:p>
            <a:fld id="{A3783278-D6FF-421F-AE6F-260A5D95E28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2956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44693-BB16-41B8-A7FF-6F855D7691F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Choix technique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F7D403-3A65-42AC-B850-742524A0EAC6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L’infrastructure est virtualisée</a:t>
            </a:r>
          </a:p>
          <a:p>
            <a:endParaRPr lang="fr-FR" dirty="0"/>
          </a:p>
          <a:p>
            <a:r>
              <a:rPr lang="fr-FR" dirty="0"/>
              <a:t>Elle est séparée en deux clusters, un de production et un de développement</a:t>
            </a:r>
          </a:p>
          <a:p>
            <a:endParaRPr lang="fr-FR" dirty="0"/>
          </a:p>
          <a:p>
            <a:r>
              <a:rPr lang="fr-FR" dirty="0"/>
              <a:t>Pour l’infrastructure de production, un </a:t>
            </a:r>
            <a:r>
              <a:rPr lang="fr-FR" dirty="0" err="1"/>
              <a:t>load</a:t>
            </a:r>
            <a:r>
              <a:rPr lang="fr-FR" dirty="0"/>
              <a:t>-</a:t>
            </a:r>
            <a:r>
              <a:rPr lang="fr-FR"/>
              <a:t>balancer </a:t>
            </a:r>
            <a:r>
              <a:rPr lang="fr-FR" dirty="0"/>
              <a:t>est en place devant les serveurs web et un autre devant les </a:t>
            </a:r>
            <a:r>
              <a:rPr lang="fr-FR"/>
              <a:t>serveurs applicatifs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530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F73432-63FF-4FDB-AA9C-36F94C6B290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/>
              <a:t>PLAN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4C54DC8A-3790-469D-B22D-F96A4E7D736F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99429955"/>
              </p:ext>
            </p:extLst>
          </p:nvPr>
        </p:nvGraphicFramePr>
        <p:xfrm>
          <a:off x="898741" y="1261134"/>
          <a:ext cx="10394517" cy="4916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4C27D-E7FA-46DD-A213-0D6DBF0D8E14}"/>
              </a:ext>
            </a:extLst>
          </p:cNvPr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© ILKI SAS Tous droits réservés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EEBFF-7122-4A4B-A4BF-DDCAD7B3129D}"/>
              </a:ext>
            </a:extLst>
          </p:cNvPr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/>
          <a:p>
            <a:fld id="{A3783278-D6FF-421F-AE6F-260A5D95E28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52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DCE43E-2D70-489A-8A12-4E212363375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/>
              <a:t>Infrastructure de développement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F1B2D1-108E-49CF-AA97-B0A1CB6CBF2A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L’infrastructure de développement est composée de 3 machines</a:t>
            </a:r>
          </a:p>
          <a:p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1EAD43B9-E34C-4E60-9D54-B89687D567DA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60445095"/>
              </p:ext>
            </p:extLst>
          </p:nvPr>
        </p:nvGraphicFramePr>
        <p:xfrm>
          <a:off x="981075" y="2687320"/>
          <a:ext cx="921766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370">
                  <a:extLst>
                    <a:ext uri="{9D8B030D-6E8A-4147-A177-3AD203B41FA5}">
                      <a16:colId xmlns:a16="http://schemas.microsoft.com/office/drawing/2014/main" val="1575022553"/>
                    </a:ext>
                  </a:extLst>
                </a:gridCol>
                <a:gridCol w="701993">
                  <a:extLst>
                    <a:ext uri="{9D8B030D-6E8A-4147-A177-3AD203B41FA5}">
                      <a16:colId xmlns:a16="http://schemas.microsoft.com/office/drawing/2014/main" val="1307037142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1801488908"/>
                    </a:ext>
                  </a:extLst>
                </a:gridCol>
                <a:gridCol w="1240092">
                  <a:extLst>
                    <a:ext uri="{9D8B030D-6E8A-4147-A177-3AD203B41FA5}">
                      <a16:colId xmlns:a16="http://schemas.microsoft.com/office/drawing/2014/main" val="1512030296"/>
                    </a:ext>
                  </a:extLst>
                </a:gridCol>
                <a:gridCol w="1511110">
                  <a:extLst>
                    <a:ext uri="{9D8B030D-6E8A-4147-A177-3AD203B41FA5}">
                      <a16:colId xmlns:a16="http://schemas.microsoft.com/office/drawing/2014/main" val="4240290677"/>
                    </a:ext>
                  </a:extLst>
                </a:gridCol>
                <a:gridCol w="1506855">
                  <a:extLst>
                    <a:ext uri="{9D8B030D-6E8A-4147-A177-3AD203B41FA5}">
                      <a16:colId xmlns:a16="http://schemas.microsoft.com/office/drawing/2014/main" val="3522396282"/>
                    </a:ext>
                  </a:extLst>
                </a:gridCol>
                <a:gridCol w="2020755">
                  <a:extLst>
                    <a:ext uri="{9D8B030D-6E8A-4147-A177-3AD203B41FA5}">
                      <a16:colId xmlns:a16="http://schemas.microsoft.com/office/drawing/2014/main" val="4158732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STOCKAGE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PORT OUVERTS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761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Dev-web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 </a:t>
                      </a:r>
                      <a:r>
                        <a:rPr lang="fr-FR" dirty="0" err="1"/>
                        <a:t>vCPU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Ubuntu 18.04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192.168.1.10,</a:t>
                      </a:r>
                    </a:p>
                    <a:p>
                      <a:r>
                        <a:rPr lang="fr-FR" dirty="0"/>
                        <a:t>135.135.13.5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80,22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03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Dev-app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 </a:t>
                      </a:r>
                      <a:r>
                        <a:rPr lang="fr-FR" dirty="0" err="1"/>
                        <a:t>vCPU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Ubuntu 18.04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192.168.1.11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8080,22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473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Dev-</a:t>
                      </a:r>
                      <a:r>
                        <a:rPr lang="fr-FR" dirty="0" err="1"/>
                        <a:t>bdd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 </a:t>
                      </a:r>
                      <a:r>
                        <a:rPr lang="fr-FR" dirty="0" err="1"/>
                        <a:t>vCPU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Ubuntu 18.04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192.168.1.12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3306,22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660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899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F73432-63FF-4FDB-AA9C-36F94C6B290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/>
              <a:t>PLAN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4C54DC8A-3790-469D-B22D-F96A4E7D736F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62854160"/>
              </p:ext>
            </p:extLst>
          </p:nvPr>
        </p:nvGraphicFramePr>
        <p:xfrm>
          <a:off x="898741" y="1261134"/>
          <a:ext cx="10394517" cy="4916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4C27D-E7FA-46DD-A213-0D6DBF0D8E14}"/>
              </a:ext>
            </a:extLst>
          </p:cNvPr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© ILKI SAS Tous droits réservés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EEBFF-7122-4A4B-A4BF-DDCAD7B3129D}"/>
              </a:ext>
            </a:extLst>
          </p:cNvPr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/>
          <a:p>
            <a:fld id="{A3783278-D6FF-421F-AE6F-260A5D95E28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32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DCE43E-2D70-489A-8A12-4E212363375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/>
              <a:t>Infrastructure de développement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F1B2D1-108E-49CF-AA97-B0A1CB6CBF2A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L’infrastructure de développement est composée de 7 machines</a:t>
            </a:r>
          </a:p>
          <a:p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1EAD43B9-E34C-4E60-9D54-B89687D567DA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38564328"/>
              </p:ext>
            </p:extLst>
          </p:nvPr>
        </p:nvGraphicFramePr>
        <p:xfrm>
          <a:off x="1487166" y="2153920"/>
          <a:ext cx="9217668" cy="37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370">
                  <a:extLst>
                    <a:ext uri="{9D8B030D-6E8A-4147-A177-3AD203B41FA5}">
                      <a16:colId xmlns:a16="http://schemas.microsoft.com/office/drawing/2014/main" val="1575022553"/>
                    </a:ext>
                  </a:extLst>
                </a:gridCol>
                <a:gridCol w="701993">
                  <a:extLst>
                    <a:ext uri="{9D8B030D-6E8A-4147-A177-3AD203B41FA5}">
                      <a16:colId xmlns:a16="http://schemas.microsoft.com/office/drawing/2014/main" val="1307037142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1801488908"/>
                    </a:ext>
                  </a:extLst>
                </a:gridCol>
                <a:gridCol w="1240092">
                  <a:extLst>
                    <a:ext uri="{9D8B030D-6E8A-4147-A177-3AD203B41FA5}">
                      <a16:colId xmlns:a16="http://schemas.microsoft.com/office/drawing/2014/main" val="1512030296"/>
                    </a:ext>
                  </a:extLst>
                </a:gridCol>
                <a:gridCol w="1511110">
                  <a:extLst>
                    <a:ext uri="{9D8B030D-6E8A-4147-A177-3AD203B41FA5}">
                      <a16:colId xmlns:a16="http://schemas.microsoft.com/office/drawing/2014/main" val="4240290677"/>
                    </a:ext>
                  </a:extLst>
                </a:gridCol>
                <a:gridCol w="1506855">
                  <a:extLst>
                    <a:ext uri="{9D8B030D-6E8A-4147-A177-3AD203B41FA5}">
                      <a16:colId xmlns:a16="http://schemas.microsoft.com/office/drawing/2014/main" val="3522396282"/>
                    </a:ext>
                  </a:extLst>
                </a:gridCol>
                <a:gridCol w="2020755">
                  <a:extLst>
                    <a:ext uri="{9D8B030D-6E8A-4147-A177-3AD203B41FA5}">
                      <a16:colId xmlns:a16="http://schemas.microsoft.com/office/drawing/2014/main" val="4158732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STOCKAGE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PORT OUVERTS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76126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fr-FR" dirty="0"/>
                        <a:t>prod-web1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 </a:t>
                      </a:r>
                      <a:r>
                        <a:rPr lang="fr-FR" dirty="0" err="1"/>
                        <a:t>vCPU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Ubuntu 18.04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192.168.2.10,</a:t>
                      </a:r>
                    </a:p>
                    <a:p>
                      <a:r>
                        <a:rPr lang="fr-FR" dirty="0"/>
                        <a:t>135.135.13.6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80,22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0317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fr-FR" dirty="0"/>
                        <a:t>prod-web3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 </a:t>
                      </a:r>
                      <a:r>
                        <a:rPr lang="fr-FR" dirty="0" err="1"/>
                        <a:t>vCPU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Ubuntu 18.04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192.168.2.11,</a:t>
                      </a:r>
                    </a:p>
                    <a:p>
                      <a:r>
                        <a:rPr lang="fr-FR" dirty="0"/>
                        <a:t>135.135.13.6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80,22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0354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fr-FR" dirty="0"/>
                        <a:t>prod-web3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 </a:t>
                      </a:r>
                      <a:r>
                        <a:rPr lang="fr-FR" dirty="0" err="1"/>
                        <a:t>vCPU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Ubuntu 18.04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192.168.2.12,</a:t>
                      </a:r>
                    </a:p>
                    <a:p>
                      <a:r>
                        <a:rPr lang="fr-FR" dirty="0"/>
                        <a:t>135.135.13.6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80,22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10203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fr-FR" dirty="0"/>
                        <a:t>prod-app1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 </a:t>
                      </a:r>
                      <a:r>
                        <a:rPr lang="fr-FR" dirty="0" err="1"/>
                        <a:t>vCPU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Ubuntu 18.04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192.168.1.13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8080,22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979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fr-FR" dirty="0"/>
                        <a:t>prod-app2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 </a:t>
                      </a:r>
                      <a:r>
                        <a:rPr lang="fr-FR" dirty="0" err="1"/>
                        <a:t>vCPU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Ubuntu 18.04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192.168.1.14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8080,22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7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prod-app3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 </a:t>
                      </a:r>
                      <a:r>
                        <a:rPr lang="fr-FR" dirty="0" err="1"/>
                        <a:t>vCPU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Ubuntu 18.04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192.168.1.15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8080,22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473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prod-</a:t>
                      </a:r>
                      <a:r>
                        <a:rPr lang="fr-FR" dirty="0" err="1"/>
                        <a:t>bdd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 </a:t>
                      </a:r>
                      <a:r>
                        <a:rPr lang="fr-FR" dirty="0" err="1"/>
                        <a:t>vCPU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Ubuntu 18.04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192.168.1.16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3306,22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660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7227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Presentation-ILKI-03-OK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2E7DFF488FCE459A5A31E9BC1085FA" ma:contentTypeVersion="7" ma:contentTypeDescription="Crée un document." ma:contentTypeScope="" ma:versionID="a4d6c1aac98c952e6a203845996dfb33">
  <xsd:schema xmlns:xsd="http://www.w3.org/2001/XMLSchema" xmlns:xs="http://www.w3.org/2001/XMLSchema" xmlns:p="http://schemas.microsoft.com/office/2006/metadata/properties" xmlns:ns2="e68df63c-bb0c-4b49-b26f-3b4c72cf32be" targetNamespace="http://schemas.microsoft.com/office/2006/metadata/properties" ma:root="true" ma:fieldsID="81e0917e6f0e5c3fd78f76b09fdf8e11" ns2:_="">
    <xsd:import namespace="e68df63c-bb0c-4b49-b26f-3b4c72cf32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8df63c-bb0c-4b49-b26f-3b4c72cf32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EDFC7F-08A7-4CA1-A9CD-E76B72DB370B}"/>
</file>

<file path=customXml/itemProps2.xml><?xml version="1.0" encoding="utf-8"?>
<ds:datastoreItem xmlns:ds="http://schemas.openxmlformats.org/officeDocument/2006/customXml" ds:itemID="{5EA2D69C-5854-41A5-8520-31929C698564}"/>
</file>

<file path=customXml/itemProps3.xml><?xml version="1.0" encoding="utf-8"?>
<ds:datastoreItem xmlns:ds="http://schemas.openxmlformats.org/officeDocument/2006/customXml" ds:itemID="{AC1EC124-B2A0-43C7-B53D-0D0841704FB9}"/>
</file>

<file path=docProps/app.xml><?xml version="1.0" encoding="utf-8"?>
<Properties xmlns="http://schemas.openxmlformats.org/officeDocument/2006/extended-properties" xmlns:vt="http://schemas.openxmlformats.org/officeDocument/2006/docPropsVTypes">
  <Template>Cours_git</Template>
  <TotalTime>26</TotalTime>
  <Words>245</Words>
  <Application>Microsoft Office PowerPoint</Application>
  <PresentationFormat>Grand écran</PresentationFormat>
  <Paragraphs>123</Paragraphs>
  <Slides>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Gandhi Sans</vt:lpstr>
      <vt:lpstr>Lucida Grande</vt:lpstr>
      <vt:lpstr>Presentation-ILKI-03-OK</vt:lpstr>
      <vt:lpstr>Document D’architecture technique</vt:lpstr>
      <vt:lpstr>PLAN</vt:lpstr>
      <vt:lpstr>Choix technique</vt:lpstr>
      <vt:lpstr>PLAN</vt:lpstr>
      <vt:lpstr>Infrastructure de développement</vt:lpstr>
      <vt:lpstr>PLAN</vt:lpstr>
      <vt:lpstr>Infrastructure de développement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D’architecture technique</dc:title>
  <dc:creator>Tanguy Benoist</dc:creator>
  <cp:lastModifiedBy>Tanguy Benoist</cp:lastModifiedBy>
  <cp:revision>3</cp:revision>
  <dcterms:created xsi:type="dcterms:W3CDTF">2021-03-15T06:41:44Z</dcterms:created>
  <dcterms:modified xsi:type="dcterms:W3CDTF">2021-03-15T07:07:54Z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0x010100A42E7DFF488FCE459A5A31E9BC1085FA</vt:lpwstr>
  </property>
</Properties>
</file>