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2" r:id="rId5"/>
  </p:sldMasterIdLst>
  <p:notesMasterIdLst>
    <p:notesMasterId r:id="rId19"/>
  </p:notesMasterIdLst>
  <p:handoutMasterIdLst>
    <p:handoutMasterId r:id="rId20"/>
  </p:handoutMasterIdLst>
  <p:sldIdLst>
    <p:sldId id="1403" r:id="rId6"/>
    <p:sldId id="1406" r:id="rId7"/>
    <p:sldId id="1306" r:id="rId8"/>
    <p:sldId id="1387" r:id="rId9"/>
    <p:sldId id="1388" r:id="rId10"/>
    <p:sldId id="1389" r:id="rId11"/>
    <p:sldId id="1390" r:id="rId12"/>
    <p:sldId id="1391" r:id="rId13"/>
    <p:sldId id="1392" r:id="rId14"/>
    <p:sldId id="1393" r:id="rId15"/>
    <p:sldId id="1394" r:id="rId16"/>
    <p:sldId id="1395" r:id="rId17"/>
    <p:sldId id="1409"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XAML" id="{A89789A3-4C69-417F-A2A5-3E44713DC4D9}">
          <p14:sldIdLst>
            <p14:sldId id="1403"/>
            <p14:sldId id="1406"/>
          </p14:sldIdLst>
        </p14:section>
        <p14:section name="MVVM" id="{99AEF4D1-9353-463E-BA2E-A3AAEC57F45C}">
          <p14:sldIdLst>
            <p14:sldId id="1306"/>
            <p14:sldId id="1387"/>
            <p14:sldId id="1388"/>
            <p14:sldId id="1389"/>
            <p14:sldId id="1390"/>
            <p14:sldId id="1391"/>
            <p14:sldId id="1392"/>
            <p14:sldId id="1393"/>
            <p14:sldId id="1394"/>
            <p14:sldId id="1395"/>
            <p14:sldId id="1409"/>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9">
          <p15:clr>
            <a:srgbClr val="A4A3A4"/>
          </p15:clr>
        </p15:guide>
        <p15:guide id="7" pos="67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7C7"/>
    <a:srgbClr val="FFFFFF"/>
    <a:srgbClr val="000000"/>
    <a:srgbClr val="CDE0E9"/>
    <a:srgbClr val="57B1FB"/>
    <a:srgbClr val="99C1D3"/>
    <a:srgbClr val="8DB9CD"/>
    <a:srgbClr val="427D98"/>
    <a:srgbClr val="E6E6E6"/>
    <a:srgbClr val="6A9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2052" autoAdjust="0"/>
  </p:normalViewPr>
  <p:slideViewPr>
    <p:cSldViewPr snapToGrid="0" snapToObjects="1">
      <p:cViewPr varScale="1">
        <p:scale>
          <a:sx n="76" d="100"/>
          <a:sy n="76" d="100"/>
        </p:scale>
        <p:origin x="366" y="84"/>
      </p:cViewPr>
      <p:guideLst>
        <p:guide orient="horz" pos="142"/>
        <p:guide orient="horz" pos="4176"/>
        <p:guide orient="horz" pos="739"/>
        <p:guide pos="329"/>
        <p:guide pos="7348"/>
        <p:guide pos="3839"/>
        <p:guide pos="6709"/>
      </p:guideLst>
    </p:cSldViewPr>
  </p:slideViewPr>
  <p:notesTextViewPr>
    <p:cViewPr>
      <p:scale>
        <a:sx n="100" d="100"/>
        <a:sy n="100" d="100"/>
      </p:scale>
      <p:origin x="0" y="0"/>
    </p:cViewPr>
  </p:notesTextViewPr>
  <p:sorterViewPr>
    <p:cViewPr>
      <p:scale>
        <a:sx n="110" d="100"/>
        <a:sy n="110" d="100"/>
      </p:scale>
      <p:origin x="0" y="6552"/>
    </p:cViewPr>
  </p:sorterViewPr>
  <p:notesViewPr>
    <p:cSldViewPr snapToGrid="0" snapToObjects="1" showGuides="1">
      <p:cViewPr varScale="1">
        <p:scale>
          <a:sx n="86" d="100"/>
          <a:sy n="86" d="100"/>
        </p:scale>
        <p:origin x="386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3/19/2016</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3/19/2016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596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4CED1D9-3A19-4A61-BD4F-82E5801AD0FF}"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2590325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57B44F-BDED-42E6-999D-FFD00C703549}"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244039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00E2032-764E-4887-89A6-D50D211A9C0A}"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2044479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2DA570E-E62B-42DA-96A5-D258FF8E27A5}"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dirty="0"/>
          </a:p>
        </p:txBody>
      </p:sp>
    </p:spTree>
    <p:extLst>
      <p:ext uri="{BB962C8B-B14F-4D97-AF65-F5344CB8AC3E}">
        <p14:creationId xmlns:p14="http://schemas.microsoft.com/office/powerpoint/2010/main" val="386542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1124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635C323-5900-4F2A-AF6C-CCD4192080CF}"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59848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B3DE0AE-392A-4A5E-A054-2D08B118F194}"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404867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543C1E8-6D0F-438A-BAF5-673A4D906474}"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7544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08682A0-6389-47DF-87CF-DD1EF0E68038}"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88574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A12D03-A451-441C-ADAB-F58502575602}"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91101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8216E81-B162-40A1-B9D2-FD1D181232A4}"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1535197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876D3-9BA8-4FE1-B96F-B23D40F0B148}" type="datetime1">
              <a:rPr lang="en-US" smtClean="0"/>
              <a:t>3/19/2016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361910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358841"/>
            <a:ext cx="10237787" cy="747897"/>
          </a:xfrm>
        </p:spPr>
        <p:txBody>
          <a:bodyPr anchor="b" anchorCtr="0"/>
          <a:lstStyle>
            <a:lvl1pPr>
              <a:defRPr sz="54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4036545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4351" y="1773238"/>
            <a:ext cx="11163088" cy="1218795"/>
          </a:xfrm>
        </p:spPr>
        <p:txBody>
          <a:bodyPr/>
          <a:lstStyle>
            <a:lvl1pPr marL="0" indent="0">
              <a:buNone/>
              <a:defRPr lang="en-US" sz="8800" i="0" kern="1200" spc="-100" baseline="0" dirty="0" smtClean="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presentation title</a:t>
            </a:r>
          </a:p>
        </p:txBody>
      </p:sp>
      <p:sp>
        <p:nvSpPr>
          <p:cNvPr id="4" name="Text Placeholder 8"/>
          <p:cNvSpPr>
            <a:spLocks noGrp="1"/>
          </p:cNvSpPr>
          <p:nvPr>
            <p:ph type="body" sz="quarter" idx="11" hasCustomPrompt="1"/>
          </p:nvPr>
        </p:nvSpPr>
        <p:spPr>
          <a:xfrm>
            <a:off x="514350" y="4113213"/>
            <a:ext cx="11135290" cy="2124076"/>
          </a:xfrm>
        </p:spPr>
        <p:txBody>
          <a:bodyPr/>
          <a:lstStyle>
            <a:lvl1pPr marL="0" indent="0">
              <a:buNone/>
              <a:defRPr lang="en-US" sz="3200" kern="1200" spc="-100" baseline="0" dirty="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p>
          <a:p>
            <a:pPr marL="0" lvl="0" indent="0" algn="l" defTabSz="914363" rtl="0" eaLnBrk="1" latinLnBrk="0" hangingPunct="1">
              <a:lnSpc>
                <a:spcPct val="90000"/>
              </a:lnSpc>
              <a:spcBef>
                <a:spcPct val="20000"/>
              </a:spcBef>
              <a:buSzPct val="90000"/>
              <a:buFont typeface="Arial" pitchFamily="34" charset="0"/>
              <a:buNone/>
            </a:pPr>
            <a:r>
              <a:rPr lang="en-US" dirty="0" smtClean="0"/>
              <a:t>Speaker Title, Company</a:t>
            </a:r>
          </a:p>
          <a:p>
            <a:pPr marL="0" lvl="0" indent="0" algn="l" defTabSz="914363" rtl="0" eaLnBrk="1" latinLnBrk="0" hangingPunct="1">
              <a:lnSpc>
                <a:spcPct val="90000"/>
              </a:lnSpc>
              <a:spcBef>
                <a:spcPct val="20000"/>
              </a:spcBef>
              <a:buSzPct val="90000"/>
              <a:buFont typeface="Arial" pitchFamily="34" charset="0"/>
              <a:buNone/>
            </a:pPr>
            <a:r>
              <a:rPr lang="en-US" dirty="0" smtClean="0"/>
              <a:t>Contact Information</a:t>
            </a:r>
          </a:p>
          <a:p>
            <a:pPr marL="0" lvl="0" indent="0" algn="l" defTabSz="914363" rtl="0" eaLnBrk="1" latinLnBrk="0" hangingPunct="1">
              <a:lnSpc>
                <a:spcPct val="90000"/>
              </a:lnSpc>
              <a:spcBef>
                <a:spcPct val="20000"/>
              </a:spcBef>
              <a:buSzPct val="90000"/>
              <a:buFont typeface="Arial" pitchFamily="34" charset="0"/>
              <a:buNone/>
            </a:pPr>
            <a:endParaRPr lang="en-US" dirty="0"/>
          </a:p>
        </p:txBody>
      </p:sp>
    </p:spTree>
    <p:extLst>
      <p:ext uri="{BB962C8B-B14F-4D97-AF65-F5344CB8AC3E}">
        <p14:creationId xmlns:p14="http://schemas.microsoft.com/office/powerpoint/2010/main" val="8032411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par>
                                <p:cTn id="7" presetID="35" presetClass="path" presetSubtype="0" accel="50000" decel="50000" fill="hold" grpId="0" nodeType="withEffect">
                                  <p:stCondLst>
                                    <p:cond delay="500"/>
                                  </p:stCondLst>
                                  <p:childTnLst>
                                    <p:animMotion origin="layout" path="M 0 -2.58385E-6 L 1.175 -2.58385E-6 " pathEditMode="relative" rAng="0" ptsTypes="AA">
                                      <p:cBhvr>
                                        <p:cTn id="8" dur="1000" spd="-100000" fill="hold"/>
                                        <p:tgtEl>
                                          <p:spTgt spid="6"/>
                                        </p:tgtEl>
                                        <p:attrNameLst>
                                          <p:attrName>ppt_x</p:attrName>
                                          <p:attrName>ppt_y</p:attrName>
                                        </p:attrNameLst>
                                      </p:cBhvr>
                                      <p:rCtr x="58750" y="0"/>
                                    </p:animMotion>
                                  </p:childTnLst>
                                </p:cTn>
                              </p:par>
                              <p:par>
                                <p:cTn id="9" presetID="1" presetClass="entr" presetSubtype="0" fill="hold" grpId="1" nodeType="withEffect">
                                  <p:stCondLst>
                                    <p:cond delay="1000"/>
                                  </p:stCondLst>
                                  <p:childTnLst>
                                    <p:set>
                                      <p:cBhvr>
                                        <p:cTn id="10" dur="1" fill="hold">
                                          <p:stCondLst>
                                            <p:cond delay="0"/>
                                          </p:stCondLst>
                                        </p:cTn>
                                        <p:tgtEl>
                                          <p:spTgt spid="4"/>
                                        </p:tgtEl>
                                        <p:attrNameLst>
                                          <p:attrName>style.visibility</p:attrName>
                                        </p:attrNameLst>
                                      </p:cBhvr>
                                      <p:to>
                                        <p:strVal val="visible"/>
                                      </p:to>
                                    </p:set>
                                  </p:childTnLst>
                                </p:cTn>
                              </p:par>
                              <p:par>
                                <p:cTn id="11" presetID="35" presetClass="path" presetSubtype="0" accel="50000" decel="50000" fill="hold" grpId="0" nodeType="withEffect">
                                  <p:stCondLst>
                                    <p:cond delay="1000"/>
                                  </p:stCondLst>
                                  <p:childTnLst>
                                    <p:animMotion origin="layout" path="M 1.875E-6 4.05505E-6 L 1.17617 4.05505E-6 " pathEditMode="relative" rAng="0" ptsTypes="AA">
                                      <p:cBhvr>
                                        <p:cTn id="12" dur="1000" spd="-100000" fill="hold"/>
                                        <p:tgtEl>
                                          <p:spTgt spid="4"/>
                                        </p:tgtEl>
                                        <p:attrNameLst>
                                          <p:attrName>ppt_x</p:attrName>
                                          <p:attrName>ppt_y</p:attrName>
                                        </p:attrNameLst>
                                      </p:cBhvr>
                                      <p:rCtr x="588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35" presetClass="path" presetSubtype="0" accel="50000" decel="50000" fill="hold" nodeType="withEffect">
                  <p:stCondLst>
                    <p:cond delay="500"/>
                  </p:stCondLst>
                  <p:childTnLst>
                    <p:animMotion origin="layout" path="M 0 -2.58385E-6 L 1.175 -2.58385E-6 " pathEditMode="relative" rAng="0" ptsTypes="AA">
                      <p:cBhvr>
                        <p:cTn dur="1000" spd="-100000" fill="hold"/>
                        <p:tgtEl>
                          <p:spTgt spid="6"/>
                        </p:tgtEl>
                        <p:attrNameLst>
                          <p:attrName>ppt_x</p:attrName>
                          <p:attrName>ppt_y</p:attrName>
                        </p:attrNameLst>
                      </p:cBhvr>
                      <p:rCtr x="58750" y="0"/>
                    </p:animMotion>
                  </p:childTnLst>
                </p:cTn>
              </p:par>
            </p:tnLst>
          </p:tmpl>
        </p:tmplLst>
      </p:bldP>
      <p:bldP spid="6" grpId="1">
        <p:tmplLst>
          <p:tmpl>
            <p:tnLst>
              <p:par>
                <p:cTn presetID="1" presetClass="entr" presetSubtype="0" fill="hold" nodeType="withEffect">
                  <p:stCondLst>
                    <p:cond delay="5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4" grpId="0">
        <p:tmplLst>
          <p:tmpl>
            <p:tnLst>
              <p:par>
                <p:cTn presetID="35" presetClass="path" presetSubtype="0" accel="50000" decel="50000" fill="hold" nodeType="withEffect">
                  <p:stCondLst>
                    <p:cond delay="1000"/>
                  </p:stCondLst>
                  <p:childTnLst>
                    <p:animMotion origin="layout" path="M 1.875E-6 4.05505E-6 L 1.17617 4.05505E-6 " pathEditMode="relative" rAng="0" ptsTypes="AA">
                      <p:cBhvr>
                        <p:cTn dur="1000" spd="-100000" fill="hold"/>
                        <p:tgtEl>
                          <p:spTgt spid="4"/>
                        </p:tgtEl>
                        <p:attrNameLst>
                          <p:attrName>ppt_x</p:attrName>
                          <p:attrName>ppt_y</p:attrName>
                        </p:attrNameLst>
                      </p:cBhvr>
                      <p:rCtr x="58802" y="0"/>
                    </p:animMotion>
                  </p:childTnLst>
                </p:cTn>
              </p:par>
            </p:tnLst>
          </p:tmpl>
        </p:tmplLst>
      </p:bldP>
      <p:bldP spid="4" grpId="1">
        <p:tmplLst>
          <p:tmpl>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11" name="Content Placeholder 12"/>
          <p:cNvSpPr>
            <a:spLocks noGrp="1"/>
          </p:cNvSpPr>
          <p:nvPr>
            <p:ph sz="quarter" idx="10" hasCustomPrompt="1"/>
          </p:nvPr>
        </p:nvSpPr>
        <p:spPr>
          <a:xfrm>
            <a:off x="514348" y="1773238"/>
            <a:ext cx="8928101" cy="4359275"/>
          </a:xfrm>
        </p:spPr>
        <p:txBody>
          <a:bodyPr/>
          <a:lstStyle>
            <a:lvl1pPr marL="0" indent="0">
              <a:buNone/>
              <a:tabLst>
                <a:tab pos="7604125" algn="l"/>
              </a:tabLst>
              <a:defRPr sz="4000" baseline="0"/>
            </a:lvl1pPr>
            <a:lvl2pPr marL="0" indent="0">
              <a:buNone/>
              <a:tabLst>
                <a:tab pos="7604125" algn="l"/>
              </a:tabLst>
              <a:defRPr sz="2000">
                <a:latin typeface="+mn-lt"/>
              </a:defRPr>
            </a:lvl2pPr>
            <a:lvl3pPr marL="460375" indent="-230188">
              <a:tabLst>
                <a:tab pos="7604125" algn="l"/>
              </a:tabLst>
              <a:defRPr sz="2000" baseline="0">
                <a:latin typeface="+mn-lt"/>
              </a:defRPr>
            </a:lvl3pPr>
          </a:lstStyle>
          <a:p>
            <a:pPr lvl="0"/>
            <a:r>
              <a:rPr lang="en-US" dirty="0" smtClean="0"/>
              <a:t>Topic	xx</a:t>
            </a:r>
          </a:p>
          <a:p>
            <a:pPr lvl="1"/>
            <a:r>
              <a:rPr lang="en-US" dirty="0" smtClean="0"/>
              <a:t>Subtopic	xx</a:t>
            </a:r>
          </a:p>
          <a:p>
            <a:pPr lvl="2"/>
            <a:r>
              <a:rPr lang="en-US" dirty="0" smtClean="0"/>
              <a:t>Subtopic Info	xx</a:t>
            </a:r>
          </a:p>
        </p:txBody>
      </p:sp>
      <p:sp>
        <p:nvSpPr>
          <p:cNvPr id="12" name="Rectangle 11"/>
          <p:cNvSpPr/>
          <p:nvPr userDrawn="1"/>
        </p:nvSpPr>
        <p:spPr bwMode="auto">
          <a:xfrm>
            <a:off x="9550400" y="1773238"/>
            <a:ext cx="2124075" cy="2125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075" name="Picture 3" descr="C:\Temp\Agend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70876" y="2224212"/>
            <a:ext cx="641849" cy="127679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9659380" y="3545584"/>
            <a:ext cx="788677" cy="276999"/>
          </a:xfrm>
          <a:prstGeom prst="rect">
            <a:avLst/>
          </a:prstGeom>
          <a:noFill/>
        </p:spPr>
        <p:txBody>
          <a:bodyPr wrap="none" lIns="0" tIns="0" rIns="0" bIns="0" rtlCol="0">
            <a:spAutoFit/>
          </a:bodyPr>
          <a:lstStyle/>
          <a:p>
            <a:r>
              <a:rPr lang="en-US" dirty="0" smtClean="0">
                <a:solidFill>
                  <a:srgbClr val="FFFFFF"/>
                </a:solidFill>
              </a:rPr>
              <a:t>Agenda</a:t>
            </a:r>
          </a:p>
        </p:txBody>
      </p:sp>
    </p:spTree>
    <p:extLst>
      <p:ext uri="{BB962C8B-B14F-4D97-AF65-F5344CB8AC3E}">
        <p14:creationId xmlns:p14="http://schemas.microsoft.com/office/powerpoint/2010/main" val="3550845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3.70409E-6 -1.11111E-6 L 3.70409E-6 -0.05393 " pathEditMode="relative" rAng="0" ptsTypes="AA">
                                      <p:cBhvr>
                                        <p:cTn id="6" dur="500" fill="hold"/>
                                        <p:tgtEl>
                                          <p:spTgt spid="3075"/>
                                        </p:tgtEl>
                                        <p:attrNameLst>
                                          <p:attrName>ppt_x</p:attrName>
                                          <p:attrName>ppt_y</p:attrName>
                                        </p:attrNameLst>
                                      </p:cBhvr>
                                      <p:rCtr x="0" y="-2708"/>
                                    </p:animMotion>
                                  </p:childTnLst>
                                </p:cTn>
                              </p:par>
                              <p:par>
                                <p:cTn id="7" presetID="1" presetClass="entr" presetSubtype="0" fill="hold" grpId="0" nodeType="withEffect">
                                  <p:stCondLst>
                                    <p:cond delay="500"/>
                                  </p:stCondLst>
                                  <p:childTnLst>
                                    <p:set>
                                      <p:cBhvr>
                                        <p:cTn id="8" dur="1" fill="hold">
                                          <p:stCondLst>
                                            <p:cond delay="0"/>
                                          </p:stCondLst>
                                        </p:cTn>
                                        <p:tgtEl>
                                          <p:spTgt spid="14"/>
                                        </p:tgtEl>
                                        <p:attrNameLst>
                                          <p:attrName>style.visibility</p:attrName>
                                        </p:attrNameLst>
                                      </p:cBhvr>
                                      <p:to>
                                        <p:strVal val="visible"/>
                                      </p:to>
                                    </p:set>
                                  </p:childTnLst>
                                </p:cTn>
                              </p:par>
                              <p:par>
                                <p:cTn id="9" presetID="42" presetClass="path" presetSubtype="0" accel="50000" decel="50000" fill="hold" grpId="1" nodeType="withEffect">
                                  <p:stCondLst>
                                    <p:cond delay="500"/>
                                  </p:stCondLst>
                                  <p:childTnLst>
                                    <p:animMotion origin="layout" path="M -4.17296E-6 2.96296E-6 L -4.17296E-6 0.04722 " pathEditMode="relative" rAng="0" ptsTypes="AA">
                                      <p:cBhvr>
                                        <p:cTn id="10" dur="500" spd="-100000" fill="hold"/>
                                        <p:tgtEl>
                                          <p:spTgt spid="14"/>
                                        </p:tgtEl>
                                        <p:attrNameLst>
                                          <p:attrName>ppt_x</p:attrName>
                                          <p:attrName>ppt_y</p:attrName>
                                        </p:attrNameLst>
                                      </p:cBhvr>
                                      <p:rCtr x="0"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Title Purple">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4351" y="2784866"/>
            <a:ext cx="11163088" cy="1218795"/>
          </a:xfrm>
        </p:spPr>
        <p:txBody>
          <a:bodyPr/>
          <a:lstStyle>
            <a:lvl1pPr marL="0" indent="0">
              <a:buNone/>
              <a:defRPr lang="en-US" sz="8800" i="0" kern="1200" spc="-100" baseline="0" dirty="0" smtClean="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chapter title</a:t>
            </a:r>
          </a:p>
        </p:txBody>
      </p:sp>
      <p:sp>
        <p:nvSpPr>
          <p:cNvPr id="4" name="Text Placeholder 8"/>
          <p:cNvSpPr>
            <a:spLocks noGrp="1"/>
          </p:cNvSpPr>
          <p:nvPr>
            <p:ph type="body" sz="quarter" idx="11" hasCustomPrompt="1"/>
          </p:nvPr>
        </p:nvSpPr>
        <p:spPr>
          <a:xfrm>
            <a:off x="515727" y="1773238"/>
            <a:ext cx="11135290" cy="443198"/>
          </a:xfrm>
        </p:spPr>
        <p:txBody>
          <a:bodyPr/>
          <a:lstStyle>
            <a:lvl1pPr marL="0" indent="0">
              <a:buNone/>
              <a:defRPr lang="en-US" sz="3200" kern="1200" spc="-100" baseline="0" dirty="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Chapter Title x/y</a:t>
            </a:r>
            <a:endParaRPr lang="en-US" dirty="0"/>
          </a:p>
        </p:txBody>
      </p:sp>
    </p:spTree>
    <p:extLst>
      <p:ext uri="{BB962C8B-B14F-4D97-AF65-F5344CB8AC3E}">
        <p14:creationId xmlns:p14="http://schemas.microsoft.com/office/powerpoint/2010/main" val="1315745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3" presetClass="path" presetSubtype="0" accel="50000" decel="50000" fill="hold" grpId="1" nodeType="withEffect">
                                  <p:stCondLst>
                                    <p:cond delay="500"/>
                                  </p:stCondLst>
                                  <p:childTnLst>
                                    <p:animMotion origin="layout" path="M 1.66667E-6 1.02244E-6 L 1.23528 1.02244E-6 " pathEditMode="relative" rAng="0" ptsTypes="AA">
                                      <p:cBhvr>
                                        <p:cTn id="8" dur="1000" spd="-100000" fill="hold"/>
                                        <p:tgtEl>
                                          <p:spTgt spid="4"/>
                                        </p:tgtEl>
                                        <p:attrNameLst>
                                          <p:attrName>ppt_x</p:attrName>
                                          <p:attrName>ppt_y</p:attrName>
                                        </p:attrNameLst>
                                      </p:cBhvr>
                                      <p:rCtr x="61758" y="0"/>
                                    </p:animMotion>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63" presetClass="path" presetSubtype="0" accel="50000" decel="50000" fill="hold" grpId="1" nodeType="withEffect">
                                  <p:stCondLst>
                                    <p:cond delay="1000"/>
                                  </p:stCondLst>
                                  <p:childTnLst>
                                    <p:animMotion origin="layout" path="M 0 -3.96021E-6 L 1.23424 -3.96021E-6 " pathEditMode="relative" rAng="0" ptsTypes="AA">
                                      <p:cBhvr>
                                        <p:cTn id="12" dur="1000" spd="-100000" fill="hold"/>
                                        <p:tgtEl>
                                          <p:spTgt spid="6"/>
                                        </p:tgtEl>
                                        <p:attrNameLst>
                                          <p:attrName>ppt_x</p:attrName>
                                          <p:attrName>ppt_y</p:attrName>
                                        </p:attrNameLst>
                                      </p:cBhvr>
                                      <p:rCtr x="617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1">
        <p:tmplLst>
          <p:tmpl>
            <p:tnLst>
              <p:par>
                <p:cTn presetID="63" presetClass="path" presetSubtype="0" accel="50000" decel="50000" fill="hold" nodeType="withEffect">
                  <p:stCondLst>
                    <p:cond delay="1000"/>
                  </p:stCondLst>
                  <p:childTnLst>
                    <p:animMotion origin="layout" path="M 0 -3.96021E-6 L 1.23424 -3.96021E-6 " pathEditMode="relative" rAng="0" ptsTypes="AA">
                      <p:cBhvr>
                        <p:cTn dur="1000" spd="-100000" fill="hold"/>
                        <p:tgtEl>
                          <p:spTgt spid="6"/>
                        </p:tgtEl>
                        <p:attrNameLst>
                          <p:attrName>ppt_x</p:attrName>
                          <p:attrName>ppt_y</p:attrName>
                        </p:attrNameLst>
                      </p:cBhvr>
                      <p:rCtr x="61706" y="0"/>
                    </p:animMotion>
                  </p:childTnLst>
                </p:cTn>
              </p:par>
            </p:tnLst>
          </p:tmpl>
        </p:tmplLst>
      </p:bldP>
      <p:bldP spid="4" grpId="0">
        <p:tmplLst>
          <p:tmpl>
            <p:tnLst>
              <p:par>
                <p:cTn presetID="1"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4" grpId="1">
        <p:tmplLst>
          <p:tmpl>
            <p:tnLst>
              <p:par>
                <p:cTn presetID="63" presetClass="path" presetSubtype="0" accel="50000" decel="50000" fill="hold" nodeType="withEffect">
                  <p:stCondLst>
                    <p:cond delay="500"/>
                  </p:stCondLst>
                  <p:childTnLst>
                    <p:animMotion origin="layout" path="M 1.66667E-6 1.02244E-6 L 1.23528 1.02244E-6 " pathEditMode="relative" rAng="0" ptsTypes="AA">
                      <p:cBhvr>
                        <p:cTn dur="1000" spd="-100000" fill="hold"/>
                        <p:tgtEl>
                          <p:spTgt spid="4"/>
                        </p:tgtEl>
                        <p:attrNameLst>
                          <p:attrName>ppt_x</p:attrName>
                          <p:attrName>ppt_y</p:attrName>
                        </p:attrNameLst>
                      </p:cBhvr>
                      <p:rCtr x="61758" y="0"/>
                    </p:animMotion>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Title Light Blue">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4351" y="2784866"/>
            <a:ext cx="11163088" cy="1218795"/>
          </a:xfrm>
        </p:spPr>
        <p:txBody>
          <a:bodyPr/>
          <a:lstStyle>
            <a:lvl1pPr marL="0" indent="0">
              <a:buNone/>
              <a:defRPr lang="en-US" sz="8800" i="0" kern="1200" spc="-100" baseline="0" dirty="0" smtClean="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chapter title</a:t>
            </a:r>
          </a:p>
        </p:txBody>
      </p:sp>
      <p:sp>
        <p:nvSpPr>
          <p:cNvPr id="4" name="Text Placeholder 8"/>
          <p:cNvSpPr>
            <a:spLocks noGrp="1"/>
          </p:cNvSpPr>
          <p:nvPr>
            <p:ph type="body" sz="quarter" idx="11" hasCustomPrompt="1"/>
          </p:nvPr>
        </p:nvSpPr>
        <p:spPr>
          <a:xfrm>
            <a:off x="515727" y="1773238"/>
            <a:ext cx="11135290" cy="443198"/>
          </a:xfrm>
        </p:spPr>
        <p:txBody>
          <a:bodyPr/>
          <a:lstStyle>
            <a:lvl1pPr marL="0" indent="0">
              <a:buNone/>
              <a:defRPr lang="en-US" sz="3200" kern="1200" spc="-100" baseline="0" dirty="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Chapter Title x/y</a:t>
            </a:r>
            <a:endParaRPr lang="en-US" dirty="0"/>
          </a:p>
        </p:txBody>
      </p:sp>
    </p:spTree>
    <p:extLst>
      <p:ext uri="{BB962C8B-B14F-4D97-AF65-F5344CB8AC3E}">
        <p14:creationId xmlns:p14="http://schemas.microsoft.com/office/powerpoint/2010/main" val="3631292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3" presetClass="path" presetSubtype="0" accel="50000" decel="50000" fill="hold" grpId="1" nodeType="withEffect">
                                  <p:stCondLst>
                                    <p:cond delay="500"/>
                                  </p:stCondLst>
                                  <p:childTnLst>
                                    <p:animMotion origin="layout" path="M 1.66667E-6 1.02244E-6 L 1.23528 1.02244E-6 " pathEditMode="relative" rAng="0" ptsTypes="AA">
                                      <p:cBhvr>
                                        <p:cTn id="8" dur="1000" spd="-100000" fill="hold"/>
                                        <p:tgtEl>
                                          <p:spTgt spid="4"/>
                                        </p:tgtEl>
                                        <p:attrNameLst>
                                          <p:attrName>ppt_x</p:attrName>
                                          <p:attrName>ppt_y</p:attrName>
                                        </p:attrNameLst>
                                      </p:cBhvr>
                                      <p:rCtr x="61758" y="0"/>
                                    </p:animMotion>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63" presetClass="path" presetSubtype="0" accel="50000" decel="50000" fill="hold" grpId="1" nodeType="withEffect">
                                  <p:stCondLst>
                                    <p:cond delay="1000"/>
                                  </p:stCondLst>
                                  <p:childTnLst>
                                    <p:animMotion origin="layout" path="M 0 -3.96021E-6 L 1.23424 -3.96021E-6 " pathEditMode="relative" rAng="0" ptsTypes="AA">
                                      <p:cBhvr>
                                        <p:cTn id="12" dur="1000" spd="-100000" fill="hold"/>
                                        <p:tgtEl>
                                          <p:spTgt spid="6"/>
                                        </p:tgtEl>
                                        <p:attrNameLst>
                                          <p:attrName>ppt_x</p:attrName>
                                          <p:attrName>ppt_y</p:attrName>
                                        </p:attrNameLst>
                                      </p:cBhvr>
                                      <p:rCtr x="617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1">
        <p:tmplLst>
          <p:tmpl>
            <p:tnLst>
              <p:par>
                <p:cTn presetID="63" presetClass="path" presetSubtype="0" accel="50000" decel="50000" fill="hold" nodeType="withEffect">
                  <p:stCondLst>
                    <p:cond delay="1000"/>
                  </p:stCondLst>
                  <p:childTnLst>
                    <p:animMotion origin="layout" path="M 0 -3.96021E-6 L 1.23424 -3.96021E-6 " pathEditMode="relative" rAng="0" ptsTypes="AA">
                      <p:cBhvr>
                        <p:cTn dur="1000" spd="-100000" fill="hold"/>
                        <p:tgtEl>
                          <p:spTgt spid="6"/>
                        </p:tgtEl>
                        <p:attrNameLst>
                          <p:attrName>ppt_x</p:attrName>
                          <p:attrName>ppt_y</p:attrName>
                        </p:attrNameLst>
                      </p:cBhvr>
                      <p:rCtr x="61706" y="0"/>
                    </p:animMotion>
                  </p:childTnLst>
                </p:cTn>
              </p:par>
            </p:tnLst>
          </p:tmpl>
        </p:tmplLst>
      </p:bldP>
      <p:bldP spid="4" grpId="0">
        <p:tmplLst>
          <p:tmpl>
            <p:tnLst>
              <p:par>
                <p:cTn presetID="1"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4" grpId="1">
        <p:tmplLst>
          <p:tmpl>
            <p:tnLst>
              <p:par>
                <p:cTn presetID="63" presetClass="path" presetSubtype="0" accel="50000" decel="50000" fill="hold" nodeType="withEffect">
                  <p:stCondLst>
                    <p:cond delay="500"/>
                  </p:stCondLst>
                  <p:childTnLst>
                    <p:animMotion origin="layout" path="M 1.66667E-6 1.02244E-6 L 1.23528 1.02244E-6 " pathEditMode="relative" rAng="0" ptsTypes="AA">
                      <p:cBhvr>
                        <p:cTn dur="1000" spd="-100000" fill="hold"/>
                        <p:tgtEl>
                          <p:spTgt spid="4"/>
                        </p:tgtEl>
                        <p:attrNameLst>
                          <p:attrName>ppt_x</p:attrName>
                          <p:attrName>ppt_y</p:attrName>
                        </p:attrNameLst>
                      </p:cBhvr>
                      <p:rCtr x="61758" y="0"/>
                    </p:animMotion>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ter Title Greenx">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4351" y="2784866"/>
            <a:ext cx="11163088" cy="1218795"/>
          </a:xfrm>
        </p:spPr>
        <p:txBody>
          <a:bodyPr/>
          <a:lstStyle>
            <a:lvl1pPr marL="0" indent="0">
              <a:buNone/>
              <a:defRPr lang="en-US" sz="8800" i="0" kern="1200" spc="-100" baseline="0" dirty="0" smtClean="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chapter title</a:t>
            </a:r>
          </a:p>
        </p:txBody>
      </p:sp>
      <p:sp>
        <p:nvSpPr>
          <p:cNvPr id="4" name="Text Placeholder 8"/>
          <p:cNvSpPr>
            <a:spLocks noGrp="1"/>
          </p:cNvSpPr>
          <p:nvPr>
            <p:ph type="body" sz="quarter" idx="11" hasCustomPrompt="1"/>
          </p:nvPr>
        </p:nvSpPr>
        <p:spPr>
          <a:xfrm>
            <a:off x="515727" y="1773238"/>
            <a:ext cx="11135290" cy="443198"/>
          </a:xfrm>
        </p:spPr>
        <p:txBody>
          <a:bodyPr/>
          <a:lstStyle>
            <a:lvl1pPr marL="0" indent="0">
              <a:buNone/>
              <a:defRPr lang="en-US" sz="3200" kern="1200" spc="-100" baseline="0" dirty="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Chapter Title x/y</a:t>
            </a:r>
            <a:endParaRPr lang="en-US" dirty="0"/>
          </a:p>
        </p:txBody>
      </p:sp>
    </p:spTree>
    <p:extLst>
      <p:ext uri="{BB962C8B-B14F-4D97-AF65-F5344CB8AC3E}">
        <p14:creationId xmlns:p14="http://schemas.microsoft.com/office/powerpoint/2010/main" val="25246986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3" presetClass="path" presetSubtype="0" accel="50000" decel="50000" fill="hold" grpId="1" nodeType="withEffect">
                                  <p:stCondLst>
                                    <p:cond delay="500"/>
                                  </p:stCondLst>
                                  <p:childTnLst>
                                    <p:animMotion origin="layout" path="M 1.66667E-6 1.02244E-6 L 1.23528 1.02244E-6 " pathEditMode="relative" rAng="0" ptsTypes="AA">
                                      <p:cBhvr>
                                        <p:cTn id="8" dur="100" spd="-100000" fill="hold"/>
                                        <p:tgtEl>
                                          <p:spTgt spid="4"/>
                                        </p:tgtEl>
                                        <p:attrNameLst>
                                          <p:attrName>ppt_x</p:attrName>
                                          <p:attrName>ppt_y</p:attrName>
                                        </p:attrNameLst>
                                      </p:cBhvr>
                                      <p:rCtr x="61758" y="0"/>
                                    </p:animMotion>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63" presetClass="path" presetSubtype="0" accel="50000" decel="50000" fill="hold" grpId="1" nodeType="withEffect">
                                  <p:stCondLst>
                                    <p:cond delay="0"/>
                                  </p:stCondLst>
                                  <p:childTnLst>
                                    <p:animMotion origin="layout" path="M 0 -3.96021E-6 L 1.23424 -3.96021E-6 " pathEditMode="relative" rAng="0" ptsTypes="AA">
                                      <p:cBhvr>
                                        <p:cTn id="12" dur="500" spd="-100000" fill="hold"/>
                                        <p:tgtEl>
                                          <p:spTgt spid="6"/>
                                        </p:tgtEl>
                                        <p:attrNameLst>
                                          <p:attrName>ppt_x</p:attrName>
                                          <p:attrName>ppt_y</p:attrName>
                                        </p:attrNameLst>
                                      </p:cBhvr>
                                      <p:rCtr x="617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1">
        <p:tmplLst>
          <p:tmpl>
            <p:tnLst>
              <p:par>
                <p:cTn presetID="63" presetClass="path" presetSubtype="0" accel="50000" decel="50000" fill="hold" nodeType="withEffect">
                  <p:stCondLst>
                    <p:cond delay="0"/>
                  </p:stCondLst>
                  <p:childTnLst>
                    <p:animMotion origin="layout" path="M 0 -3.96021E-6 L 1.23424 -3.96021E-6 " pathEditMode="relative" rAng="0" ptsTypes="AA">
                      <p:cBhvr>
                        <p:cTn dur="500" spd="-100000" fill="hold"/>
                        <p:tgtEl>
                          <p:spTgt spid="6"/>
                        </p:tgtEl>
                        <p:attrNameLst>
                          <p:attrName>ppt_x</p:attrName>
                          <p:attrName>ppt_y</p:attrName>
                        </p:attrNameLst>
                      </p:cBhvr>
                      <p:rCtr x="61706" y="0"/>
                    </p:animMotion>
                  </p:childTnLst>
                </p:cTn>
              </p:par>
            </p:tnLst>
          </p:tmpl>
        </p:tmplLst>
      </p:bldP>
      <p:bldP spid="4" grpId="0">
        <p:tmplLst>
          <p:tmpl>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4" grpId="1">
        <p:tmplLst>
          <p:tmpl>
            <p:tnLst>
              <p:par>
                <p:cTn presetID="63" presetClass="path" presetSubtype="0" accel="50000" decel="50000" fill="hold" nodeType="withEffect">
                  <p:stCondLst>
                    <p:cond delay="500"/>
                  </p:stCondLst>
                  <p:childTnLst>
                    <p:animMotion origin="layout" path="M 1.66667E-6 1.02244E-6 L 1.23528 1.02244E-6 " pathEditMode="relative" rAng="0" ptsTypes="AA">
                      <p:cBhvr>
                        <p:cTn dur="100" spd="-100000" fill="hold"/>
                        <p:tgtEl>
                          <p:spTgt spid="4"/>
                        </p:tgtEl>
                        <p:attrNameLst>
                          <p:attrName>ppt_x</p:attrName>
                          <p:attrName>ppt_y</p:attrName>
                        </p:attrNameLst>
                      </p:cBhvr>
                      <p:rCtr x="61758" y="0"/>
                    </p:animMotion>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Title Orangex">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4351" y="2784866"/>
            <a:ext cx="11163088" cy="1218795"/>
          </a:xfrm>
        </p:spPr>
        <p:txBody>
          <a:bodyPr/>
          <a:lstStyle>
            <a:lvl1pPr marL="0" indent="0">
              <a:buNone/>
              <a:defRPr lang="en-US" sz="8800" i="0" kern="1200" spc="-100" baseline="0" dirty="0" smtClean="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chapter title</a:t>
            </a:r>
          </a:p>
        </p:txBody>
      </p:sp>
      <p:sp>
        <p:nvSpPr>
          <p:cNvPr id="4" name="Text Placeholder 8"/>
          <p:cNvSpPr>
            <a:spLocks noGrp="1"/>
          </p:cNvSpPr>
          <p:nvPr>
            <p:ph type="body" sz="quarter" idx="11" hasCustomPrompt="1"/>
          </p:nvPr>
        </p:nvSpPr>
        <p:spPr>
          <a:xfrm>
            <a:off x="515727" y="1773238"/>
            <a:ext cx="11135290" cy="443198"/>
          </a:xfrm>
        </p:spPr>
        <p:txBody>
          <a:bodyPr/>
          <a:lstStyle>
            <a:lvl1pPr marL="0" indent="0">
              <a:buNone/>
              <a:defRPr lang="en-US" sz="3200" kern="1200" spc="-100" baseline="0" dirty="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Chapter Title x/y</a:t>
            </a:r>
            <a:endParaRPr lang="en-US" dirty="0"/>
          </a:p>
        </p:txBody>
      </p:sp>
    </p:spTree>
    <p:extLst>
      <p:ext uri="{BB962C8B-B14F-4D97-AF65-F5344CB8AC3E}">
        <p14:creationId xmlns:p14="http://schemas.microsoft.com/office/powerpoint/2010/main" val="41005539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3" presetClass="path" presetSubtype="0" accel="50000" decel="50000" fill="hold" grpId="1" nodeType="withEffect">
                                  <p:stCondLst>
                                    <p:cond delay="500"/>
                                  </p:stCondLst>
                                  <p:childTnLst>
                                    <p:animMotion origin="layout" path="M 1.66667E-6 1.02244E-6 L 1.23528 1.02244E-6 " pathEditMode="relative" rAng="0" ptsTypes="AA">
                                      <p:cBhvr>
                                        <p:cTn id="8" dur="1000" spd="-100000" fill="hold"/>
                                        <p:tgtEl>
                                          <p:spTgt spid="4"/>
                                        </p:tgtEl>
                                        <p:attrNameLst>
                                          <p:attrName>ppt_x</p:attrName>
                                          <p:attrName>ppt_y</p:attrName>
                                        </p:attrNameLst>
                                      </p:cBhvr>
                                      <p:rCtr x="61758" y="0"/>
                                    </p:animMotion>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63" presetClass="path" presetSubtype="0" accel="50000" decel="50000" fill="hold" grpId="1" nodeType="withEffect">
                                  <p:stCondLst>
                                    <p:cond delay="1000"/>
                                  </p:stCondLst>
                                  <p:childTnLst>
                                    <p:animMotion origin="layout" path="M 0 -3.96021E-6 L 1.23424 -3.96021E-6 " pathEditMode="relative" rAng="0" ptsTypes="AA">
                                      <p:cBhvr>
                                        <p:cTn id="12" dur="1000" spd="-100000" fill="hold"/>
                                        <p:tgtEl>
                                          <p:spTgt spid="6"/>
                                        </p:tgtEl>
                                        <p:attrNameLst>
                                          <p:attrName>ppt_x</p:attrName>
                                          <p:attrName>ppt_y</p:attrName>
                                        </p:attrNameLst>
                                      </p:cBhvr>
                                      <p:rCtr x="617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1">
        <p:tmplLst>
          <p:tmpl>
            <p:tnLst>
              <p:par>
                <p:cTn presetID="63" presetClass="path" presetSubtype="0" accel="50000" decel="50000" fill="hold" nodeType="withEffect">
                  <p:stCondLst>
                    <p:cond delay="1000"/>
                  </p:stCondLst>
                  <p:childTnLst>
                    <p:animMotion origin="layout" path="M 0 -3.96021E-6 L 1.23424 -3.96021E-6 " pathEditMode="relative" rAng="0" ptsTypes="AA">
                      <p:cBhvr>
                        <p:cTn dur="1000" spd="-100000" fill="hold"/>
                        <p:tgtEl>
                          <p:spTgt spid="6"/>
                        </p:tgtEl>
                        <p:attrNameLst>
                          <p:attrName>ppt_x</p:attrName>
                          <p:attrName>ppt_y</p:attrName>
                        </p:attrNameLst>
                      </p:cBhvr>
                      <p:rCtr x="61706" y="0"/>
                    </p:animMotion>
                  </p:childTnLst>
                </p:cTn>
              </p:par>
            </p:tnLst>
          </p:tmpl>
        </p:tmplLst>
      </p:bldP>
      <p:bldP spid="4" grpId="0">
        <p:tmplLst>
          <p:tmpl>
            <p:tnLst>
              <p:par>
                <p:cTn presetID="1"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4" grpId="1">
        <p:tmplLst>
          <p:tmpl>
            <p:tnLst>
              <p:par>
                <p:cTn presetID="63" presetClass="path" presetSubtype="0" accel="50000" decel="50000" fill="hold" nodeType="withEffect">
                  <p:stCondLst>
                    <p:cond delay="500"/>
                  </p:stCondLst>
                  <p:childTnLst>
                    <p:animMotion origin="layout" path="M 1.66667E-6 1.02244E-6 L 1.23528 1.02244E-6 " pathEditMode="relative" rAng="0" ptsTypes="AA">
                      <p:cBhvr>
                        <p:cTn dur="1000" spd="-100000" fill="hold"/>
                        <p:tgtEl>
                          <p:spTgt spid="4"/>
                        </p:tgtEl>
                        <p:attrNameLst>
                          <p:attrName>ppt_x</p:attrName>
                          <p:attrName>ppt_y</p:attrName>
                        </p:attrNameLst>
                      </p:cBhvr>
                      <p:rCtr x="61758" y="0"/>
                    </p:animMotion>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Title Pink">
    <p:bg>
      <p:bgPr>
        <a:solidFill>
          <a:schemeClr val="accent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4351" y="2784866"/>
            <a:ext cx="11163088" cy="1218795"/>
          </a:xfrm>
        </p:spPr>
        <p:txBody>
          <a:bodyPr/>
          <a:lstStyle>
            <a:lvl1pPr marL="0" indent="0">
              <a:buNone/>
              <a:defRPr lang="en-US" sz="8800" i="0" kern="1200" spc="-100" baseline="0" dirty="0" smtClean="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chapter title</a:t>
            </a:r>
          </a:p>
        </p:txBody>
      </p:sp>
      <p:sp>
        <p:nvSpPr>
          <p:cNvPr id="4" name="Text Placeholder 8"/>
          <p:cNvSpPr>
            <a:spLocks noGrp="1"/>
          </p:cNvSpPr>
          <p:nvPr>
            <p:ph type="body" sz="quarter" idx="11" hasCustomPrompt="1"/>
          </p:nvPr>
        </p:nvSpPr>
        <p:spPr>
          <a:xfrm>
            <a:off x="515727" y="1773238"/>
            <a:ext cx="11135290" cy="443198"/>
          </a:xfrm>
        </p:spPr>
        <p:txBody>
          <a:bodyPr/>
          <a:lstStyle>
            <a:lvl1pPr marL="0" indent="0">
              <a:buNone/>
              <a:defRPr lang="en-US" sz="3200" kern="1200" spc="-100" baseline="0" dirty="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Chapter Title x/y</a:t>
            </a:r>
            <a:endParaRPr lang="en-US" dirty="0"/>
          </a:p>
        </p:txBody>
      </p:sp>
    </p:spTree>
    <p:extLst>
      <p:ext uri="{BB962C8B-B14F-4D97-AF65-F5344CB8AC3E}">
        <p14:creationId xmlns:p14="http://schemas.microsoft.com/office/powerpoint/2010/main" val="9617089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3" presetClass="path" presetSubtype="0" accel="50000" decel="50000" fill="hold" grpId="1" nodeType="withEffect">
                                  <p:stCondLst>
                                    <p:cond delay="500"/>
                                  </p:stCondLst>
                                  <p:childTnLst>
                                    <p:animMotion origin="layout" path="M 1.66667E-6 1.02244E-6 L 1.23528 1.02244E-6 " pathEditMode="relative" rAng="0" ptsTypes="AA">
                                      <p:cBhvr>
                                        <p:cTn id="8" dur="1000" spd="-100000" fill="hold"/>
                                        <p:tgtEl>
                                          <p:spTgt spid="4"/>
                                        </p:tgtEl>
                                        <p:attrNameLst>
                                          <p:attrName>ppt_x</p:attrName>
                                          <p:attrName>ppt_y</p:attrName>
                                        </p:attrNameLst>
                                      </p:cBhvr>
                                      <p:rCtr x="61758" y="0"/>
                                    </p:animMotion>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63" presetClass="path" presetSubtype="0" accel="50000" decel="50000" fill="hold" grpId="1" nodeType="withEffect">
                                  <p:stCondLst>
                                    <p:cond delay="1000"/>
                                  </p:stCondLst>
                                  <p:childTnLst>
                                    <p:animMotion origin="layout" path="M 0 -3.96021E-6 L 1.23424 -3.96021E-6 " pathEditMode="relative" rAng="0" ptsTypes="AA">
                                      <p:cBhvr>
                                        <p:cTn id="12" dur="1000" spd="-100000" fill="hold"/>
                                        <p:tgtEl>
                                          <p:spTgt spid="6"/>
                                        </p:tgtEl>
                                        <p:attrNameLst>
                                          <p:attrName>ppt_x</p:attrName>
                                          <p:attrName>ppt_y</p:attrName>
                                        </p:attrNameLst>
                                      </p:cBhvr>
                                      <p:rCtr x="617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1">
        <p:tmplLst>
          <p:tmpl>
            <p:tnLst>
              <p:par>
                <p:cTn presetID="63" presetClass="path" presetSubtype="0" accel="50000" decel="50000" fill="hold" nodeType="withEffect">
                  <p:stCondLst>
                    <p:cond delay="1000"/>
                  </p:stCondLst>
                  <p:childTnLst>
                    <p:animMotion origin="layout" path="M 0 -3.96021E-6 L 1.23424 -3.96021E-6 " pathEditMode="relative" rAng="0" ptsTypes="AA">
                      <p:cBhvr>
                        <p:cTn dur="1000" spd="-100000" fill="hold"/>
                        <p:tgtEl>
                          <p:spTgt spid="6"/>
                        </p:tgtEl>
                        <p:attrNameLst>
                          <p:attrName>ppt_x</p:attrName>
                          <p:attrName>ppt_y</p:attrName>
                        </p:attrNameLst>
                      </p:cBhvr>
                      <p:rCtr x="61706" y="0"/>
                    </p:animMotion>
                  </p:childTnLst>
                </p:cTn>
              </p:par>
            </p:tnLst>
          </p:tmpl>
        </p:tmplLst>
      </p:bldP>
      <p:bldP spid="4" grpId="0">
        <p:tmplLst>
          <p:tmpl>
            <p:tnLst>
              <p:par>
                <p:cTn presetID="1"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4" grpId="1">
        <p:tmplLst>
          <p:tmpl>
            <p:tnLst>
              <p:par>
                <p:cTn presetID="63" presetClass="path" presetSubtype="0" accel="50000" decel="50000" fill="hold" nodeType="withEffect">
                  <p:stCondLst>
                    <p:cond delay="500"/>
                  </p:stCondLst>
                  <p:childTnLst>
                    <p:animMotion origin="layout" path="M 1.66667E-6 1.02244E-6 L 1.23528 1.02244E-6 " pathEditMode="relative" rAng="0" ptsTypes="AA">
                      <p:cBhvr>
                        <p:cTn dur="1000" spd="-100000" fill="hold"/>
                        <p:tgtEl>
                          <p:spTgt spid="4"/>
                        </p:tgtEl>
                        <p:attrNameLst>
                          <p:attrName>ppt_x</p:attrName>
                          <p:attrName>ppt_y</p:attrName>
                        </p:attrNameLst>
                      </p:cBhvr>
                      <p:rCtr x="61758" y="0"/>
                    </p:animMotion>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ter Title Dark Blue">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4351" y="2784866"/>
            <a:ext cx="11163088" cy="1218795"/>
          </a:xfrm>
        </p:spPr>
        <p:txBody>
          <a:bodyPr/>
          <a:lstStyle>
            <a:lvl1pPr marL="0" indent="0">
              <a:buNone/>
              <a:defRPr lang="en-US" sz="8800" i="0" kern="1200" spc="-100" baseline="0" dirty="0" smtClean="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chapter title</a:t>
            </a:r>
          </a:p>
        </p:txBody>
      </p:sp>
      <p:sp>
        <p:nvSpPr>
          <p:cNvPr id="4" name="Text Placeholder 8"/>
          <p:cNvSpPr>
            <a:spLocks noGrp="1"/>
          </p:cNvSpPr>
          <p:nvPr>
            <p:ph type="body" sz="quarter" idx="11" hasCustomPrompt="1"/>
          </p:nvPr>
        </p:nvSpPr>
        <p:spPr>
          <a:xfrm>
            <a:off x="515727" y="1773238"/>
            <a:ext cx="11135290" cy="443198"/>
          </a:xfrm>
        </p:spPr>
        <p:txBody>
          <a:bodyPr/>
          <a:lstStyle>
            <a:lvl1pPr marL="0" indent="0">
              <a:buNone/>
              <a:defRPr lang="en-US" sz="3200" kern="1200" spc="-100" baseline="0" dirty="0">
                <a:solidFill>
                  <a:schemeClr val="bg1"/>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Chapter Title x/y</a:t>
            </a:r>
            <a:endParaRPr lang="en-US" dirty="0"/>
          </a:p>
        </p:txBody>
      </p:sp>
    </p:spTree>
    <p:extLst>
      <p:ext uri="{BB962C8B-B14F-4D97-AF65-F5344CB8AC3E}">
        <p14:creationId xmlns:p14="http://schemas.microsoft.com/office/powerpoint/2010/main" val="32812447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3" presetClass="path" presetSubtype="0" accel="50000" decel="50000" fill="hold" grpId="1" nodeType="withEffect">
                                  <p:stCondLst>
                                    <p:cond delay="500"/>
                                  </p:stCondLst>
                                  <p:childTnLst>
                                    <p:animMotion origin="layout" path="M 1.66667E-6 1.02244E-6 L 1.23528 1.02244E-6 " pathEditMode="relative" rAng="0" ptsTypes="AA">
                                      <p:cBhvr>
                                        <p:cTn id="8" dur="1000" spd="-100000" fill="hold"/>
                                        <p:tgtEl>
                                          <p:spTgt spid="4"/>
                                        </p:tgtEl>
                                        <p:attrNameLst>
                                          <p:attrName>ppt_x</p:attrName>
                                          <p:attrName>ppt_y</p:attrName>
                                        </p:attrNameLst>
                                      </p:cBhvr>
                                      <p:rCtr x="61758" y="0"/>
                                    </p:animMotion>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63" presetClass="path" presetSubtype="0" accel="50000" decel="50000" fill="hold" grpId="1" nodeType="withEffect">
                                  <p:stCondLst>
                                    <p:cond delay="1000"/>
                                  </p:stCondLst>
                                  <p:childTnLst>
                                    <p:animMotion origin="layout" path="M 0 -3.96021E-6 L 1.23424 -3.96021E-6 " pathEditMode="relative" rAng="0" ptsTypes="AA">
                                      <p:cBhvr>
                                        <p:cTn id="12" dur="1000" spd="-100000" fill="hold"/>
                                        <p:tgtEl>
                                          <p:spTgt spid="6"/>
                                        </p:tgtEl>
                                        <p:attrNameLst>
                                          <p:attrName>ppt_x</p:attrName>
                                          <p:attrName>ppt_y</p:attrName>
                                        </p:attrNameLst>
                                      </p:cBhvr>
                                      <p:rCtr x="617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1">
        <p:tmplLst>
          <p:tmpl>
            <p:tnLst>
              <p:par>
                <p:cTn presetID="63" presetClass="path" presetSubtype="0" accel="50000" decel="50000" fill="hold" nodeType="withEffect">
                  <p:stCondLst>
                    <p:cond delay="1000"/>
                  </p:stCondLst>
                  <p:childTnLst>
                    <p:animMotion origin="layout" path="M 0 -3.96021E-6 L 1.23424 -3.96021E-6 " pathEditMode="relative" rAng="0" ptsTypes="AA">
                      <p:cBhvr>
                        <p:cTn dur="1000" spd="-100000" fill="hold"/>
                        <p:tgtEl>
                          <p:spTgt spid="6"/>
                        </p:tgtEl>
                        <p:attrNameLst>
                          <p:attrName>ppt_x</p:attrName>
                          <p:attrName>ppt_y</p:attrName>
                        </p:attrNameLst>
                      </p:cBhvr>
                      <p:rCtr x="61706" y="0"/>
                    </p:animMotion>
                  </p:childTnLst>
                </p:cTn>
              </p:par>
            </p:tnLst>
          </p:tmpl>
        </p:tmplLst>
      </p:bldP>
      <p:bldP spid="4" grpId="0">
        <p:tmplLst>
          <p:tmpl>
            <p:tnLst>
              <p:par>
                <p:cTn presetID="1"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4" grpId="1">
        <p:tmplLst>
          <p:tmpl>
            <p:tnLst>
              <p:par>
                <p:cTn presetID="63" presetClass="path" presetSubtype="0" accel="50000" decel="50000" fill="hold" nodeType="withEffect">
                  <p:stCondLst>
                    <p:cond delay="500"/>
                  </p:stCondLst>
                  <p:childTnLst>
                    <p:animMotion origin="layout" path="M 1.66667E-6 1.02244E-6 L 1.23528 1.02244E-6 " pathEditMode="relative" rAng="0" ptsTypes="AA">
                      <p:cBhvr>
                        <p:cTn dur="1000" spd="-100000" fill="hold"/>
                        <p:tgtEl>
                          <p:spTgt spid="4"/>
                        </p:tgtEl>
                        <p:attrNameLst>
                          <p:attrName>ppt_x</p:attrName>
                          <p:attrName>ppt_y</p:attrName>
                        </p:attrNameLst>
                      </p:cBhvr>
                      <p:rCtr x="61758" y="0"/>
                    </p:animMotion>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2"/>
          <p:cNvSpPr>
            <a:spLocks noGrp="1"/>
          </p:cNvSpPr>
          <p:nvPr>
            <p:ph sz="quarter" idx="10"/>
          </p:nvPr>
        </p:nvSpPr>
        <p:spPr>
          <a:xfrm>
            <a:off x="514349" y="1773238"/>
            <a:ext cx="11160126"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2227582"/>
      </p:ext>
    </p:extLst>
  </p:cSld>
  <p:clrMapOvr>
    <a:masterClrMapping/>
  </p:clrMapOvr>
  <p:transition spd="slow">
    <p:push di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12"/>
          <p:cNvSpPr>
            <a:spLocks noGrp="1"/>
          </p:cNvSpPr>
          <p:nvPr>
            <p:ph sz="quarter" idx="10"/>
          </p:nvPr>
        </p:nvSpPr>
        <p:spPr>
          <a:xfrm>
            <a:off x="514349" y="1773238"/>
            <a:ext cx="550805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12"/>
          <p:cNvSpPr>
            <a:spLocks noGrp="1"/>
          </p:cNvSpPr>
          <p:nvPr>
            <p:ph sz="quarter" idx="11"/>
          </p:nvPr>
        </p:nvSpPr>
        <p:spPr>
          <a:xfrm>
            <a:off x="6159302" y="1773238"/>
            <a:ext cx="550805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48554527"/>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881862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ro Blocks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3" name="Content Placeholder 12"/>
          <p:cNvSpPr>
            <a:spLocks noGrp="1"/>
          </p:cNvSpPr>
          <p:nvPr>
            <p:ph sz="quarter" idx="10"/>
          </p:nvPr>
        </p:nvSpPr>
        <p:spPr>
          <a:xfrm>
            <a:off x="514349" y="1773238"/>
            <a:ext cx="669607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Picture Placeholder 3"/>
          <p:cNvSpPr>
            <a:spLocks noGrp="1"/>
          </p:cNvSpPr>
          <p:nvPr>
            <p:ph type="pic" sz="quarter" idx="11"/>
          </p:nvPr>
        </p:nvSpPr>
        <p:spPr>
          <a:xfrm>
            <a:off x="7318375" y="1772817"/>
            <a:ext cx="2121408" cy="2121408"/>
          </a:xfrm>
        </p:spPr>
        <p:txBody>
          <a:bodyPr/>
          <a:lstStyle/>
          <a:p>
            <a:r>
              <a:rPr lang="en-US" smtClean="0"/>
              <a:t>Click icon to add picture</a:t>
            </a:r>
            <a:endParaRPr lang="de-CH"/>
          </a:p>
        </p:txBody>
      </p:sp>
      <p:sp>
        <p:nvSpPr>
          <p:cNvPr id="5" name="Picture Placeholder 3"/>
          <p:cNvSpPr>
            <a:spLocks noGrp="1"/>
          </p:cNvSpPr>
          <p:nvPr>
            <p:ph type="pic" sz="quarter" idx="12"/>
          </p:nvPr>
        </p:nvSpPr>
        <p:spPr>
          <a:xfrm>
            <a:off x="9550401" y="1772817"/>
            <a:ext cx="2121408" cy="2121408"/>
          </a:xfrm>
        </p:spPr>
        <p:txBody>
          <a:bodyPr/>
          <a:lstStyle/>
          <a:p>
            <a:r>
              <a:rPr lang="en-US" smtClean="0"/>
              <a:t>Click icon to add picture</a:t>
            </a:r>
            <a:endParaRPr lang="de-CH"/>
          </a:p>
        </p:txBody>
      </p:sp>
      <p:sp>
        <p:nvSpPr>
          <p:cNvPr id="8" name="Picture Placeholder 3"/>
          <p:cNvSpPr>
            <a:spLocks noGrp="1"/>
          </p:cNvSpPr>
          <p:nvPr>
            <p:ph type="pic" sz="quarter" idx="13"/>
          </p:nvPr>
        </p:nvSpPr>
        <p:spPr>
          <a:xfrm>
            <a:off x="7318375" y="4004866"/>
            <a:ext cx="2121408" cy="2121408"/>
          </a:xfrm>
        </p:spPr>
        <p:txBody>
          <a:bodyPr/>
          <a:lstStyle/>
          <a:p>
            <a:r>
              <a:rPr lang="en-US" smtClean="0"/>
              <a:t>Click icon to add picture</a:t>
            </a:r>
            <a:endParaRPr lang="de-CH"/>
          </a:p>
        </p:txBody>
      </p:sp>
      <p:sp>
        <p:nvSpPr>
          <p:cNvPr id="9" name="Picture Placeholder 3"/>
          <p:cNvSpPr>
            <a:spLocks noGrp="1"/>
          </p:cNvSpPr>
          <p:nvPr>
            <p:ph type="pic" sz="quarter" idx="14"/>
          </p:nvPr>
        </p:nvSpPr>
        <p:spPr>
          <a:xfrm>
            <a:off x="9544052" y="4000280"/>
            <a:ext cx="2121408" cy="2121408"/>
          </a:xfrm>
        </p:spPr>
        <p:txBody>
          <a:bodyPr/>
          <a:lstStyle/>
          <a:p>
            <a:r>
              <a:rPr lang="en-US" smtClean="0"/>
              <a:t>Click icon to add picture</a:t>
            </a:r>
            <a:endParaRPr lang="de-CH"/>
          </a:p>
        </p:txBody>
      </p:sp>
    </p:spTree>
    <p:extLst>
      <p:ext uri="{BB962C8B-B14F-4D97-AF65-F5344CB8AC3E}">
        <p14:creationId xmlns:p14="http://schemas.microsoft.com/office/powerpoint/2010/main" val="2273137808"/>
      </p:ext>
    </p:extLst>
  </p:cSld>
  <p:clrMapOvr>
    <a:masterClrMapping/>
  </p:clrMapOvr>
  <p:transition spd="slow">
    <p:push dir="u"/>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tro Blocks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1"/>
          </p:nvPr>
        </p:nvSpPr>
        <p:spPr>
          <a:xfrm>
            <a:off x="7318375" y="1772817"/>
            <a:ext cx="2121408" cy="2121408"/>
          </a:xfrm>
        </p:spPr>
        <p:txBody>
          <a:bodyPr/>
          <a:lstStyle/>
          <a:p>
            <a:r>
              <a:rPr lang="en-US" smtClean="0"/>
              <a:t>Click icon to add picture</a:t>
            </a:r>
            <a:endParaRPr lang="de-CH"/>
          </a:p>
        </p:txBody>
      </p:sp>
      <p:sp>
        <p:nvSpPr>
          <p:cNvPr id="5" name="Picture Placeholder 3"/>
          <p:cNvSpPr>
            <a:spLocks noGrp="1"/>
          </p:cNvSpPr>
          <p:nvPr>
            <p:ph type="pic" sz="quarter" idx="12"/>
          </p:nvPr>
        </p:nvSpPr>
        <p:spPr>
          <a:xfrm>
            <a:off x="9550401" y="1772817"/>
            <a:ext cx="2121408" cy="4359696"/>
          </a:xfrm>
        </p:spPr>
        <p:txBody>
          <a:bodyPr/>
          <a:lstStyle/>
          <a:p>
            <a:r>
              <a:rPr lang="en-US" smtClean="0"/>
              <a:t>Click icon to add picture</a:t>
            </a:r>
            <a:endParaRPr lang="de-CH"/>
          </a:p>
        </p:txBody>
      </p:sp>
      <p:sp>
        <p:nvSpPr>
          <p:cNvPr id="8" name="Picture Placeholder 3"/>
          <p:cNvSpPr>
            <a:spLocks noGrp="1"/>
          </p:cNvSpPr>
          <p:nvPr>
            <p:ph type="pic" sz="quarter" idx="13"/>
          </p:nvPr>
        </p:nvSpPr>
        <p:spPr>
          <a:xfrm>
            <a:off x="7318375" y="4004866"/>
            <a:ext cx="2121408" cy="2121408"/>
          </a:xfrm>
        </p:spPr>
        <p:txBody>
          <a:bodyPr/>
          <a:lstStyle/>
          <a:p>
            <a:r>
              <a:rPr lang="en-US" smtClean="0"/>
              <a:t>Click icon to add picture</a:t>
            </a:r>
            <a:endParaRPr lang="de-CH"/>
          </a:p>
        </p:txBody>
      </p:sp>
      <p:sp>
        <p:nvSpPr>
          <p:cNvPr id="10" name="Content Placeholder 12"/>
          <p:cNvSpPr>
            <a:spLocks noGrp="1"/>
          </p:cNvSpPr>
          <p:nvPr>
            <p:ph sz="quarter" idx="10"/>
          </p:nvPr>
        </p:nvSpPr>
        <p:spPr>
          <a:xfrm>
            <a:off x="514349" y="1773238"/>
            <a:ext cx="669607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27451657"/>
      </p:ext>
    </p:extLst>
  </p:cSld>
  <p:clrMapOvr>
    <a:masterClrMapping/>
  </p:clrMapOvr>
  <p:transition spd="slow">
    <p:push dir="u"/>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ro Blocks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1"/>
          </p:nvPr>
        </p:nvSpPr>
        <p:spPr>
          <a:xfrm>
            <a:off x="7318375" y="1772816"/>
            <a:ext cx="2121408" cy="4348871"/>
          </a:xfrm>
        </p:spPr>
        <p:txBody>
          <a:bodyPr/>
          <a:lstStyle/>
          <a:p>
            <a:r>
              <a:rPr lang="en-US" smtClean="0"/>
              <a:t>Click icon to add picture</a:t>
            </a:r>
            <a:endParaRPr lang="de-CH"/>
          </a:p>
        </p:txBody>
      </p:sp>
      <p:sp>
        <p:nvSpPr>
          <p:cNvPr id="5" name="Picture Placeholder 3"/>
          <p:cNvSpPr>
            <a:spLocks noGrp="1"/>
          </p:cNvSpPr>
          <p:nvPr>
            <p:ph type="pic" sz="quarter" idx="12"/>
          </p:nvPr>
        </p:nvSpPr>
        <p:spPr>
          <a:xfrm>
            <a:off x="9550401" y="1772817"/>
            <a:ext cx="2121408" cy="2121408"/>
          </a:xfrm>
        </p:spPr>
        <p:txBody>
          <a:bodyPr/>
          <a:lstStyle/>
          <a:p>
            <a:r>
              <a:rPr lang="en-US" smtClean="0"/>
              <a:t>Click icon to add picture</a:t>
            </a:r>
            <a:endParaRPr lang="de-CH"/>
          </a:p>
        </p:txBody>
      </p:sp>
      <p:sp>
        <p:nvSpPr>
          <p:cNvPr id="9" name="Picture Placeholder 3"/>
          <p:cNvSpPr>
            <a:spLocks noGrp="1"/>
          </p:cNvSpPr>
          <p:nvPr>
            <p:ph type="pic" sz="quarter" idx="14"/>
          </p:nvPr>
        </p:nvSpPr>
        <p:spPr>
          <a:xfrm>
            <a:off x="9544052" y="4000280"/>
            <a:ext cx="2121408" cy="2121408"/>
          </a:xfrm>
        </p:spPr>
        <p:txBody>
          <a:bodyPr/>
          <a:lstStyle/>
          <a:p>
            <a:r>
              <a:rPr lang="en-US" smtClean="0"/>
              <a:t>Click icon to add picture</a:t>
            </a:r>
            <a:endParaRPr lang="de-CH"/>
          </a:p>
        </p:txBody>
      </p:sp>
      <p:sp>
        <p:nvSpPr>
          <p:cNvPr id="10" name="Content Placeholder 12"/>
          <p:cNvSpPr>
            <a:spLocks noGrp="1"/>
          </p:cNvSpPr>
          <p:nvPr>
            <p:ph sz="quarter" idx="10"/>
          </p:nvPr>
        </p:nvSpPr>
        <p:spPr>
          <a:xfrm>
            <a:off x="514349" y="1773238"/>
            <a:ext cx="669607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90354945"/>
      </p:ext>
    </p:extLst>
  </p:cSld>
  <p:clrMapOvr>
    <a:masterClrMapping/>
  </p:clrMapOvr>
  <p:transition spd="slow">
    <p:push dir="u"/>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tro Blocks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1"/>
          </p:nvPr>
        </p:nvSpPr>
        <p:spPr>
          <a:xfrm>
            <a:off x="7318375" y="1772817"/>
            <a:ext cx="4356100" cy="2121408"/>
          </a:xfrm>
        </p:spPr>
        <p:txBody>
          <a:bodyPr/>
          <a:lstStyle/>
          <a:p>
            <a:r>
              <a:rPr lang="en-US" smtClean="0"/>
              <a:t>Click icon to add picture</a:t>
            </a:r>
            <a:endParaRPr lang="de-CH"/>
          </a:p>
        </p:txBody>
      </p:sp>
      <p:sp>
        <p:nvSpPr>
          <p:cNvPr id="8" name="Picture Placeholder 3"/>
          <p:cNvSpPr>
            <a:spLocks noGrp="1"/>
          </p:cNvSpPr>
          <p:nvPr>
            <p:ph type="pic" sz="quarter" idx="13"/>
          </p:nvPr>
        </p:nvSpPr>
        <p:spPr>
          <a:xfrm>
            <a:off x="7318375" y="4004866"/>
            <a:ext cx="2121408" cy="2121408"/>
          </a:xfrm>
        </p:spPr>
        <p:txBody>
          <a:bodyPr/>
          <a:lstStyle/>
          <a:p>
            <a:r>
              <a:rPr lang="en-US" smtClean="0"/>
              <a:t>Click icon to add picture</a:t>
            </a:r>
            <a:endParaRPr lang="de-CH"/>
          </a:p>
        </p:txBody>
      </p:sp>
      <p:sp>
        <p:nvSpPr>
          <p:cNvPr id="9" name="Picture Placeholder 3"/>
          <p:cNvSpPr>
            <a:spLocks noGrp="1"/>
          </p:cNvSpPr>
          <p:nvPr>
            <p:ph type="pic" sz="quarter" idx="14"/>
          </p:nvPr>
        </p:nvSpPr>
        <p:spPr>
          <a:xfrm>
            <a:off x="9544052" y="4000280"/>
            <a:ext cx="2121408" cy="2121408"/>
          </a:xfrm>
        </p:spPr>
        <p:txBody>
          <a:bodyPr/>
          <a:lstStyle/>
          <a:p>
            <a:r>
              <a:rPr lang="en-US" smtClean="0"/>
              <a:t>Click icon to add picture</a:t>
            </a:r>
            <a:endParaRPr lang="de-CH"/>
          </a:p>
        </p:txBody>
      </p:sp>
      <p:sp>
        <p:nvSpPr>
          <p:cNvPr id="10" name="Content Placeholder 12"/>
          <p:cNvSpPr>
            <a:spLocks noGrp="1"/>
          </p:cNvSpPr>
          <p:nvPr>
            <p:ph sz="quarter" idx="10"/>
          </p:nvPr>
        </p:nvSpPr>
        <p:spPr>
          <a:xfrm>
            <a:off x="514349" y="1773238"/>
            <a:ext cx="669607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2193499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ro Blocks 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1"/>
          </p:nvPr>
        </p:nvSpPr>
        <p:spPr>
          <a:xfrm>
            <a:off x="7318375" y="1772817"/>
            <a:ext cx="2121408" cy="2121408"/>
          </a:xfrm>
        </p:spPr>
        <p:txBody>
          <a:bodyPr/>
          <a:lstStyle/>
          <a:p>
            <a:r>
              <a:rPr lang="en-US" smtClean="0"/>
              <a:t>Click icon to add picture</a:t>
            </a:r>
            <a:endParaRPr lang="de-CH"/>
          </a:p>
        </p:txBody>
      </p:sp>
      <p:sp>
        <p:nvSpPr>
          <p:cNvPr id="5" name="Picture Placeholder 3"/>
          <p:cNvSpPr>
            <a:spLocks noGrp="1"/>
          </p:cNvSpPr>
          <p:nvPr>
            <p:ph type="pic" sz="quarter" idx="12"/>
          </p:nvPr>
        </p:nvSpPr>
        <p:spPr>
          <a:xfrm>
            <a:off x="9550401" y="1772817"/>
            <a:ext cx="2121408" cy="2121408"/>
          </a:xfrm>
        </p:spPr>
        <p:txBody>
          <a:bodyPr/>
          <a:lstStyle/>
          <a:p>
            <a:r>
              <a:rPr lang="en-US" smtClean="0"/>
              <a:t>Click icon to add picture</a:t>
            </a:r>
            <a:endParaRPr lang="de-CH"/>
          </a:p>
        </p:txBody>
      </p:sp>
      <p:sp>
        <p:nvSpPr>
          <p:cNvPr id="8" name="Picture Placeholder 3"/>
          <p:cNvSpPr>
            <a:spLocks noGrp="1"/>
          </p:cNvSpPr>
          <p:nvPr>
            <p:ph type="pic" sz="quarter" idx="13"/>
          </p:nvPr>
        </p:nvSpPr>
        <p:spPr>
          <a:xfrm>
            <a:off x="7318374" y="4004866"/>
            <a:ext cx="4349751" cy="2121408"/>
          </a:xfrm>
        </p:spPr>
        <p:txBody>
          <a:bodyPr/>
          <a:lstStyle/>
          <a:p>
            <a:r>
              <a:rPr lang="en-US" smtClean="0"/>
              <a:t>Click icon to add picture</a:t>
            </a:r>
            <a:endParaRPr lang="de-CH"/>
          </a:p>
        </p:txBody>
      </p:sp>
      <p:sp>
        <p:nvSpPr>
          <p:cNvPr id="10" name="Content Placeholder 12"/>
          <p:cNvSpPr>
            <a:spLocks noGrp="1"/>
          </p:cNvSpPr>
          <p:nvPr>
            <p:ph sz="quarter" idx="10"/>
          </p:nvPr>
        </p:nvSpPr>
        <p:spPr>
          <a:xfrm>
            <a:off x="514349" y="1773238"/>
            <a:ext cx="669607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6896159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tro Blocks 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1"/>
          </p:nvPr>
        </p:nvSpPr>
        <p:spPr>
          <a:xfrm>
            <a:off x="7318375" y="1772816"/>
            <a:ext cx="4356100" cy="4359697"/>
          </a:xfrm>
        </p:spPr>
        <p:txBody>
          <a:bodyPr/>
          <a:lstStyle/>
          <a:p>
            <a:r>
              <a:rPr lang="en-US" smtClean="0"/>
              <a:t>Click icon to add picture</a:t>
            </a:r>
            <a:endParaRPr lang="de-CH"/>
          </a:p>
        </p:txBody>
      </p:sp>
      <p:sp>
        <p:nvSpPr>
          <p:cNvPr id="6" name="Content Placeholder 12"/>
          <p:cNvSpPr>
            <a:spLocks noGrp="1"/>
          </p:cNvSpPr>
          <p:nvPr>
            <p:ph sz="quarter" idx="10"/>
          </p:nvPr>
        </p:nvSpPr>
        <p:spPr>
          <a:xfrm>
            <a:off x="514349" y="1773238"/>
            <a:ext cx="6696075" cy="4359275"/>
          </a:xfrm>
        </p:spPr>
        <p:txBody>
          <a:bodyPr/>
          <a:lstStyle>
            <a:lvl1pPr marL="0" indent="0">
              <a:buNone/>
              <a:defRPr sz="4000"/>
            </a:lvl1pPr>
            <a:lvl2pPr marL="0" indent="0">
              <a:buNone/>
              <a:tabLst/>
              <a:defRPr sz="2000">
                <a:latin typeface="+mn-lt"/>
              </a:defRPr>
            </a:lvl2pPr>
            <a:lvl3pPr marL="460375" indent="-230188">
              <a:defRPr sz="20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47361032"/>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tro Blocks 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1"/>
          </p:nvPr>
        </p:nvSpPr>
        <p:spPr>
          <a:xfrm>
            <a:off x="5085014" y="1772816"/>
            <a:ext cx="2121408" cy="2121408"/>
          </a:xfrm>
        </p:spPr>
        <p:txBody>
          <a:bodyPr/>
          <a:lstStyle/>
          <a:p>
            <a:r>
              <a:rPr lang="en-US" smtClean="0"/>
              <a:t>Click icon to add picture</a:t>
            </a:r>
            <a:endParaRPr lang="de-CH"/>
          </a:p>
        </p:txBody>
      </p:sp>
      <p:sp>
        <p:nvSpPr>
          <p:cNvPr id="5" name="Picture Placeholder 3"/>
          <p:cNvSpPr>
            <a:spLocks noGrp="1"/>
          </p:cNvSpPr>
          <p:nvPr>
            <p:ph type="pic" sz="quarter" idx="12"/>
          </p:nvPr>
        </p:nvSpPr>
        <p:spPr>
          <a:xfrm>
            <a:off x="7317040" y="1772816"/>
            <a:ext cx="2121408" cy="2121408"/>
          </a:xfrm>
        </p:spPr>
        <p:txBody>
          <a:bodyPr/>
          <a:lstStyle/>
          <a:p>
            <a:r>
              <a:rPr lang="en-US" smtClean="0"/>
              <a:t>Click icon to add picture</a:t>
            </a:r>
            <a:endParaRPr lang="de-CH"/>
          </a:p>
        </p:txBody>
      </p:sp>
      <p:sp>
        <p:nvSpPr>
          <p:cNvPr id="8" name="Picture Placeholder 3"/>
          <p:cNvSpPr>
            <a:spLocks noGrp="1"/>
          </p:cNvSpPr>
          <p:nvPr>
            <p:ph type="pic" sz="quarter" idx="13"/>
          </p:nvPr>
        </p:nvSpPr>
        <p:spPr>
          <a:xfrm>
            <a:off x="5085014" y="4004865"/>
            <a:ext cx="2121408" cy="2121408"/>
          </a:xfrm>
        </p:spPr>
        <p:txBody>
          <a:bodyPr/>
          <a:lstStyle/>
          <a:p>
            <a:r>
              <a:rPr lang="en-US" smtClean="0"/>
              <a:t>Click icon to add picture</a:t>
            </a:r>
            <a:endParaRPr lang="de-CH"/>
          </a:p>
        </p:txBody>
      </p:sp>
      <p:sp>
        <p:nvSpPr>
          <p:cNvPr id="9" name="Picture Placeholder 3"/>
          <p:cNvSpPr>
            <a:spLocks noGrp="1"/>
          </p:cNvSpPr>
          <p:nvPr>
            <p:ph type="pic" sz="quarter" idx="14"/>
          </p:nvPr>
        </p:nvSpPr>
        <p:spPr>
          <a:xfrm>
            <a:off x="7310691" y="4000279"/>
            <a:ext cx="2121408" cy="2121408"/>
          </a:xfrm>
        </p:spPr>
        <p:txBody>
          <a:bodyPr/>
          <a:lstStyle/>
          <a:p>
            <a:r>
              <a:rPr lang="en-US" smtClean="0"/>
              <a:t>Click icon to add picture</a:t>
            </a:r>
            <a:endParaRPr lang="de-CH"/>
          </a:p>
        </p:txBody>
      </p:sp>
      <p:sp>
        <p:nvSpPr>
          <p:cNvPr id="10" name="Picture Placeholder 3"/>
          <p:cNvSpPr>
            <a:spLocks noGrp="1"/>
          </p:cNvSpPr>
          <p:nvPr>
            <p:ph type="pic" sz="quarter" idx="15"/>
          </p:nvPr>
        </p:nvSpPr>
        <p:spPr>
          <a:xfrm>
            <a:off x="624967" y="1777492"/>
            <a:ext cx="2121408" cy="2121408"/>
          </a:xfrm>
        </p:spPr>
        <p:txBody>
          <a:bodyPr/>
          <a:lstStyle/>
          <a:p>
            <a:r>
              <a:rPr lang="en-US" smtClean="0"/>
              <a:t>Click icon to add picture</a:t>
            </a:r>
            <a:endParaRPr lang="de-CH"/>
          </a:p>
        </p:txBody>
      </p:sp>
      <p:sp>
        <p:nvSpPr>
          <p:cNvPr id="11" name="Picture Placeholder 3"/>
          <p:cNvSpPr>
            <a:spLocks noGrp="1"/>
          </p:cNvSpPr>
          <p:nvPr>
            <p:ph type="pic" sz="quarter" idx="16"/>
          </p:nvPr>
        </p:nvSpPr>
        <p:spPr>
          <a:xfrm>
            <a:off x="2856993" y="1777492"/>
            <a:ext cx="2121408" cy="2121408"/>
          </a:xfrm>
        </p:spPr>
        <p:txBody>
          <a:bodyPr/>
          <a:lstStyle/>
          <a:p>
            <a:r>
              <a:rPr lang="en-US" smtClean="0"/>
              <a:t>Click icon to add picture</a:t>
            </a:r>
            <a:endParaRPr lang="de-CH"/>
          </a:p>
        </p:txBody>
      </p:sp>
      <p:sp>
        <p:nvSpPr>
          <p:cNvPr id="12" name="Picture Placeholder 3"/>
          <p:cNvSpPr>
            <a:spLocks noGrp="1"/>
          </p:cNvSpPr>
          <p:nvPr>
            <p:ph type="pic" sz="quarter" idx="17"/>
          </p:nvPr>
        </p:nvSpPr>
        <p:spPr>
          <a:xfrm>
            <a:off x="624967" y="4009541"/>
            <a:ext cx="2121408" cy="2121408"/>
          </a:xfrm>
        </p:spPr>
        <p:txBody>
          <a:bodyPr/>
          <a:lstStyle/>
          <a:p>
            <a:r>
              <a:rPr lang="en-US" smtClean="0"/>
              <a:t>Click icon to add picture</a:t>
            </a:r>
            <a:endParaRPr lang="de-CH"/>
          </a:p>
        </p:txBody>
      </p:sp>
      <p:sp>
        <p:nvSpPr>
          <p:cNvPr id="14" name="Picture Placeholder 3"/>
          <p:cNvSpPr>
            <a:spLocks noGrp="1"/>
          </p:cNvSpPr>
          <p:nvPr>
            <p:ph type="pic" sz="quarter" idx="18"/>
          </p:nvPr>
        </p:nvSpPr>
        <p:spPr>
          <a:xfrm>
            <a:off x="2850644" y="4004955"/>
            <a:ext cx="2121408" cy="2121408"/>
          </a:xfrm>
        </p:spPr>
        <p:txBody>
          <a:bodyPr/>
          <a:lstStyle/>
          <a:p>
            <a:r>
              <a:rPr lang="en-US" smtClean="0"/>
              <a:t>Click icon to add picture</a:t>
            </a:r>
            <a:endParaRPr lang="de-CH"/>
          </a:p>
        </p:txBody>
      </p:sp>
      <p:sp>
        <p:nvSpPr>
          <p:cNvPr id="17" name="Picture Placeholder 3"/>
          <p:cNvSpPr>
            <a:spLocks noGrp="1"/>
          </p:cNvSpPr>
          <p:nvPr>
            <p:ph type="pic" sz="quarter" idx="19"/>
          </p:nvPr>
        </p:nvSpPr>
        <p:spPr>
          <a:xfrm>
            <a:off x="9553067" y="1772816"/>
            <a:ext cx="2121408" cy="2121408"/>
          </a:xfrm>
        </p:spPr>
        <p:txBody>
          <a:bodyPr/>
          <a:lstStyle/>
          <a:p>
            <a:r>
              <a:rPr lang="en-US" smtClean="0"/>
              <a:t>Click icon to add picture</a:t>
            </a:r>
            <a:endParaRPr lang="de-CH"/>
          </a:p>
        </p:txBody>
      </p:sp>
      <p:sp>
        <p:nvSpPr>
          <p:cNvPr id="18" name="Picture Placeholder 3"/>
          <p:cNvSpPr>
            <a:spLocks noGrp="1"/>
          </p:cNvSpPr>
          <p:nvPr>
            <p:ph type="pic" sz="quarter" idx="20"/>
          </p:nvPr>
        </p:nvSpPr>
        <p:spPr>
          <a:xfrm>
            <a:off x="9546718" y="4000279"/>
            <a:ext cx="2121408" cy="2121408"/>
          </a:xfrm>
        </p:spPr>
        <p:txBody>
          <a:bodyPr/>
          <a:lstStyle/>
          <a:p>
            <a:r>
              <a:rPr lang="en-US" smtClean="0"/>
              <a:t>Click icon to add picture</a:t>
            </a:r>
            <a:endParaRPr lang="de-CH"/>
          </a:p>
        </p:txBody>
      </p:sp>
    </p:spTree>
    <p:extLst>
      <p:ext uri="{BB962C8B-B14F-4D97-AF65-F5344CB8AC3E}">
        <p14:creationId xmlns:p14="http://schemas.microsoft.com/office/powerpoint/2010/main" val="213172471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498124"/>
      </p:ext>
    </p:extLst>
  </p:cSld>
  <p:clrMapOvr>
    <a:masterClrMapping/>
  </p:clrMapOvr>
  <p:transition spd="slow">
    <p:push dir="u"/>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5"/>
        </a:solidFill>
        <a:effectLst/>
      </p:bgPr>
    </p:bg>
    <p:spTree>
      <p:nvGrpSpPr>
        <p:cNvPr id="1" name=""/>
        <p:cNvGrpSpPr/>
        <p:nvPr/>
      </p:nvGrpSpPr>
      <p:grpSpPr>
        <a:xfrm>
          <a:off x="0" y="0"/>
          <a:ext cx="0" cy="0"/>
          <a:chOff x="0" y="0"/>
          <a:chExt cx="0" cy="0"/>
        </a:xfrm>
      </p:grpSpPr>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3764334" y="2895600"/>
            <a:ext cx="4685821" cy="788090"/>
          </a:xfrm>
          <a:prstGeom prst="rect">
            <a:avLst/>
          </a:prstGeom>
          <a:noFill/>
          <a:ln>
            <a:noFill/>
          </a:ln>
        </p:spPr>
      </p:pic>
      <p:sp>
        <p:nvSpPr>
          <p:cNvPr id="4" name="Text Box 3"/>
          <p:cNvSpPr txBox="1">
            <a:spLocks noChangeArrowheads="1"/>
          </p:cNvSpPr>
          <p:nvPr userDrawn="1"/>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algn="ctr" defTabSz="914099" eaLnBrk="0" hangingPunct="0"/>
            <a:r>
              <a:rPr lang="en-US" sz="700" dirty="0">
                <a:gradFill>
                  <a:gsLst>
                    <a:gs pos="0">
                      <a:srgbClr val="FFFFFF"/>
                    </a:gs>
                    <a:gs pos="100000">
                      <a:srgbClr val="FFFFFF"/>
                    </a:gs>
                  </a:gsLst>
                  <a:lin ang="5400000" scaled="0"/>
                </a:gradFill>
                <a:cs typeface="Arial" charset="0"/>
              </a:rPr>
              <a:t>© </a:t>
            </a:r>
            <a:r>
              <a:rPr lang="en-US" sz="700" dirty="0" smtClean="0">
                <a:gradFill>
                  <a:gsLst>
                    <a:gs pos="0">
                      <a:srgbClr val="FFFFFF"/>
                    </a:gs>
                    <a:gs pos="100000">
                      <a:srgbClr val="FFFFFF"/>
                    </a:gs>
                  </a:gsLst>
                  <a:lin ang="5400000" scaled="0"/>
                </a:gradFill>
                <a:cs typeface="Arial" charset="0"/>
              </a:rPr>
              <a:t>2012 Microsoft </a:t>
            </a:r>
            <a:r>
              <a:rPr lang="en-US" sz="700" dirty="0">
                <a:gradFill>
                  <a:gsLst>
                    <a:gs pos="0">
                      <a:srgbClr val="FFFFFF"/>
                    </a:gs>
                    <a:gs pos="100000">
                      <a:srgbClr val="FFFFFF"/>
                    </a:gs>
                  </a:gsLst>
                  <a:lin ang="5400000" scaled="0"/>
                </a:gra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cs typeface="Arial" charset="0"/>
              </a:rPr>
              <a:t>MICROSOFT </a:t>
            </a:r>
            <a:r>
              <a:rPr lang="en-US" sz="700" dirty="0">
                <a:gradFill>
                  <a:gsLst>
                    <a:gs pos="0">
                      <a:srgbClr val="FFFFFF"/>
                    </a:gs>
                    <a:gs pos="100000">
                      <a:srgbClr val="FFFFFF"/>
                    </a:gs>
                  </a:gsLst>
                  <a:lin ang="5400000" scaled="0"/>
                </a:gra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4943456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childTnLst>
                                </p:cTn>
                              </p:par>
                              <p:par>
                                <p:cTn id="7" presetID="63" presetClass="path" presetSubtype="0" accel="50000" decel="50000" fill="hold" nodeType="withEffect">
                                  <p:stCondLst>
                                    <p:cond delay="500"/>
                                  </p:stCondLst>
                                  <p:childTnLst>
                                    <p:animMotion origin="layout" path="M -1.45833E-6 3.21536E-6 L 1.1625 3.21536E-6 " pathEditMode="relative" rAng="0" ptsTypes="AA">
                                      <p:cBhvr>
                                        <p:cTn id="8" dur="1000" spd="-100000" fill="hold"/>
                                        <p:tgtEl>
                                          <p:spTgt spid="3"/>
                                        </p:tgtEl>
                                        <p:attrNameLst>
                                          <p:attrName>ppt_x</p:attrName>
                                          <p:attrName>ppt_y</p:attrName>
                                        </p:attrNameLst>
                                      </p:cBhvr>
                                      <p:rCtr x="58125" y="0"/>
                                    </p:animMotion>
                                  </p:childTnLst>
                                </p:cTn>
                              </p:par>
                              <p:par>
                                <p:cTn id="9" presetID="1" presetClass="entr" presetSubtype="0" fill="hold" grpId="0" nodeType="withEffect">
                                  <p:stCondLst>
                                    <p:cond delay="1000"/>
                                  </p:stCondLst>
                                  <p:childTnLst>
                                    <p:set>
                                      <p:cBhvr>
                                        <p:cTn id="10" dur="1" fill="hold">
                                          <p:stCondLst>
                                            <p:cond delay="0"/>
                                          </p:stCondLst>
                                        </p:cTn>
                                        <p:tgtEl>
                                          <p:spTgt spid="4"/>
                                        </p:tgtEl>
                                        <p:attrNameLst>
                                          <p:attrName>style.visibility</p:attrName>
                                        </p:attrNameLst>
                                      </p:cBhvr>
                                      <p:to>
                                        <p:strVal val="visible"/>
                                      </p:to>
                                    </p:set>
                                  </p:childTnLst>
                                </p:cTn>
                              </p:par>
                              <p:par>
                                <p:cTn id="11" presetID="63" presetClass="path" presetSubtype="0" accel="50000" decel="50000" fill="hold" grpId="1" nodeType="withEffect">
                                  <p:stCondLst>
                                    <p:cond delay="1000"/>
                                  </p:stCondLst>
                                  <p:childTnLst>
                                    <p:animMotion origin="layout" path="M -1.45833E-6 -4.50613E-6 L 1.1625 -4.50613E-6 " pathEditMode="relative" rAng="0" ptsTypes="AA">
                                      <p:cBhvr>
                                        <p:cTn id="12" dur="1000" spd="-100000" fill="hold"/>
                                        <p:tgtEl>
                                          <p:spTgt spid="4"/>
                                        </p:tgtEl>
                                        <p:attrNameLst>
                                          <p:attrName>ppt_x</p:attrName>
                                          <p:attrName>ppt_y</p:attrName>
                                        </p:attrNameLst>
                                      </p:cBhvr>
                                      <p:rCtr x="58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4_Section Header">
    <p:bg>
      <p:bgPr>
        <a:gradFill flip="none" rotWithShape="1">
          <a:gsLst>
            <a:gs pos="0">
              <a:srgbClr val="C7C5B6"/>
            </a:gs>
            <a:gs pos="100000">
              <a:srgbClr val="ADAC9E"/>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86594" y="189579"/>
            <a:ext cx="6002231" cy="4046789"/>
          </a:xfrm>
        </p:spPr>
        <p:txBody>
          <a:bodyPr anchor="b">
            <a:noAutofit/>
          </a:bodyPr>
          <a:lstStyle>
            <a:lvl1pPr algn="r">
              <a:defRPr sz="7998" b="0" cap="all"/>
            </a:lvl1pPr>
          </a:lstStyle>
          <a:p>
            <a:r>
              <a:rPr lang="en-US" smtClean="0"/>
              <a:t>Click to edit Master title style</a:t>
            </a:r>
            <a:endParaRPr lang="en-US" dirty="0"/>
          </a:p>
        </p:txBody>
      </p:sp>
      <p:pic>
        <p:nvPicPr>
          <p:cNvPr id="4" name="Picture 3" descr="logolock.png"/>
          <p:cNvPicPr>
            <a:picLocks noChangeAspect="1"/>
          </p:cNvPicPr>
          <p:nvPr userDrawn="1"/>
        </p:nvPicPr>
        <p:blipFill>
          <a:blip r:embed="rId2"/>
          <a:stretch>
            <a:fillRect/>
          </a:stretch>
        </p:blipFill>
        <p:spPr>
          <a:xfrm>
            <a:off x="610227" y="6260893"/>
            <a:ext cx="1905566" cy="467439"/>
          </a:xfrm>
          <a:prstGeom prst="rect">
            <a:avLst/>
          </a:prstGeom>
          <a:noFill/>
          <a:ln>
            <a:noFill/>
          </a:ln>
        </p:spPr>
      </p:pic>
    </p:spTree>
    <p:extLst>
      <p:ext uri="{BB962C8B-B14F-4D97-AF65-F5344CB8AC3E}">
        <p14:creationId xmlns:p14="http://schemas.microsoft.com/office/powerpoint/2010/main" val="15044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25"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28600"/>
            <a:ext cx="11153776"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0" y="1767339"/>
            <a:ext cx="11153775" cy="4469949"/>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28231979"/>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 id="2147484120" r:id="rId18"/>
    <p:sldLayoutId id="2147484121" r:id="rId19"/>
    <p:sldLayoutId id="2147484122" r:id="rId20"/>
    <p:sldLayoutId id="2147484123" r:id="rId2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SzPct val="90000"/>
        <a:buFont typeface="Wingdings" pitchFamily="2" charset="2"/>
        <a:buNone/>
        <a:defRPr sz="4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0" indent="0" algn="l" defTabSz="914363" rtl="0" eaLnBrk="1" latinLnBrk="0" hangingPunct="1">
        <a:lnSpc>
          <a:spcPct val="90000"/>
        </a:lnSpc>
        <a:spcBef>
          <a:spcPct val="20000"/>
        </a:spcBef>
        <a:buSzPct val="90000"/>
        <a:buFont typeface="Wingdings" pitchFamily="2" charset="2"/>
        <a:buNone/>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346075" indent="-230188" algn="l" defTabSz="914363" rtl="0" eaLnBrk="1" latinLnBrk="0" hangingPunct="1">
        <a:lnSpc>
          <a:spcPct val="90000"/>
        </a:lnSpc>
        <a:spcBef>
          <a:spcPct val="20000"/>
        </a:spcBef>
        <a:buSzPct val="90000"/>
        <a:buFont typeface="Wingdings" pitchFamily="2" charset="2"/>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Wingdings" pitchFamily="2" charset="2"/>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Wingdings" pitchFamily="2" charset="2"/>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galasoft.ch/mvvm/" TargetMode="Externa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mvvmlight.codeplex.com/" TargetMode="Externa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193220" y="5131994"/>
            <a:ext cx="11783992" cy="1460399"/>
          </a:xfrm>
          <a:prstGeom prst="rect">
            <a:avLst/>
          </a:prstGeom>
        </p:spPr>
        <p:txBody>
          <a:bodyPr>
            <a:normAutofit/>
          </a:bodyPr>
          <a:lstStyle/>
          <a:p>
            <a:r>
              <a:rPr lang="en-US" dirty="0" smtClean="0">
                <a:solidFill>
                  <a:schemeClr val="tx1">
                    <a:alpha val="99000"/>
                  </a:schemeClr>
                </a:solidFill>
              </a:rPr>
              <a:t>Remon Kamel | @harryremon</a:t>
            </a:r>
            <a:endParaRPr lang="en-US" dirty="0">
              <a:solidFill>
                <a:schemeClr val="tx1">
                  <a:alpha val="99000"/>
                </a:schemeClr>
              </a:solidFill>
            </a:endParaRPr>
          </a:p>
        </p:txBody>
      </p:sp>
      <p:sp>
        <p:nvSpPr>
          <p:cNvPr id="2" name="Title 1"/>
          <p:cNvSpPr>
            <a:spLocks noGrp="1"/>
          </p:cNvSpPr>
          <p:nvPr>
            <p:ph type="ctrTitle"/>
          </p:nvPr>
        </p:nvSpPr>
        <p:spPr>
          <a:xfrm>
            <a:off x="978439" y="2497554"/>
            <a:ext cx="10235121" cy="609269"/>
          </a:xfrm>
        </p:spPr>
        <p:txBody>
          <a:bodyPr/>
          <a:lstStyle/>
          <a:p>
            <a:r>
              <a:rPr lang="en-US" sz="4399" dirty="0" smtClean="0"/>
              <a:t>Model View </a:t>
            </a:r>
            <a:r>
              <a:rPr lang="en-US" sz="4399" smtClean="0"/>
              <a:t>View-Model Pattern</a:t>
            </a:r>
            <a:endParaRPr lang="en-US" sz="4399" dirty="0"/>
          </a:p>
        </p:txBody>
      </p:sp>
    </p:spTree>
    <p:extLst>
      <p:ext uri="{BB962C8B-B14F-4D97-AF65-F5344CB8AC3E}">
        <p14:creationId xmlns:p14="http://schemas.microsoft.com/office/powerpoint/2010/main" val="236014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9944"/>
            <a:ext cx="12188825" cy="684805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4655086" y="2852936"/>
            <a:ext cx="6940000" cy="1018689"/>
          </a:xfrm>
        </p:spPr>
        <p:txBody>
          <a:bodyPr>
            <a:noAutofit/>
          </a:bodyPr>
          <a:lstStyle/>
          <a:p>
            <a:pPr algn="l"/>
            <a:r>
              <a:rPr lang="en-US" sz="7198" dirty="0" smtClean="0">
                <a:solidFill>
                  <a:srgbClr val="ED2C74"/>
                </a:solidFill>
              </a:rPr>
              <a:t>MVVM demo</a:t>
            </a:r>
            <a:endParaRPr lang="en-US" sz="7198" dirty="0">
              <a:solidFill>
                <a:srgbClr val="ED2C74"/>
              </a:solidFill>
            </a:endParaRPr>
          </a:p>
        </p:txBody>
      </p:sp>
      <p:pic>
        <p:nvPicPr>
          <p:cNvPr id="6" name="Picture 5" descr="happy-guy.png"/>
          <p:cNvPicPr>
            <a:picLocks noChangeAspect="1"/>
          </p:cNvPicPr>
          <p:nvPr/>
        </p:nvPicPr>
        <p:blipFill>
          <a:blip r:embed="rId3"/>
          <a:stretch>
            <a:fillRect/>
          </a:stretch>
        </p:blipFill>
        <p:spPr>
          <a:xfrm>
            <a:off x="1421768" y="3154564"/>
            <a:ext cx="1778078" cy="1908182"/>
          </a:xfrm>
          <a:prstGeom prst="rect">
            <a:avLst/>
          </a:prstGeom>
          <a:noFill/>
          <a:ln>
            <a:noFill/>
          </a:ln>
        </p:spPr>
      </p:pic>
    </p:spTree>
    <p:extLst>
      <p:ext uri="{BB962C8B-B14F-4D97-AF65-F5344CB8AC3E}">
        <p14:creationId xmlns:p14="http://schemas.microsoft.com/office/powerpoint/2010/main" val="22877197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7788" y="332656"/>
            <a:ext cx="6233309" cy="923330"/>
          </a:xfrm>
          <a:prstGeom prst="rect">
            <a:avLst/>
          </a:prstGeom>
          <a:noFill/>
        </p:spPr>
        <p:txBody>
          <a:bodyPr wrap="none" lIns="0" tIns="0" rIns="0" bIns="0" rtlCol="0">
            <a:spAutoFit/>
          </a:bodyPr>
          <a:lstStyle/>
          <a:p>
            <a:r>
              <a:rPr lang="en-US" sz="6000" dirty="0" smtClean="0">
                <a:solidFill>
                  <a:srgbClr val="8CBF26"/>
                </a:solidFill>
                <a:latin typeface="Segoe UI Light" pitchFamily="34" charset="0"/>
              </a:rPr>
              <a:t>MVVM Light Toolkit</a:t>
            </a:r>
            <a:endParaRPr lang="en-US" sz="6000" dirty="0">
              <a:solidFill>
                <a:srgbClr val="8CBF26"/>
              </a:solidFill>
              <a:latin typeface="Segoe UI Light" pitchFamily="34" charset="0"/>
            </a:endParaRPr>
          </a:p>
        </p:txBody>
      </p:sp>
      <p:sp>
        <p:nvSpPr>
          <p:cNvPr id="6" name="Content Placeholder 5"/>
          <p:cNvSpPr>
            <a:spLocks noGrp="1"/>
          </p:cNvSpPr>
          <p:nvPr>
            <p:ph idx="4294967295"/>
          </p:nvPr>
        </p:nvSpPr>
        <p:spPr>
          <a:xfrm>
            <a:off x="477788" y="1767074"/>
            <a:ext cx="9587963" cy="3394472"/>
          </a:xfrm>
          <a:prstGeom prst="rect">
            <a:avLst/>
          </a:prstGeom>
        </p:spPr>
        <p:txBody>
          <a:bodyPr>
            <a:noAutofit/>
          </a:bodyPr>
          <a:lstStyle/>
          <a:p>
            <a:r>
              <a:rPr lang="en-GB" dirty="0">
                <a:solidFill>
                  <a:schemeClr val="tx1">
                    <a:lumMod val="50000"/>
                    <a:lumOff val="50000"/>
                  </a:schemeClr>
                </a:solidFill>
                <a:latin typeface="+mn-lt"/>
              </a:rPr>
              <a:t>“Breaking the monotony”</a:t>
            </a:r>
          </a:p>
          <a:p>
            <a:r>
              <a:rPr lang="en-GB" dirty="0">
                <a:solidFill>
                  <a:schemeClr val="tx1">
                    <a:lumMod val="50000"/>
                    <a:lumOff val="50000"/>
                  </a:schemeClr>
                </a:solidFill>
                <a:latin typeface="+mn-lt"/>
                <a:hlinkClick r:id="rId3"/>
              </a:rPr>
              <a:t>http://www.galasoft.ch/mvvm/</a:t>
            </a:r>
            <a:endParaRPr lang="en-GB" dirty="0">
              <a:solidFill>
                <a:schemeClr val="tx1">
                  <a:lumMod val="50000"/>
                  <a:lumOff val="50000"/>
                </a:schemeClr>
              </a:solidFill>
              <a:latin typeface="+mn-lt"/>
            </a:endParaRPr>
          </a:p>
          <a:p>
            <a:r>
              <a:rPr lang="en-GB" dirty="0">
                <a:solidFill>
                  <a:schemeClr val="tx1">
                    <a:lumMod val="50000"/>
                    <a:lumOff val="50000"/>
                  </a:schemeClr>
                </a:solidFill>
                <a:latin typeface="+mn-lt"/>
                <a:hlinkClick r:id="rId4"/>
              </a:rPr>
              <a:t>http://mvvmlight.codeplex.com</a:t>
            </a:r>
            <a:endParaRPr lang="en-GB" dirty="0">
              <a:solidFill>
                <a:schemeClr val="tx1">
                  <a:lumMod val="50000"/>
                  <a:lumOff val="50000"/>
                </a:schemeClr>
              </a:solidFill>
              <a:latin typeface="+mn-lt"/>
            </a:endParaRPr>
          </a:p>
          <a:p>
            <a:r>
              <a:rPr lang="en-GB" dirty="0">
                <a:solidFill>
                  <a:schemeClr val="tx1">
                    <a:lumMod val="50000"/>
                    <a:lumOff val="50000"/>
                  </a:schemeClr>
                </a:solidFill>
                <a:latin typeface="+mn-lt"/>
              </a:rPr>
              <a:t>Keep it small</a:t>
            </a:r>
          </a:p>
          <a:p>
            <a:r>
              <a:rPr lang="en-GB" dirty="0">
                <a:solidFill>
                  <a:schemeClr val="tx1">
                    <a:lumMod val="50000"/>
                    <a:lumOff val="50000"/>
                  </a:schemeClr>
                </a:solidFill>
                <a:latin typeface="+mn-lt"/>
              </a:rPr>
              <a:t>Keep it simple</a:t>
            </a:r>
          </a:p>
          <a:p>
            <a:endParaRPr lang="en-GB"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7" name="Picture 4" descr="D:\tempBak\Silverl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602" y="5448134"/>
            <a:ext cx="734135" cy="57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tempBak\Shiel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64" y="5448135"/>
            <a:ext cx="619588" cy="5822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1964" y="5376697"/>
            <a:ext cx="575782" cy="68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descr="D:\temp\4-30-2012 2-55-14 P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7607" y="5393782"/>
            <a:ext cx="655066" cy="6480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E:\GalaSoft\mydotnet\GalaSoft MVVM Light Toolkit\MVVMLight Doc\Logo\MVVM_WhiteText_300x2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11190" y="4005064"/>
            <a:ext cx="3688691" cy="285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368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788" y="332656"/>
            <a:ext cx="6233309" cy="923330"/>
          </a:xfrm>
          <a:prstGeom prst="rect">
            <a:avLst/>
          </a:prstGeom>
          <a:noFill/>
        </p:spPr>
        <p:txBody>
          <a:bodyPr wrap="none" lIns="0" tIns="0" rIns="0" bIns="0" rtlCol="0">
            <a:spAutoFit/>
          </a:bodyPr>
          <a:lstStyle/>
          <a:p>
            <a:r>
              <a:rPr lang="en-US" sz="6000" dirty="0" smtClean="0">
                <a:solidFill>
                  <a:srgbClr val="8CBF26"/>
                </a:solidFill>
                <a:latin typeface="Segoe UI Light" pitchFamily="34" charset="0"/>
              </a:rPr>
              <a:t>MVVM Light Toolkit</a:t>
            </a:r>
            <a:endParaRPr lang="en-US" sz="6000" dirty="0">
              <a:solidFill>
                <a:srgbClr val="8CBF26"/>
              </a:solidFill>
              <a:latin typeface="Segoe UI Light" pitchFamily="34" charset="0"/>
            </a:endParaRPr>
          </a:p>
        </p:txBody>
      </p:sp>
      <p:sp>
        <p:nvSpPr>
          <p:cNvPr id="6" name="Content Placeholder 5"/>
          <p:cNvSpPr>
            <a:spLocks noGrp="1"/>
          </p:cNvSpPr>
          <p:nvPr>
            <p:ph idx="4294967295"/>
          </p:nvPr>
        </p:nvSpPr>
        <p:spPr>
          <a:xfrm>
            <a:off x="477789" y="1767074"/>
            <a:ext cx="4608512" cy="4470238"/>
          </a:xfrm>
          <a:prstGeom prst="rect">
            <a:avLst/>
          </a:prstGeom>
        </p:spPr>
        <p:txBody>
          <a:bodyPr>
            <a:noAutofit/>
          </a:bodyPr>
          <a:lstStyle/>
          <a:p>
            <a:r>
              <a:rPr lang="en-GB" dirty="0" err="1">
                <a:solidFill>
                  <a:schemeClr val="tx1">
                    <a:lumMod val="50000"/>
                    <a:lumOff val="50000"/>
                  </a:schemeClr>
                </a:solidFill>
                <a:latin typeface="+mn-lt"/>
              </a:rPr>
              <a:t>RelayCommand</a:t>
            </a:r>
            <a:endParaRPr lang="en-GB" dirty="0">
              <a:solidFill>
                <a:schemeClr val="tx1">
                  <a:lumMod val="50000"/>
                  <a:lumOff val="50000"/>
                </a:schemeClr>
              </a:solidFill>
              <a:latin typeface="+mn-lt"/>
            </a:endParaRPr>
          </a:p>
          <a:p>
            <a:r>
              <a:rPr lang="en-GB" dirty="0">
                <a:solidFill>
                  <a:schemeClr val="tx1">
                    <a:lumMod val="50000"/>
                    <a:lumOff val="50000"/>
                  </a:schemeClr>
                </a:solidFill>
                <a:latin typeface="+mn-lt"/>
              </a:rPr>
              <a:t>Messenger</a:t>
            </a:r>
          </a:p>
          <a:p>
            <a:r>
              <a:rPr lang="en-GB" dirty="0" err="1">
                <a:solidFill>
                  <a:schemeClr val="tx1">
                    <a:lumMod val="50000"/>
                    <a:lumOff val="50000"/>
                  </a:schemeClr>
                </a:solidFill>
                <a:latin typeface="+mn-lt"/>
              </a:rPr>
              <a:t>ViewModelBase</a:t>
            </a:r>
            <a:endParaRPr lang="en-GB" dirty="0">
              <a:solidFill>
                <a:schemeClr val="tx1">
                  <a:lumMod val="50000"/>
                  <a:lumOff val="50000"/>
                </a:schemeClr>
              </a:solidFill>
              <a:latin typeface="+mn-lt"/>
            </a:endParaRPr>
          </a:p>
          <a:p>
            <a:r>
              <a:rPr lang="en-GB" dirty="0" err="1">
                <a:solidFill>
                  <a:schemeClr val="tx1">
                    <a:lumMod val="50000"/>
                    <a:lumOff val="50000"/>
                  </a:schemeClr>
                </a:solidFill>
                <a:latin typeface="+mn-lt"/>
              </a:rPr>
              <a:t>DispatcherHelper</a:t>
            </a:r>
            <a:endParaRPr lang="en-GB" dirty="0">
              <a:solidFill>
                <a:schemeClr val="tx1">
                  <a:lumMod val="50000"/>
                  <a:lumOff val="50000"/>
                </a:schemeClr>
              </a:solidFill>
              <a:latin typeface="+mn-lt"/>
            </a:endParaRPr>
          </a:p>
          <a:p>
            <a:r>
              <a:rPr lang="en-GB" dirty="0" err="1">
                <a:solidFill>
                  <a:schemeClr val="tx1">
                    <a:lumMod val="50000"/>
                    <a:lumOff val="50000"/>
                  </a:schemeClr>
                </a:solidFill>
                <a:latin typeface="+mn-lt"/>
              </a:rPr>
              <a:t>SimpleIoc</a:t>
            </a:r>
            <a:endParaRPr lang="en-GB" dirty="0">
              <a:solidFill>
                <a:schemeClr val="tx1">
                  <a:lumMod val="50000"/>
                  <a:lumOff val="50000"/>
                </a:schemeClr>
              </a:solidFill>
              <a:latin typeface="+mn-lt"/>
            </a:endParaRPr>
          </a:p>
          <a:p>
            <a:r>
              <a:rPr lang="en-GB" dirty="0" err="1">
                <a:solidFill>
                  <a:schemeClr val="tx1">
                    <a:lumMod val="50000"/>
                    <a:lumOff val="50000"/>
                  </a:schemeClr>
                </a:solidFill>
                <a:latin typeface="+mn-lt"/>
              </a:rPr>
              <a:t>EventToCommand</a:t>
            </a:r>
            <a:endParaRPr lang="en-GB" dirty="0">
              <a:solidFill>
                <a:schemeClr val="tx1">
                  <a:lumMod val="50000"/>
                  <a:lumOff val="50000"/>
                </a:schemeClr>
              </a:solidFill>
              <a:latin typeface="+mn-lt"/>
            </a:endParaRPr>
          </a:p>
        </p:txBody>
      </p:sp>
      <p:sp>
        <p:nvSpPr>
          <p:cNvPr id="5" name="Content Placeholder 5"/>
          <p:cNvSpPr>
            <a:spLocks noGrp="1"/>
          </p:cNvSpPr>
          <p:nvPr>
            <p:ph idx="4294967295"/>
          </p:nvPr>
        </p:nvSpPr>
        <p:spPr>
          <a:xfrm>
            <a:off x="6094412" y="1767074"/>
            <a:ext cx="4608512" cy="4470238"/>
          </a:xfrm>
          <a:prstGeom prst="rect">
            <a:avLst/>
          </a:prstGeom>
        </p:spPr>
        <p:txBody>
          <a:bodyPr>
            <a:noAutofit/>
          </a:bodyPr>
          <a:lstStyle/>
          <a:p>
            <a:r>
              <a:rPr lang="en-GB" dirty="0" smtClean="0">
                <a:solidFill>
                  <a:schemeClr val="tx1">
                    <a:lumMod val="50000"/>
                    <a:lumOff val="50000"/>
                  </a:schemeClr>
                </a:solidFill>
                <a:latin typeface="+mn-lt"/>
              </a:rPr>
              <a:t>Project templates</a:t>
            </a:r>
            <a:endParaRPr lang="en-GB" dirty="0">
              <a:solidFill>
                <a:schemeClr val="tx1">
                  <a:lumMod val="50000"/>
                  <a:lumOff val="50000"/>
                </a:schemeClr>
              </a:solidFill>
              <a:latin typeface="+mn-lt"/>
            </a:endParaRPr>
          </a:p>
          <a:p>
            <a:r>
              <a:rPr lang="en-GB" dirty="0" smtClean="0">
                <a:solidFill>
                  <a:schemeClr val="tx1">
                    <a:lumMod val="50000"/>
                    <a:lumOff val="50000"/>
                  </a:schemeClr>
                </a:solidFill>
                <a:latin typeface="+mn-lt"/>
              </a:rPr>
              <a:t>Item templates</a:t>
            </a:r>
            <a:endParaRPr lang="en-GB" dirty="0">
              <a:solidFill>
                <a:schemeClr val="tx1">
                  <a:lumMod val="50000"/>
                  <a:lumOff val="50000"/>
                </a:schemeClr>
              </a:solidFill>
              <a:latin typeface="+mn-lt"/>
            </a:endParaRPr>
          </a:p>
          <a:p>
            <a:r>
              <a:rPr lang="en-GB" dirty="0" smtClean="0">
                <a:solidFill>
                  <a:schemeClr val="tx1">
                    <a:lumMod val="50000"/>
                    <a:lumOff val="50000"/>
                  </a:schemeClr>
                </a:solidFill>
                <a:latin typeface="+mn-lt"/>
              </a:rPr>
              <a:t>Code snippets</a:t>
            </a:r>
            <a:endParaRPr lang="en-GB" dirty="0">
              <a:solidFill>
                <a:schemeClr val="tx1">
                  <a:lumMod val="50000"/>
                  <a:lumOff val="50000"/>
                </a:schemeClr>
              </a:solidFill>
              <a:latin typeface="+mn-lt"/>
            </a:endParaRPr>
          </a:p>
        </p:txBody>
      </p:sp>
      <p:pic>
        <p:nvPicPr>
          <p:cNvPr id="7" name="Picture 6" descr="E:\GalaSoft\mydotnet\GalaSoft MVVM Light Toolkit\MVVMLight Doc\Logo\MVVM_WhiteText_300x2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190" y="4005064"/>
            <a:ext cx="3688691" cy="285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64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fade">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fade">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fade">
                                      <p:cBhvr>
                                        <p:cTn id="4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472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Course Topics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6131345"/>
              </p:ext>
            </p:extLst>
          </p:nvPr>
        </p:nvGraphicFramePr>
        <p:xfrm>
          <a:off x="575583" y="996526"/>
          <a:ext cx="11397242" cy="4677915"/>
        </p:xfrm>
        <a:graphic>
          <a:graphicData uri="http://schemas.openxmlformats.org/drawingml/2006/table">
            <a:tbl>
              <a:tblPr firstRow="1" bandRow="1">
                <a:tableStyleId>{5C22544A-7EE6-4342-B048-85BDC9FD1C3A}</a:tableStyleId>
              </a:tblPr>
              <a:tblGrid>
                <a:gridCol w="11397242"/>
              </a:tblGrid>
              <a:tr h="948866">
                <a:tc>
                  <a:txBody>
                    <a:bodyPr/>
                    <a:lstStyle/>
                    <a:p>
                      <a:r>
                        <a:rPr lang="en-US" sz="2800" b="0" dirty="0" smtClean="0">
                          <a:latin typeface="Segoe UI Light" panose="020B0502040204020203" pitchFamily="34" charset="0"/>
                          <a:cs typeface="Segoe UI Light" panose="020B0502040204020203" pitchFamily="34" charset="0"/>
                        </a:rPr>
                        <a:t>XAML Deep Dive for Windows &amp; Windows Phone Apps Jump Start</a:t>
                      </a:r>
                      <a:endParaRPr lang="en-US" sz="2800" dirty="0">
                        <a:latin typeface="Segoe UI Light" panose="020B0502040204020203" pitchFamily="34" charset="0"/>
                        <a:cs typeface="Segoe UI Light" panose="020B0502040204020203" pitchFamily="34" charset="0"/>
                      </a:endParaRPr>
                    </a:p>
                  </a:txBody>
                  <a:tcPr marL="91416" marR="91416" marT="45708" marB="45708" anchor="ctr"/>
                </a:tc>
              </a:tr>
              <a:tr h="620233">
                <a:tc>
                  <a:txBody>
                    <a:bodyPr/>
                    <a:lstStyle/>
                    <a:p>
                      <a:pPr marL="571500" indent="-571500">
                        <a:tabLst>
                          <a:tab pos="573088" algn="l"/>
                        </a:tabLst>
                      </a:pPr>
                      <a:r>
                        <a:rPr lang="en-US" sz="2800" dirty="0" smtClean="0">
                          <a:latin typeface="Segoe UI Light" panose="020B0502040204020203" pitchFamily="34" charset="0"/>
                          <a:cs typeface="Segoe UI Light" panose="020B0502040204020203" pitchFamily="34" charset="0"/>
                        </a:rPr>
                        <a:t>01 | Intro to XAML</a:t>
                      </a:r>
                    </a:p>
                  </a:txBody>
                  <a:tcPr marL="91416" marR="91416" marT="45708" marB="45708" anchor="ctr"/>
                </a:tc>
              </a:tr>
              <a:tr h="45708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02</a:t>
                      </a:r>
                      <a:r>
                        <a:rPr lang="en-US" sz="2800" baseline="0" dirty="0" smtClean="0">
                          <a:latin typeface="Segoe UI Light" panose="020B0502040204020203" pitchFamily="34" charset="0"/>
                          <a:cs typeface="Segoe UI Light" panose="020B0502040204020203" pitchFamily="34" charset="0"/>
                        </a:rPr>
                        <a:t> </a:t>
                      </a:r>
                      <a:r>
                        <a:rPr lang="en-US" sz="2800" dirty="0" smtClean="0">
                          <a:latin typeface="Segoe UI Light" panose="020B0502040204020203" pitchFamily="34" charset="0"/>
                          <a:cs typeface="Segoe UI Light" panose="020B0502040204020203" pitchFamily="34" charset="0"/>
                        </a:rPr>
                        <a:t>| XAML UI Elements</a:t>
                      </a:r>
                    </a:p>
                  </a:txBody>
                  <a:tcPr marL="91416" marR="91416" marT="45708" marB="45708" anchor="ctr"/>
                </a:tc>
              </a:tr>
              <a:tr h="448616">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03 | Controls</a:t>
                      </a:r>
                    </a:p>
                  </a:txBody>
                  <a:tcPr marL="91416" marR="91416" marT="45708" marB="45708" anchor="ctr"/>
                </a:tc>
              </a:tr>
              <a:tr h="38090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04 | Panels &amp; Layout</a:t>
                      </a:r>
                    </a:p>
                  </a:txBody>
                  <a:tcPr marL="91416" marR="91416" marT="45708" marB="45708" anchor="ctr"/>
                </a:tc>
              </a:tr>
              <a:tr h="389366">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05 | Data Binding</a:t>
                      </a:r>
                    </a:p>
                  </a:txBody>
                  <a:tcPr marL="91416" marR="91416" marT="45708" marB="45708" anchor="ctr"/>
                </a:tc>
              </a:tr>
              <a:tr h="389366">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06 | MVVM</a:t>
                      </a:r>
                    </a:p>
                  </a:txBody>
                  <a:tcPr marL="91416" marR="91416" marT="45708" marB="45708" anchor="ctr"/>
                </a:tc>
              </a:tr>
              <a:tr h="389366">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07 | Windows Personality</a:t>
                      </a:r>
                      <a:r>
                        <a:rPr lang="en-US" sz="2800" baseline="0" dirty="0" smtClean="0">
                          <a:latin typeface="Segoe UI Light" panose="020B0502040204020203" pitchFamily="34" charset="0"/>
                          <a:cs typeface="Segoe UI Light" panose="020B0502040204020203" pitchFamily="34" charset="0"/>
                        </a:rPr>
                        <a:t> Controls</a:t>
                      </a:r>
                      <a:endParaRPr lang="en-US" sz="2800" dirty="0" smtClean="0">
                        <a:latin typeface="Segoe UI Light" panose="020B0502040204020203" pitchFamily="34" charset="0"/>
                        <a:cs typeface="Segoe UI Light" panose="020B0502040204020203" pitchFamily="34" charset="0"/>
                      </a:endParaRPr>
                    </a:p>
                  </a:txBody>
                  <a:tcPr marL="91416" marR="91416" marT="45708" marB="45708" anchor="ctr"/>
                </a:tc>
              </a:tr>
            </a:tbl>
          </a:graphicData>
        </a:graphic>
      </p:graphicFrame>
      <p:sp>
        <p:nvSpPr>
          <p:cNvPr id="5" name="Rectangle 4"/>
          <p:cNvSpPr/>
          <p:nvPr/>
        </p:nvSpPr>
        <p:spPr bwMode="auto">
          <a:xfrm>
            <a:off x="519112" y="4495800"/>
            <a:ext cx="11453713" cy="8001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9952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smtClean="0"/>
              <a:t>6 </a:t>
            </a:r>
            <a:r>
              <a:rPr lang="en-US" dirty="0"/>
              <a:t>| MVVM</a:t>
            </a:r>
          </a:p>
        </p:txBody>
      </p:sp>
    </p:spTree>
    <p:extLst>
      <p:ext uri="{BB962C8B-B14F-4D97-AF65-F5344CB8AC3E}">
        <p14:creationId xmlns:p14="http://schemas.microsoft.com/office/powerpoint/2010/main" val="51209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CBF2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de-CH" dirty="0" err="1" smtClean="0"/>
              <a:t>the</a:t>
            </a:r>
            <a:r>
              <a:rPr lang="de-CH" dirty="0" smtClean="0"/>
              <a:t> </a:t>
            </a:r>
            <a:r>
              <a:rPr lang="de-CH" dirty="0" err="1" smtClean="0"/>
              <a:t>mvvm</a:t>
            </a:r>
            <a:r>
              <a:rPr lang="de-CH" dirty="0" smtClean="0"/>
              <a:t> </a:t>
            </a:r>
            <a:r>
              <a:rPr lang="de-CH" dirty="0" err="1" smtClean="0"/>
              <a:t>pattern</a:t>
            </a:r>
            <a:endParaRPr lang="de-CH" dirty="0"/>
          </a:p>
        </p:txBody>
      </p:sp>
    </p:spTree>
    <p:extLst>
      <p:ext uri="{BB962C8B-B14F-4D97-AF65-F5344CB8AC3E}">
        <p14:creationId xmlns:p14="http://schemas.microsoft.com/office/powerpoint/2010/main" val="201958580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788" y="332656"/>
            <a:ext cx="3427092" cy="923330"/>
          </a:xfrm>
          <a:prstGeom prst="rect">
            <a:avLst/>
          </a:prstGeom>
          <a:noFill/>
        </p:spPr>
        <p:txBody>
          <a:bodyPr wrap="none" lIns="0" tIns="0" rIns="0" bIns="0" rtlCol="0">
            <a:spAutoFit/>
          </a:bodyPr>
          <a:lstStyle/>
          <a:p>
            <a:r>
              <a:rPr lang="en-US" sz="6000" dirty="0" smtClean="0">
                <a:solidFill>
                  <a:srgbClr val="8CBF26"/>
                </a:solidFill>
                <a:latin typeface="Segoe UI Light" pitchFamily="34" charset="0"/>
              </a:rPr>
              <a:t>From MVC</a:t>
            </a:r>
          </a:p>
        </p:txBody>
      </p:sp>
      <p:sp>
        <p:nvSpPr>
          <p:cNvPr id="5" name="Rectangle 4"/>
          <p:cNvSpPr/>
          <p:nvPr/>
        </p:nvSpPr>
        <p:spPr>
          <a:xfrm>
            <a:off x="1701924" y="1844823"/>
            <a:ext cx="3039207" cy="1590449"/>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Model</a:t>
            </a:r>
            <a:endParaRPr lang="en-US" sz="2400" b="1" kern="0" dirty="0">
              <a:solidFill>
                <a:sysClr val="window" lastClr="FFFFFF"/>
              </a:solidFill>
              <a:latin typeface="Calibri"/>
            </a:endParaRPr>
          </a:p>
        </p:txBody>
      </p:sp>
      <p:sp>
        <p:nvSpPr>
          <p:cNvPr id="6" name="Rectangle 5"/>
          <p:cNvSpPr/>
          <p:nvPr/>
        </p:nvSpPr>
        <p:spPr>
          <a:xfrm>
            <a:off x="7012390" y="1844824"/>
            <a:ext cx="3039207" cy="1590449"/>
          </a:xfrm>
          <a:prstGeom prst="rect">
            <a:avLst/>
          </a:prstGeom>
          <a:solidFill>
            <a:srgbClr val="C0504D"/>
          </a:solidFill>
          <a:ln w="25400" cap="flat" cmpd="sng" algn="ctr">
            <a:solidFill>
              <a:srgbClr val="C0504D">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View</a:t>
            </a:r>
            <a:endParaRPr lang="en-US" sz="2400" b="1" kern="0" dirty="0">
              <a:solidFill>
                <a:sysClr val="window" lastClr="FFFFFF"/>
              </a:solidFill>
              <a:latin typeface="Calibri"/>
            </a:endParaRPr>
          </a:p>
        </p:txBody>
      </p:sp>
      <p:sp>
        <p:nvSpPr>
          <p:cNvPr id="7" name="Rectangle 6"/>
          <p:cNvSpPr/>
          <p:nvPr/>
        </p:nvSpPr>
        <p:spPr>
          <a:xfrm>
            <a:off x="4352796" y="4725144"/>
            <a:ext cx="3047928" cy="1620316"/>
          </a:xfrm>
          <a:prstGeom prst="rect">
            <a:avLst/>
          </a:prstGeom>
          <a:solidFill>
            <a:srgbClr val="F79646"/>
          </a:solidFill>
          <a:ln w="25400" cap="flat" cmpd="sng" algn="ctr">
            <a:solidFill>
              <a:srgbClr val="F79646">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Controller</a:t>
            </a:r>
            <a:endParaRPr lang="en-US" sz="2400" b="1" kern="0" dirty="0">
              <a:solidFill>
                <a:sysClr val="window" lastClr="FFFFFF"/>
              </a:solidFill>
              <a:latin typeface="Calibri"/>
            </a:endParaRPr>
          </a:p>
        </p:txBody>
      </p:sp>
      <p:sp>
        <p:nvSpPr>
          <p:cNvPr id="12" name="Right Arrow 11"/>
          <p:cNvSpPr/>
          <p:nvPr/>
        </p:nvSpPr>
        <p:spPr>
          <a:xfrm rot="2264530">
            <a:off x="3908469" y="3850125"/>
            <a:ext cx="1296144" cy="454763"/>
          </a:xfrm>
          <a:prstGeom prst="right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a:solidFill>
                <a:srgbClr val="FFFFFF"/>
              </a:solidFill>
            </a:endParaRPr>
          </a:p>
        </p:txBody>
      </p:sp>
      <p:sp>
        <p:nvSpPr>
          <p:cNvPr id="15" name="Left-Right Arrow 14"/>
          <p:cNvSpPr/>
          <p:nvPr/>
        </p:nvSpPr>
        <p:spPr bwMode="auto">
          <a:xfrm flipV="1">
            <a:off x="4972790" y="2296678"/>
            <a:ext cx="1841702" cy="484250"/>
          </a:xfrm>
          <a:prstGeom prst="leftRight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dirty="0" err="1">
              <a:solidFill>
                <a:srgbClr val="FFFFFF"/>
              </a:solidFill>
            </a:endParaRPr>
          </a:p>
        </p:txBody>
      </p:sp>
      <p:sp>
        <p:nvSpPr>
          <p:cNvPr id="16" name="Left-Right Arrow 15"/>
          <p:cNvSpPr/>
          <p:nvPr/>
        </p:nvSpPr>
        <p:spPr bwMode="auto">
          <a:xfrm rot="19559460" flipV="1">
            <a:off x="6715750" y="3815948"/>
            <a:ext cx="1527421" cy="484250"/>
          </a:xfrm>
          <a:prstGeom prst="leftRight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dirty="0" err="1">
              <a:solidFill>
                <a:srgbClr val="FFFFFF"/>
              </a:solidFill>
            </a:endParaRPr>
          </a:p>
        </p:txBody>
      </p:sp>
    </p:spTree>
    <p:extLst>
      <p:ext uri="{BB962C8B-B14F-4D97-AF65-F5344CB8AC3E}">
        <p14:creationId xmlns:p14="http://schemas.microsoft.com/office/powerpoint/2010/main" val="1960439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5" grpId="0" animBg="1"/>
      <p:bldP spid="15" grpId="1"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349042" y="4730824"/>
            <a:ext cx="3051681" cy="1614636"/>
          </a:xfrm>
          <a:prstGeom prst="rect">
            <a:avLst/>
          </a:prstGeom>
          <a:solidFill>
            <a:srgbClr val="9BBB59"/>
          </a:solidFill>
          <a:ln w="25400" cap="flat" cmpd="sng" algn="ctr">
            <a:solidFill>
              <a:srgbClr val="9BBB59">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Presentation Model</a:t>
            </a:r>
          </a:p>
          <a:p>
            <a:pPr algn="ctr" defTabSz="914400">
              <a:defRPr/>
            </a:pPr>
            <a:r>
              <a:rPr lang="en-GB" sz="2400" b="1" kern="0" dirty="0" smtClean="0">
                <a:solidFill>
                  <a:sysClr val="window" lastClr="FFFFFF"/>
                </a:solidFill>
                <a:latin typeface="Calibri"/>
              </a:rPr>
              <a:t>(ViewModel)</a:t>
            </a:r>
            <a:endParaRPr lang="en-US" sz="2400" b="1" kern="0" dirty="0">
              <a:solidFill>
                <a:sysClr val="window" lastClr="FFFFFF"/>
              </a:solidFill>
              <a:latin typeface="Calibri"/>
            </a:endParaRPr>
          </a:p>
        </p:txBody>
      </p:sp>
      <p:sp>
        <p:nvSpPr>
          <p:cNvPr id="2" name="TextBox 1"/>
          <p:cNvSpPr txBox="1"/>
          <p:nvPr/>
        </p:nvSpPr>
        <p:spPr>
          <a:xfrm>
            <a:off x="477788" y="332656"/>
            <a:ext cx="3125086" cy="923330"/>
          </a:xfrm>
          <a:prstGeom prst="rect">
            <a:avLst/>
          </a:prstGeom>
          <a:noFill/>
        </p:spPr>
        <p:txBody>
          <a:bodyPr wrap="none" lIns="0" tIns="0" rIns="0" bIns="0" rtlCol="0">
            <a:spAutoFit/>
          </a:bodyPr>
          <a:lstStyle/>
          <a:p>
            <a:r>
              <a:rPr lang="en-US" sz="6000" dirty="0" smtClean="0">
                <a:solidFill>
                  <a:srgbClr val="8CBF26"/>
                </a:solidFill>
                <a:latin typeface="Segoe UI Light" pitchFamily="34" charset="0"/>
              </a:rPr>
              <a:t>To MVVM</a:t>
            </a:r>
          </a:p>
        </p:txBody>
      </p:sp>
      <p:sp>
        <p:nvSpPr>
          <p:cNvPr id="17" name="Rectangle 16"/>
          <p:cNvSpPr/>
          <p:nvPr/>
        </p:nvSpPr>
        <p:spPr>
          <a:xfrm>
            <a:off x="1701924" y="1844823"/>
            <a:ext cx="3039207" cy="1590449"/>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Model</a:t>
            </a:r>
            <a:endParaRPr lang="en-US" sz="2400" b="1" kern="0" dirty="0">
              <a:solidFill>
                <a:sysClr val="window" lastClr="FFFFFF"/>
              </a:solidFill>
              <a:latin typeface="Calibri"/>
            </a:endParaRPr>
          </a:p>
        </p:txBody>
      </p:sp>
      <p:sp>
        <p:nvSpPr>
          <p:cNvPr id="18" name="Rectangle 17"/>
          <p:cNvSpPr/>
          <p:nvPr/>
        </p:nvSpPr>
        <p:spPr>
          <a:xfrm>
            <a:off x="7012390" y="1844824"/>
            <a:ext cx="3039207" cy="1590449"/>
          </a:xfrm>
          <a:prstGeom prst="rect">
            <a:avLst/>
          </a:prstGeom>
          <a:solidFill>
            <a:srgbClr val="C0504D"/>
          </a:solidFill>
          <a:ln w="25400" cap="flat" cmpd="sng" algn="ctr">
            <a:solidFill>
              <a:srgbClr val="C0504D">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View</a:t>
            </a:r>
            <a:endParaRPr lang="en-US" sz="2400" b="1" kern="0" dirty="0">
              <a:solidFill>
                <a:sysClr val="window" lastClr="FFFFFF"/>
              </a:solidFill>
              <a:latin typeface="Calibri"/>
            </a:endParaRPr>
          </a:p>
        </p:txBody>
      </p:sp>
      <p:sp>
        <p:nvSpPr>
          <p:cNvPr id="20" name="Right Arrow 19"/>
          <p:cNvSpPr/>
          <p:nvPr/>
        </p:nvSpPr>
        <p:spPr>
          <a:xfrm rot="2264530">
            <a:off x="3908469" y="3850125"/>
            <a:ext cx="1296144" cy="454763"/>
          </a:xfrm>
          <a:prstGeom prst="right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a:solidFill>
                <a:srgbClr val="FFFFFF"/>
              </a:solidFill>
            </a:endParaRPr>
          </a:p>
        </p:txBody>
      </p:sp>
      <p:sp>
        <p:nvSpPr>
          <p:cNvPr id="21" name="Left-Right Arrow 20"/>
          <p:cNvSpPr/>
          <p:nvPr/>
        </p:nvSpPr>
        <p:spPr bwMode="auto">
          <a:xfrm flipV="1">
            <a:off x="4972790" y="2296678"/>
            <a:ext cx="1841702" cy="484250"/>
          </a:xfrm>
          <a:prstGeom prst="leftRight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dirty="0" err="1">
              <a:solidFill>
                <a:srgbClr val="FFFFFF"/>
              </a:solidFill>
            </a:endParaRPr>
          </a:p>
        </p:txBody>
      </p:sp>
      <p:sp>
        <p:nvSpPr>
          <p:cNvPr id="22" name="Left-Right Arrow 21"/>
          <p:cNvSpPr/>
          <p:nvPr/>
        </p:nvSpPr>
        <p:spPr bwMode="auto">
          <a:xfrm rot="19559460" flipV="1">
            <a:off x="6715750" y="3815948"/>
            <a:ext cx="1527421" cy="484250"/>
          </a:xfrm>
          <a:prstGeom prst="leftRight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dirty="0" err="1">
              <a:solidFill>
                <a:srgbClr val="FFFFFF"/>
              </a:solidFill>
            </a:endParaRPr>
          </a:p>
        </p:txBody>
      </p:sp>
      <p:sp>
        <p:nvSpPr>
          <p:cNvPr id="23" name="TextBox 22"/>
          <p:cNvSpPr txBox="1"/>
          <p:nvPr/>
        </p:nvSpPr>
        <p:spPr>
          <a:xfrm>
            <a:off x="7721996" y="4150241"/>
            <a:ext cx="1828800" cy="430887"/>
          </a:xfrm>
          <a:prstGeom prst="rect">
            <a:avLst/>
          </a:prstGeom>
          <a:noFill/>
        </p:spPr>
        <p:txBody>
          <a:bodyPr wrap="square" lIns="0" tIns="0" rIns="0" bIns="0" rtlCol="0">
            <a:spAutoFit/>
          </a:bodyPr>
          <a:lstStyle/>
          <a:p>
            <a:r>
              <a:rPr lang="en-US" sz="2800" dirty="0" smtClean="0">
                <a:gradFill>
                  <a:gsLst>
                    <a:gs pos="0">
                      <a:srgbClr val="000000">
                        <a:lumMod val="75000"/>
                        <a:lumOff val="25000"/>
                      </a:srgbClr>
                    </a:gs>
                    <a:gs pos="80000">
                      <a:srgbClr val="000000">
                        <a:lumMod val="65000"/>
                        <a:lumOff val="35000"/>
                      </a:srgbClr>
                    </a:gs>
                  </a:gsLst>
                  <a:lin ang="16200000" scaled="0"/>
                </a:gradFill>
                <a:latin typeface="Segoe UI Light" pitchFamily="34" charset="0"/>
              </a:rPr>
              <a:t>Databinding</a:t>
            </a:r>
          </a:p>
        </p:txBody>
      </p:sp>
      <p:sp>
        <p:nvSpPr>
          <p:cNvPr id="24" name="TextBox 23"/>
          <p:cNvSpPr txBox="1"/>
          <p:nvPr/>
        </p:nvSpPr>
        <p:spPr>
          <a:xfrm>
            <a:off x="4962360" y="1772816"/>
            <a:ext cx="1828800" cy="430887"/>
          </a:xfrm>
          <a:prstGeom prst="rect">
            <a:avLst/>
          </a:prstGeom>
          <a:noFill/>
        </p:spPr>
        <p:txBody>
          <a:bodyPr wrap="square" lIns="0" tIns="0" rIns="0" bIns="0" rtlCol="0">
            <a:spAutoFit/>
          </a:bodyPr>
          <a:lstStyle/>
          <a:p>
            <a:r>
              <a:rPr lang="en-US" sz="2800" dirty="0" smtClean="0">
                <a:gradFill>
                  <a:gsLst>
                    <a:gs pos="0">
                      <a:srgbClr val="000000">
                        <a:lumMod val="75000"/>
                        <a:lumOff val="25000"/>
                      </a:srgbClr>
                    </a:gs>
                    <a:gs pos="80000">
                      <a:srgbClr val="000000">
                        <a:lumMod val="65000"/>
                        <a:lumOff val="35000"/>
                      </a:srgbClr>
                    </a:gs>
                  </a:gsLst>
                  <a:lin ang="16200000" scaled="0"/>
                </a:gradFill>
                <a:latin typeface="Segoe UI Light" pitchFamily="34" charset="0"/>
              </a:rPr>
              <a:t>Databinding</a:t>
            </a:r>
          </a:p>
        </p:txBody>
      </p:sp>
    </p:spTree>
    <p:extLst>
      <p:ext uri="{BB962C8B-B14F-4D97-AF65-F5344CB8AC3E}">
        <p14:creationId xmlns:p14="http://schemas.microsoft.com/office/powerpoint/2010/main" val="3299603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1" grpId="0" animBg="1"/>
      <p:bldP spid="22" grpId="0" animBg="1"/>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788" y="332656"/>
            <a:ext cx="5391541" cy="923330"/>
          </a:xfrm>
          <a:prstGeom prst="rect">
            <a:avLst/>
          </a:prstGeom>
          <a:noFill/>
        </p:spPr>
        <p:txBody>
          <a:bodyPr wrap="none" lIns="0" tIns="0" rIns="0" bIns="0" rtlCol="0">
            <a:spAutoFit/>
          </a:bodyPr>
          <a:lstStyle/>
          <a:p>
            <a:r>
              <a:rPr lang="en-US" sz="6000" dirty="0" smtClean="0">
                <a:solidFill>
                  <a:srgbClr val="8CBF26"/>
                </a:solidFill>
                <a:latin typeface="Segoe UI Light" pitchFamily="34" charset="0"/>
              </a:rPr>
              <a:t>The relationships</a:t>
            </a:r>
          </a:p>
        </p:txBody>
      </p:sp>
      <p:sp>
        <p:nvSpPr>
          <p:cNvPr id="11" name="Rectangle 10"/>
          <p:cNvSpPr/>
          <p:nvPr/>
        </p:nvSpPr>
        <p:spPr>
          <a:xfrm>
            <a:off x="3049929" y="16288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View</a:t>
            </a:r>
            <a:endParaRPr lang="en-US" sz="2400" b="1" kern="0" dirty="0">
              <a:solidFill>
                <a:sysClr val="window" lastClr="FFFFFF"/>
              </a:solidFill>
              <a:latin typeface="Calibri"/>
            </a:endParaRPr>
          </a:p>
        </p:txBody>
      </p:sp>
      <p:sp>
        <p:nvSpPr>
          <p:cNvPr id="12" name="Rectangle 11"/>
          <p:cNvSpPr/>
          <p:nvPr/>
        </p:nvSpPr>
        <p:spPr>
          <a:xfrm>
            <a:off x="4011955" y="3886225"/>
            <a:ext cx="4676774"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ViewModel</a:t>
            </a:r>
            <a:endParaRPr lang="en-US" sz="2400" b="1" kern="0" dirty="0">
              <a:solidFill>
                <a:sysClr val="window" lastClr="FFFFFF"/>
              </a:solidFill>
              <a:latin typeface="Calibri"/>
            </a:endParaRPr>
          </a:p>
        </p:txBody>
      </p:sp>
      <p:sp>
        <p:nvSpPr>
          <p:cNvPr id="14" name="Up-Down Arrow 13"/>
          <p:cNvSpPr/>
          <p:nvPr/>
        </p:nvSpPr>
        <p:spPr>
          <a:xfrm>
            <a:off x="4011954" y="2619399"/>
            <a:ext cx="228600" cy="1181101"/>
          </a:xfrm>
          <a:prstGeom prst="upDown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a:solidFill>
                <a:srgbClr val="FFFFFF"/>
              </a:solidFill>
            </a:endParaRPr>
          </a:p>
        </p:txBody>
      </p:sp>
      <p:sp>
        <p:nvSpPr>
          <p:cNvPr id="15" name="TextBox 14"/>
          <p:cNvSpPr txBox="1"/>
          <p:nvPr/>
        </p:nvSpPr>
        <p:spPr>
          <a:xfrm>
            <a:off x="4240554" y="2952775"/>
            <a:ext cx="1534394" cy="369332"/>
          </a:xfrm>
          <a:prstGeom prst="rect">
            <a:avLst/>
          </a:prstGeom>
          <a:noFill/>
        </p:spPr>
        <p:txBody>
          <a:bodyPr wrap="none" rtlCol="0">
            <a:spAutoFit/>
          </a:bodyPr>
          <a:lstStyle/>
          <a:p>
            <a:pPr defTabSz="914400">
              <a:defRPr/>
            </a:pPr>
            <a:r>
              <a:rPr lang="en-GB" b="1" kern="0" dirty="0" smtClean="0">
                <a:solidFill>
                  <a:srgbClr val="000000">
                    <a:lumMod val="50000"/>
                    <a:lumOff val="50000"/>
                  </a:srgbClr>
                </a:solidFill>
              </a:rPr>
              <a:t>DataBinding</a:t>
            </a:r>
            <a:endParaRPr lang="en-US" b="1" kern="0" dirty="0">
              <a:solidFill>
                <a:srgbClr val="000000">
                  <a:lumMod val="50000"/>
                  <a:lumOff val="50000"/>
                </a:srgbClr>
              </a:solidFill>
            </a:endParaRPr>
          </a:p>
        </p:txBody>
      </p:sp>
      <p:sp>
        <p:nvSpPr>
          <p:cNvPr id="16" name="TextBox 15"/>
          <p:cNvSpPr txBox="1"/>
          <p:nvPr/>
        </p:nvSpPr>
        <p:spPr>
          <a:xfrm>
            <a:off x="6517029" y="2952775"/>
            <a:ext cx="1399742" cy="369332"/>
          </a:xfrm>
          <a:prstGeom prst="rect">
            <a:avLst/>
          </a:prstGeom>
          <a:noFill/>
        </p:spPr>
        <p:txBody>
          <a:bodyPr wrap="none" rtlCol="0">
            <a:spAutoFit/>
          </a:bodyPr>
          <a:lstStyle/>
          <a:p>
            <a:pPr defTabSz="914400">
              <a:defRPr/>
            </a:pPr>
            <a:r>
              <a:rPr lang="en-GB" b="1" kern="0" dirty="0" smtClean="0">
                <a:solidFill>
                  <a:srgbClr val="000000">
                    <a:lumMod val="50000"/>
                    <a:lumOff val="50000"/>
                  </a:srgbClr>
                </a:solidFill>
              </a:rPr>
              <a:t>Commands</a:t>
            </a:r>
            <a:endParaRPr lang="en-US" b="1" kern="0" dirty="0">
              <a:solidFill>
                <a:srgbClr val="000000">
                  <a:lumMod val="50000"/>
                  <a:lumOff val="50000"/>
                </a:srgbClr>
              </a:solidFill>
            </a:endParaRPr>
          </a:p>
        </p:txBody>
      </p:sp>
      <p:sp>
        <p:nvSpPr>
          <p:cNvPr id="19" name="Down Arrow 18"/>
          <p:cNvSpPr/>
          <p:nvPr/>
        </p:nvSpPr>
        <p:spPr>
          <a:xfrm>
            <a:off x="6277637" y="2619399"/>
            <a:ext cx="228600" cy="1181101"/>
          </a:xfrm>
          <a:prstGeom prst="down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a:solidFill>
                <a:srgbClr val="FFFFFF"/>
              </a:solidFill>
            </a:endParaRPr>
          </a:p>
        </p:txBody>
      </p:sp>
      <p:sp>
        <p:nvSpPr>
          <p:cNvPr id="25" name="TextBox 24"/>
          <p:cNvSpPr txBox="1"/>
          <p:nvPr/>
        </p:nvSpPr>
        <p:spPr>
          <a:xfrm>
            <a:off x="8507754" y="2952775"/>
            <a:ext cx="1225015" cy="646331"/>
          </a:xfrm>
          <a:prstGeom prst="rect">
            <a:avLst/>
          </a:prstGeom>
          <a:noFill/>
        </p:spPr>
        <p:txBody>
          <a:bodyPr wrap="none" rtlCol="0">
            <a:spAutoFit/>
          </a:bodyPr>
          <a:lstStyle/>
          <a:p>
            <a:pPr defTabSz="914400">
              <a:defRPr/>
            </a:pPr>
            <a:r>
              <a:rPr lang="en-GB" b="1" kern="0" dirty="0" smtClean="0">
                <a:solidFill>
                  <a:srgbClr val="000000">
                    <a:lumMod val="50000"/>
                    <a:lumOff val="50000"/>
                  </a:srgbClr>
                </a:solidFill>
              </a:rPr>
              <a:t>Services</a:t>
            </a:r>
          </a:p>
          <a:p>
            <a:pPr defTabSz="914400">
              <a:defRPr/>
            </a:pPr>
            <a:r>
              <a:rPr lang="en-GB" b="1" kern="0" dirty="0" smtClean="0">
                <a:solidFill>
                  <a:srgbClr val="000000">
                    <a:lumMod val="50000"/>
                    <a:lumOff val="50000"/>
                  </a:srgbClr>
                </a:solidFill>
              </a:rPr>
              <a:t>Messages</a:t>
            </a:r>
            <a:endParaRPr lang="en-US" b="1" kern="0" dirty="0">
              <a:solidFill>
                <a:srgbClr val="000000">
                  <a:lumMod val="50000"/>
                  <a:lumOff val="50000"/>
                </a:srgbClr>
              </a:solidFill>
            </a:endParaRPr>
          </a:p>
        </p:txBody>
      </p:sp>
      <p:sp>
        <p:nvSpPr>
          <p:cNvPr id="26" name="Down Arrow 25"/>
          <p:cNvSpPr/>
          <p:nvPr/>
        </p:nvSpPr>
        <p:spPr>
          <a:xfrm flipV="1">
            <a:off x="8279154" y="2619398"/>
            <a:ext cx="228600" cy="1181101"/>
          </a:xfrm>
          <a:prstGeom prst="down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a:solidFill>
                <a:srgbClr val="FFFFFF"/>
              </a:solidFill>
            </a:endParaRPr>
          </a:p>
        </p:txBody>
      </p:sp>
      <p:sp>
        <p:nvSpPr>
          <p:cNvPr id="27" name="Down Arrow 26"/>
          <p:cNvSpPr/>
          <p:nvPr/>
        </p:nvSpPr>
        <p:spPr>
          <a:xfrm>
            <a:off x="4621554" y="5010175"/>
            <a:ext cx="2400300" cy="523875"/>
          </a:xfrm>
          <a:prstGeom prst="down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a:solidFill>
                <a:srgbClr val="FFFFFF"/>
              </a:solidFill>
            </a:endParaRPr>
          </a:p>
        </p:txBody>
      </p:sp>
      <p:sp>
        <p:nvSpPr>
          <p:cNvPr id="28" name="Rectangle 27"/>
          <p:cNvSpPr/>
          <p:nvPr/>
        </p:nvSpPr>
        <p:spPr>
          <a:xfrm>
            <a:off x="3049929" y="5781700"/>
            <a:ext cx="56388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defTabSz="914400">
              <a:defRPr/>
            </a:pPr>
            <a:r>
              <a:rPr lang="en-GB" sz="2400" b="1" kern="0" dirty="0" smtClean="0">
                <a:solidFill>
                  <a:sysClr val="window" lastClr="FFFFFF"/>
                </a:solidFill>
                <a:latin typeface="Calibri"/>
              </a:rPr>
              <a:t>Model</a:t>
            </a:r>
            <a:endParaRPr lang="en-US" sz="2400" b="1" kern="0" dirty="0">
              <a:solidFill>
                <a:sysClr val="window" lastClr="FFFFFF"/>
              </a:solidFill>
              <a:latin typeface="Calibri"/>
            </a:endParaRPr>
          </a:p>
        </p:txBody>
      </p:sp>
      <p:sp>
        <p:nvSpPr>
          <p:cNvPr id="29" name="Up-Down Arrow 28"/>
          <p:cNvSpPr/>
          <p:nvPr/>
        </p:nvSpPr>
        <p:spPr>
          <a:xfrm>
            <a:off x="3545229" y="2619399"/>
            <a:ext cx="228600" cy="3067051"/>
          </a:xfrm>
          <a:prstGeom prst="upDownArrow">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a:solidFill>
                <a:srgbClr val="FFFFFF"/>
              </a:solidFill>
            </a:endParaRPr>
          </a:p>
        </p:txBody>
      </p:sp>
      <p:sp>
        <p:nvSpPr>
          <p:cNvPr id="3" name="Lightning Bolt 2"/>
          <p:cNvSpPr/>
          <p:nvPr/>
        </p:nvSpPr>
        <p:spPr bwMode="auto">
          <a:xfrm rot="15857750">
            <a:off x="7401813" y="4847431"/>
            <a:ext cx="744582" cy="885825"/>
          </a:xfrm>
          <a:prstGeom prst="lightningBolt">
            <a:avLst/>
          </a:prstGeom>
        </p:spPr>
        <p:style>
          <a:lnRef idx="1">
            <a:schemeClr val="accent4"/>
          </a:lnRef>
          <a:fillRef idx="3">
            <a:schemeClr val="accent4"/>
          </a:fillRef>
          <a:effectRef idx="2">
            <a:schemeClr val="accent4"/>
          </a:effectRef>
          <a:fontRef idx="minor">
            <a:schemeClr val="lt1"/>
          </a:fontRef>
        </p:style>
        <p:txBody>
          <a:bodyPr lIns="64310" tIns="32155" rIns="64310" bIns="32155" rtlCol="0" anchor="ctr"/>
          <a:lstStyle/>
          <a:p>
            <a:pPr algn="ctr"/>
            <a:endParaRPr lang="en-US" dirty="0" err="1">
              <a:solidFill>
                <a:srgbClr val="FFFFFF"/>
              </a:solidFill>
            </a:endParaRPr>
          </a:p>
        </p:txBody>
      </p:sp>
    </p:spTree>
    <p:extLst>
      <p:ext uri="{BB962C8B-B14F-4D97-AF65-F5344CB8AC3E}">
        <p14:creationId xmlns:p14="http://schemas.microsoft.com/office/powerpoint/2010/main" val="1963304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9" grpId="0" animBg="1"/>
      <p:bldP spid="25" grpId="0"/>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788" y="332656"/>
            <a:ext cx="3693319" cy="923330"/>
          </a:xfrm>
          <a:prstGeom prst="rect">
            <a:avLst/>
          </a:prstGeom>
          <a:noFill/>
        </p:spPr>
        <p:txBody>
          <a:bodyPr wrap="none" lIns="0" tIns="0" rIns="0" bIns="0" rtlCol="0">
            <a:spAutoFit/>
          </a:bodyPr>
          <a:lstStyle/>
          <a:p>
            <a:r>
              <a:rPr lang="en-US" sz="6000" dirty="0">
                <a:solidFill>
                  <a:srgbClr val="8CBF26"/>
                </a:solidFill>
                <a:latin typeface="Segoe UI Light" pitchFamily="34" charset="0"/>
              </a:rPr>
              <a:t>Commands</a:t>
            </a:r>
          </a:p>
        </p:txBody>
      </p:sp>
      <p:sp>
        <p:nvSpPr>
          <p:cNvPr id="4" name="Rectangle 3"/>
          <p:cNvSpPr/>
          <p:nvPr/>
        </p:nvSpPr>
        <p:spPr>
          <a:xfrm>
            <a:off x="477788" y="1700808"/>
            <a:ext cx="10009112" cy="3785652"/>
          </a:xfrm>
          <a:prstGeom prst="rect">
            <a:avLst/>
          </a:prstGeom>
        </p:spPr>
        <p:txBody>
          <a:bodyPr wrap="square">
            <a:spAutoFit/>
          </a:bodyPr>
          <a:lstStyle/>
          <a:p>
            <a:r>
              <a:rPr lang="en-GB" sz="4000" dirty="0">
                <a:solidFill>
                  <a:srgbClr val="000000">
                    <a:lumMod val="50000"/>
                    <a:lumOff val="50000"/>
                  </a:srgbClr>
                </a:solidFill>
              </a:rPr>
              <a:t>“Point of entry” for a method</a:t>
            </a:r>
            <a:endParaRPr lang="en-US" sz="4000" dirty="0">
              <a:solidFill>
                <a:srgbClr val="000000">
                  <a:lumMod val="50000"/>
                  <a:lumOff val="50000"/>
                </a:srgbClr>
              </a:solidFill>
            </a:endParaRPr>
          </a:p>
          <a:p>
            <a:r>
              <a:rPr lang="en-GB" sz="4000" dirty="0">
                <a:solidFill>
                  <a:srgbClr val="000000">
                    <a:lumMod val="50000"/>
                    <a:lumOff val="50000"/>
                  </a:srgbClr>
                </a:solidFill>
              </a:rPr>
              <a:t>Can be data bound</a:t>
            </a:r>
          </a:p>
          <a:p>
            <a:r>
              <a:rPr lang="en-GB" sz="4000" dirty="0" err="1">
                <a:solidFill>
                  <a:srgbClr val="000000">
                    <a:lumMod val="50000"/>
                    <a:lumOff val="50000"/>
                  </a:srgbClr>
                </a:solidFill>
              </a:rPr>
              <a:t>ICommand</a:t>
            </a:r>
            <a:r>
              <a:rPr lang="en-GB" sz="4000" dirty="0">
                <a:solidFill>
                  <a:srgbClr val="000000">
                    <a:lumMod val="50000"/>
                    <a:lumOff val="50000"/>
                  </a:srgbClr>
                </a:solidFill>
              </a:rPr>
              <a:t> interface</a:t>
            </a:r>
          </a:p>
          <a:p>
            <a:pPr marL="457181" lvl="2"/>
            <a:r>
              <a:rPr lang="en-GB" sz="4000" dirty="0">
                <a:solidFill>
                  <a:srgbClr val="000000">
                    <a:lumMod val="50000"/>
                    <a:lumOff val="50000"/>
                  </a:srgbClr>
                </a:solidFill>
              </a:rPr>
              <a:t>Execute method</a:t>
            </a:r>
          </a:p>
          <a:p>
            <a:pPr marL="457181" lvl="2"/>
            <a:r>
              <a:rPr lang="en-GB" sz="4000" dirty="0" err="1">
                <a:solidFill>
                  <a:srgbClr val="000000">
                    <a:lumMod val="50000"/>
                    <a:lumOff val="50000"/>
                  </a:srgbClr>
                </a:solidFill>
              </a:rPr>
              <a:t>CanExecute</a:t>
            </a:r>
            <a:r>
              <a:rPr lang="en-GB" sz="4000" dirty="0">
                <a:solidFill>
                  <a:srgbClr val="000000">
                    <a:lumMod val="50000"/>
                    <a:lumOff val="50000"/>
                  </a:srgbClr>
                </a:solidFill>
              </a:rPr>
              <a:t> method</a:t>
            </a:r>
          </a:p>
          <a:p>
            <a:pPr marL="457181" lvl="2"/>
            <a:r>
              <a:rPr lang="en-GB" sz="4000" dirty="0" err="1">
                <a:solidFill>
                  <a:srgbClr val="000000">
                    <a:lumMod val="50000"/>
                    <a:lumOff val="50000"/>
                  </a:srgbClr>
                </a:solidFill>
              </a:rPr>
              <a:t>CanExecuteChanged</a:t>
            </a:r>
            <a:r>
              <a:rPr lang="en-GB" sz="4000" dirty="0">
                <a:solidFill>
                  <a:srgbClr val="000000">
                    <a:lumMod val="50000"/>
                    <a:lumOff val="50000"/>
                  </a:srgbClr>
                </a:solidFill>
              </a:rPr>
              <a:t> event</a:t>
            </a:r>
          </a:p>
        </p:txBody>
      </p:sp>
    </p:spTree>
    <p:extLst>
      <p:ext uri="{BB962C8B-B14F-4D97-AF65-F5344CB8AC3E}">
        <p14:creationId xmlns:p14="http://schemas.microsoft.com/office/powerpoint/2010/main" val="880705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788" y="332656"/>
            <a:ext cx="8210581" cy="923330"/>
          </a:xfrm>
          <a:prstGeom prst="rect">
            <a:avLst/>
          </a:prstGeom>
          <a:noFill/>
        </p:spPr>
        <p:txBody>
          <a:bodyPr wrap="none" lIns="0" tIns="0" rIns="0" bIns="0" rtlCol="0">
            <a:spAutoFit/>
          </a:bodyPr>
          <a:lstStyle/>
          <a:p>
            <a:r>
              <a:rPr lang="en-US" sz="6000" dirty="0" smtClean="0">
                <a:solidFill>
                  <a:srgbClr val="8CBF26"/>
                </a:solidFill>
                <a:latin typeface="Segoe UI Light" pitchFamily="34" charset="0"/>
              </a:rPr>
              <a:t>Implementing commands</a:t>
            </a:r>
            <a:endParaRPr lang="en-US" sz="6000" dirty="0">
              <a:solidFill>
                <a:srgbClr val="8CBF26"/>
              </a:solidFill>
              <a:latin typeface="Segoe UI Light" pitchFamily="34" charset="0"/>
            </a:endParaRPr>
          </a:p>
        </p:txBody>
      </p:sp>
      <p:sp>
        <p:nvSpPr>
          <p:cNvPr id="4" name="Rectangle 3"/>
          <p:cNvSpPr/>
          <p:nvPr/>
        </p:nvSpPr>
        <p:spPr>
          <a:xfrm>
            <a:off x="477788" y="1844824"/>
            <a:ext cx="10009112" cy="3785652"/>
          </a:xfrm>
          <a:prstGeom prst="rect">
            <a:avLst/>
          </a:prstGeom>
        </p:spPr>
        <p:txBody>
          <a:bodyPr wrap="square">
            <a:spAutoFit/>
          </a:bodyPr>
          <a:lstStyle/>
          <a:p>
            <a:r>
              <a:rPr lang="en-US" sz="4000" dirty="0">
                <a:solidFill>
                  <a:srgbClr val="000000">
                    <a:lumMod val="50000"/>
                    <a:lumOff val="50000"/>
                  </a:srgbClr>
                </a:solidFill>
              </a:rPr>
              <a:t>It’s quite a lot of work</a:t>
            </a:r>
          </a:p>
          <a:p>
            <a:r>
              <a:rPr lang="en-US" sz="4000" dirty="0">
                <a:solidFill>
                  <a:srgbClr val="000000">
                    <a:lumMod val="50000"/>
                    <a:lumOff val="50000"/>
                  </a:srgbClr>
                </a:solidFill>
              </a:rPr>
              <a:t>Most toolkits and frameworks have a “relay” implementation</a:t>
            </a:r>
          </a:p>
          <a:p>
            <a:r>
              <a:rPr lang="en-US" sz="4000" dirty="0">
                <a:solidFill>
                  <a:srgbClr val="000000">
                    <a:lumMod val="50000"/>
                    <a:lumOff val="50000"/>
                  </a:srgbClr>
                </a:solidFill>
              </a:rPr>
              <a:t>	</a:t>
            </a:r>
            <a:r>
              <a:rPr lang="en-US" sz="4000" dirty="0" err="1">
                <a:solidFill>
                  <a:srgbClr val="000000">
                    <a:lumMod val="50000"/>
                    <a:lumOff val="50000"/>
                  </a:srgbClr>
                </a:solidFill>
              </a:rPr>
              <a:t>RelayCommand</a:t>
            </a:r>
            <a:r>
              <a:rPr lang="en-US" sz="4000" dirty="0">
                <a:solidFill>
                  <a:srgbClr val="000000">
                    <a:lumMod val="50000"/>
                    <a:lumOff val="50000"/>
                  </a:srgbClr>
                </a:solidFill>
              </a:rPr>
              <a:t> (MVVM Light)</a:t>
            </a:r>
          </a:p>
          <a:p>
            <a:r>
              <a:rPr lang="en-US" sz="4000" dirty="0">
                <a:solidFill>
                  <a:srgbClr val="000000">
                    <a:lumMod val="50000"/>
                    <a:lumOff val="50000"/>
                  </a:srgbClr>
                </a:solidFill>
              </a:rPr>
              <a:t>	</a:t>
            </a:r>
            <a:r>
              <a:rPr lang="en-US" sz="4000" dirty="0" err="1">
                <a:solidFill>
                  <a:srgbClr val="000000">
                    <a:lumMod val="50000"/>
                    <a:lumOff val="50000"/>
                  </a:srgbClr>
                </a:solidFill>
              </a:rPr>
              <a:t>DelegateCommand</a:t>
            </a:r>
            <a:r>
              <a:rPr lang="en-US" sz="4000" dirty="0">
                <a:solidFill>
                  <a:srgbClr val="000000">
                    <a:lumMod val="50000"/>
                    <a:lumOff val="50000"/>
                  </a:srgbClr>
                </a:solidFill>
              </a:rPr>
              <a:t> (PRISM)</a:t>
            </a:r>
          </a:p>
          <a:p>
            <a:r>
              <a:rPr lang="en-US" sz="4000" dirty="0">
                <a:solidFill>
                  <a:srgbClr val="000000">
                    <a:lumMod val="50000"/>
                    <a:lumOff val="50000"/>
                  </a:srgbClr>
                </a:solidFill>
              </a:rPr>
              <a:t>	…</a:t>
            </a:r>
            <a:endParaRPr lang="en-GB" sz="4000" dirty="0">
              <a:solidFill>
                <a:srgbClr val="000000">
                  <a:lumMod val="50000"/>
                  <a:lumOff val="50000"/>
                </a:srgbClr>
              </a:solidFill>
            </a:endParaRPr>
          </a:p>
        </p:txBody>
      </p:sp>
    </p:spTree>
    <p:extLst>
      <p:ext uri="{BB962C8B-B14F-4D97-AF65-F5344CB8AC3E}">
        <p14:creationId xmlns:p14="http://schemas.microsoft.com/office/powerpoint/2010/main" val="1401787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etro Brand Templat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6AC5935-D22E-485F-9549-5A4A5277D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8351</TotalTime>
  <Words>1472</Words>
  <Application>Microsoft Office PowerPoint</Application>
  <PresentationFormat>Custom</PresentationFormat>
  <Paragraphs>108</Paragraphs>
  <Slides>13</Slides>
  <Notes>13</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Light</vt:lpstr>
      <vt:lpstr>Wingdings</vt:lpstr>
      <vt:lpstr>Metro_TT_Blue_16x9_02-12</vt:lpstr>
      <vt:lpstr>Metro Brand Template</vt:lpstr>
      <vt:lpstr>Model View View-Model Pattern</vt:lpstr>
      <vt:lpstr>Course Topics</vt:lpstr>
      <vt:lpstr>Module 6 | MVVM</vt:lpstr>
      <vt:lpstr>PowerPoint Presentation</vt:lpstr>
      <vt:lpstr>PowerPoint Presentation</vt:lpstr>
      <vt:lpstr>PowerPoint Presentation</vt:lpstr>
      <vt:lpstr>PowerPoint Presentation</vt:lpstr>
      <vt:lpstr>PowerPoint Presentation</vt:lpstr>
      <vt:lpstr>PowerPoint Presentation</vt:lpstr>
      <vt:lpstr>MVVM demo</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Remon Kamel</cp:lastModifiedBy>
  <cp:revision>420</cp:revision>
  <dcterms:created xsi:type="dcterms:W3CDTF">2012-02-15T23:39:54Z</dcterms:created>
  <dcterms:modified xsi:type="dcterms:W3CDTF">2016-03-19T13:29:59Z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