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50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5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9A1336-B1A1-4C52-96A9-93C510626DE8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07A7-CAC9-4C17-8CD7-556DC0D4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0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B3A-831B-455F-0907-F2B0E1A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9898966" cy="100185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Task3 – Inter Process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C3446-08AF-2916-6534-8BF180D49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837" y="2588455"/>
            <a:ext cx="9247163" cy="3460653"/>
          </a:xfrm>
        </p:spPr>
        <p:txBody>
          <a:bodyPr>
            <a:normAutofit/>
          </a:bodyPr>
          <a:lstStyle/>
          <a:p>
            <a:pPr rtl="0"/>
            <a:r>
              <a:rPr lang="en-US" sz="2100" dirty="0">
                <a:latin typeface="Arial" panose="020B0604020202020204" pitchFamily="34" charset="0"/>
              </a:rPr>
              <a:t>[1] Create 2 tasks, each is detecting rising and falling edge on a button, every edge detection is an event that should be sent to a third task which writes on </a:t>
            </a:r>
            <a:r>
              <a:rPr lang="en-US" sz="2100" dirty="0" err="1">
                <a:latin typeface="Arial" panose="020B0604020202020204" pitchFamily="34" charset="0"/>
              </a:rPr>
              <a:t>uart</a:t>
            </a:r>
            <a:r>
              <a:rPr lang="en-US" sz="2100" dirty="0">
                <a:latin typeface="Arial" panose="020B0604020202020204" pitchFamily="34" charset="0"/>
              </a:rPr>
              <a:t>.</a:t>
            </a:r>
          </a:p>
          <a:p>
            <a:pPr rtl="0"/>
            <a:r>
              <a:rPr lang="en-US" sz="2100" dirty="0">
                <a:latin typeface="Arial" panose="020B0604020202020204" pitchFamily="34" charset="0"/>
              </a:rPr>
              <a:t>[2] create a fourth task which send periodic string to the third task, which is responsible for writing on </a:t>
            </a:r>
            <a:r>
              <a:rPr lang="en-US" sz="2100" dirty="0" err="1">
                <a:latin typeface="Arial" panose="020B0604020202020204" pitchFamily="34" charset="0"/>
              </a:rPr>
              <a:t>uart</a:t>
            </a:r>
            <a:r>
              <a:rPr lang="en-US" sz="2100" dirty="0">
                <a:latin typeface="Arial" panose="020B0604020202020204" pitchFamily="34" charset="0"/>
              </a:rPr>
              <a:t>.</a:t>
            </a:r>
          </a:p>
          <a:p>
            <a:pPr rtl="0"/>
            <a:r>
              <a:rPr lang="en-US" sz="2100" dirty="0">
                <a:latin typeface="Arial" panose="020B0604020202020204" pitchFamily="34" charset="0"/>
              </a:rPr>
              <a:t>Notes:-</a:t>
            </a:r>
          </a:p>
          <a:p>
            <a:pPr rtl="0"/>
            <a:r>
              <a:rPr lang="en-US" sz="2100" dirty="0">
                <a:latin typeface="Arial" panose="020B0604020202020204" pitchFamily="34" charset="0"/>
              </a:rPr>
              <a:t>1- no need for preemption</a:t>
            </a:r>
          </a:p>
          <a:p>
            <a:pPr rtl="0"/>
            <a:r>
              <a:rPr lang="en-US" sz="2100" dirty="0">
                <a:latin typeface="Arial" panose="020B0604020202020204" pitchFamily="34" charset="0"/>
              </a:rPr>
              <a:t>2- </a:t>
            </a:r>
            <a:r>
              <a:rPr lang="en-US" sz="2100">
                <a:latin typeface="Arial" panose="020B0604020202020204" pitchFamily="34" charset="0"/>
              </a:rPr>
              <a:t>use queues</a:t>
            </a:r>
            <a:endParaRPr lang="en-US" sz="2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76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Task3 – Inter Process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 – Inter Process Communication</dc:title>
  <dc:creator>MoAzario</dc:creator>
  <cp:lastModifiedBy>MoAzario</cp:lastModifiedBy>
  <cp:revision>4</cp:revision>
  <dcterms:created xsi:type="dcterms:W3CDTF">2022-09-14T04:30:17Z</dcterms:created>
  <dcterms:modified xsi:type="dcterms:W3CDTF">2022-09-23T23:05:11Z</dcterms:modified>
</cp:coreProperties>
</file>