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1336-B1A1-4C52-96A9-93C510626DE8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07A7-CAC9-4C17-8CD7-556DC0D4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4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1336-B1A1-4C52-96A9-93C510626DE8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07A7-CAC9-4C17-8CD7-556DC0D4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9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1336-B1A1-4C52-96A9-93C510626DE8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07A7-CAC9-4C17-8CD7-556DC0D4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47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1336-B1A1-4C52-96A9-93C510626DE8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07A7-CAC9-4C17-8CD7-556DC0D4D0E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8505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1336-B1A1-4C52-96A9-93C510626DE8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07A7-CAC9-4C17-8CD7-556DC0D4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53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1336-B1A1-4C52-96A9-93C510626DE8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07A7-CAC9-4C17-8CD7-556DC0D4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46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1336-B1A1-4C52-96A9-93C510626DE8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07A7-CAC9-4C17-8CD7-556DC0D4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75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1336-B1A1-4C52-96A9-93C510626DE8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07A7-CAC9-4C17-8CD7-556DC0D4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48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1336-B1A1-4C52-96A9-93C510626DE8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07A7-CAC9-4C17-8CD7-556DC0D4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5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1336-B1A1-4C52-96A9-93C510626DE8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07A7-CAC9-4C17-8CD7-556DC0D4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7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1336-B1A1-4C52-96A9-93C510626DE8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07A7-CAC9-4C17-8CD7-556DC0D4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1336-B1A1-4C52-96A9-93C510626DE8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07A7-CAC9-4C17-8CD7-556DC0D4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4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1336-B1A1-4C52-96A9-93C510626DE8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07A7-CAC9-4C17-8CD7-556DC0D4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0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1336-B1A1-4C52-96A9-93C510626DE8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07A7-CAC9-4C17-8CD7-556DC0D4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9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1336-B1A1-4C52-96A9-93C510626DE8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07A7-CAC9-4C17-8CD7-556DC0D4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7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1336-B1A1-4C52-96A9-93C510626DE8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07A7-CAC9-4C17-8CD7-556DC0D4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6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1336-B1A1-4C52-96A9-93C510626DE8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07A7-CAC9-4C17-8CD7-556DC0D4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2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29A1336-B1A1-4C52-96A9-93C510626DE8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F07A7-CAC9-4C17-8CD7-556DC0D4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0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AB3A-831B-455F-0907-F2B0E1A1B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9898966" cy="100185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Task2 – Inter Process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C3446-08AF-2916-6534-8BF180D49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837" y="2588455"/>
            <a:ext cx="9247163" cy="3460653"/>
          </a:xfrm>
        </p:spPr>
        <p:txBody>
          <a:bodyPr>
            <a:normAutofit fontScale="85000" lnSpcReduction="10000"/>
          </a:bodyPr>
          <a:lstStyle/>
          <a:p>
            <a:pPr algn="l" rtl="0"/>
            <a:r>
              <a:rPr lang="en-US" dirty="0">
                <a:effectLst/>
                <a:latin typeface="Arial" panose="020B0604020202020204" pitchFamily="34" charset="0"/>
              </a:rPr>
              <a:t>1] Use an existing RTOS project to write a program with 2 tasks. </a:t>
            </a:r>
          </a:p>
          <a:p>
            <a:pPr algn="l" rtl="0"/>
            <a:r>
              <a:rPr lang="en-US" dirty="0">
                <a:effectLst/>
                <a:latin typeface="Arial" panose="020B0604020202020204" pitchFamily="34" charset="0"/>
              </a:rPr>
              <a:t>2] Both tasks are responsible for writing on UART any string 10 times each task cycle. </a:t>
            </a:r>
          </a:p>
          <a:p>
            <a:pPr algn="l" rtl="0"/>
            <a:r>
              <a:rPr lang="en-US" dirty="0">
                <a:latin typeface="Arial" panose="020B0604020202020204" pitchFamily="34" charset="0"/>
              </a:rPr>
              <a:t>3] </a:t>
            </a:r>
            <a:r>
              <a:rPr lang="en-US" dirty="0">
                <a:effectLst/>
                <a:latin typeface="Arial" panose="020B0604020202020204" pitchFamily="34" charset="0"/>
              </a:rPr>
              <a:t>The task cycles are, respectively, 100ms, and 500ms. </a:t>
            </a:r>
          </a:p>
          <a:p>
            <a:pPr algn="l" rtl="0"/>
            <a:r>
              <a:rPr lang="en-US" dirty="0">
                <a:effectLst/>
                <a:latin typeface="Arial" panose="020B0604020202020204" pitchFamily="34" charset="0"/>
              </a:rPr>
              <a:t>4] The task with cycle 500ms shall have an empty loop that loops 100,000 times (To simulate heavy load) after every time a string is written on UART.</a:t>
            </a:r>
          </a:p>
          <a:p>
            <a:pPr algn="l" rtl="0"/>
            <a:r>
              <a:rPr lang="en-US" dirty="0">
                <a:latin typeface="Arial" panose="020B0604020202020204" pitchFamily="34" charset="0"/>
              </a:rPr>
              <a:t>5]</a:t>
            </a:r>
            <a:r>
              <a:rPr lang="en-US" dirty="0">
                <a:effectLst/>
                <a:latin typeface="Arial" panose="020B0604020202020204" pitchFamily="34" charset="0"/>
              </a:rPr>
              <a:t> Each task writing to UART shall not be interrupted by the other task.</a:t>
            </a:r>
            <a:endParaRPr lang="en-US" dirty="0">
              <a:effectLst/>
            </a:endParaRPr>
          </a:p>
          <a:p>
            <a:pPr algn="l"/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100" dirty="0">
                <a:latin typeface="Arial" panose="020B0604020202020204" pitchFamily="34" charset="0"/>
              </a:rPr>
              <a:t>Notes:-</a:t>
            </a:r>
            <a:br>
              <a:rPr lang="en-US" sz="2100" dirty="0">
                <a:latin typeface="Arial" panose="020B0604020202020204" pitchFamily="34" charset="0"/>
              </a:rPr>
            </a:br>
            <a:r>
              <a:rPr lang="en-US" sz="2100" dirty="0">
                <a:latin typeface="Arial" panose="020B0604020202020204" pitchFamily="34" charset="0"/>
              </a:rPr>
              <a:t>1- use Preemption and Different Priorities for Tasks.</a:t>
            </a:r>
          </a:p>
        </p:txBody>
      </p:sp>
    </p:spTree>
    <p:extLst>
      <p:ext uri="{BB962C8B-B14F-4D97-AF65-F5344CB8AC3E}">
        <p14:creationId xmlns:p14="http://schemas.microsoft.com/office/powerpoint/2010/main" val="249015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113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Task2 – Inter Process Communication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Task2 – Inter Process Communication</dc:title>
  <dc:creator>MoAzario</dc:creator>
  <cp:lastModifiedBy>MoAzario</cp:lastModifiedBy>
  <cp:revision>2</cp:revision>
  <dcterms:created xsi:type="dcterms:W3CDTF">2022-09-14T04:30:17Z</dcterms:created>
  <dcterms:modified xsi:type="dcterms:W3CDTF">2022-09-15T22:21:02Z</dcterms:modified>
</cp:coreProperties>
</file>