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10D-8B4C-4E9C-9210-BDC79626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B9ADD-F4D8-44E6-B2B8-864D85546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71D1-B458-46DC-BE6E-6862A1A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1041-3078-4CF8-808C-C897EB4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764A-5C92-4785-91DE-315D0D5A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2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6257-2281-4022-957F-C447A5FE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51F5-4DAC-4755-9A57-6AB517AB1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C9B9-0075-4BAF-9063-C1135551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3A37-2805-40A6-BD2E-06DA4176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1AC9-DCF1-43F9-A6DB-EB0B8D7EA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A32EB-2EE5-45A1-96EA-A507809AB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A8F5B-677C-4674-83DE-0EB4A09E1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4DEF-883A-4F73-BEF9-5E3D84D0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5699-6468-47D0-84E7-80563D046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25FD-FBFE-4BAF-83E9-76CEEF21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DB63-B1EC-4616-B7FD-A85D4BD1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0B06-F585-4A53-8A11-73238C82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EEBE-28D2-44A4-AEEB-E8BB6778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F055A-973D-42AA-BCB1-65D266AF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716A-2025-4D66-9E77-E4CD5CB0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AF7-3E1A-444B-9ACF-251719F2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613CF-EC1E-40C9-98A6-2BC1A09A3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A5EE-92C4-43AB-B55C-DCFB930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8E0-4D0B-4B9E-BF12-C9A4B75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C3C7-FD49-4A48-B034-39209166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3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AC16-02DE-4871-A626-12C470B1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3778-0F0D-4A39-BA9D-FD89BDA68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5051F-674E-4090-AC45-2EB0F668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6DBA5-5C36-40F4-B970-336E749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95589-8B35-4187-BEA9-FA531657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20CC9-5183-4E59-893B-355B528B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E662-C9C9-46D0-951F-554E6D549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2AD1-E20D-40AC-AE1B-4B28BEF7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D750-4FFD-4ECF-8576-CD609224A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A4C98-C79D-449E-AF08-17A7506A5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7A7DD-1CFB-4F07-AA15-7A92C265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BAAA2-6560-4B06-A77B-F77881A0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F8D01-F2C7-4E29-A0EA-057E7E9A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0BDC3-178C-4961-963D-3146583F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2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936D-6613-475C-B0D2-D1FC8966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9D478-39BF-4F57-83B8-7B461F1D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0145-0192-454D-9C0D-217BDC6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1CD30-448D-4DB8-A256-27CA6658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3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99CB-89D5-4821-825A-D4BF9E4B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33877-3E32-4EFC-A773-64709C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80653-D621-4BD5-B4DE-9CFFEBCF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5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14C9-E3E6-4BE0-8B59-9F581F94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54523-1E94-4B11-BA40-9F2A8894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3ACB2-0DA4-41B1-B0B5-0125D8AE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CC231-8DCF-41EA-B045-7B2AE18A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D3A5-9BE3-414A-9A6D-81DEFED6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19FE6-EFA7-402E-A0BE-2FDB5C74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D3BC-1C11-42D2-A4FD-F9A28CD8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519FE-FF87-4801-A27D-387533F9A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CEBAB-14CC-4DB5-B644-F21AC89C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25334-F073-4EE5-96E3-8320F100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0A04F-4383-4BD8-937E-9ACB4F27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5543-A6E7-4D29-8608-F59C66B7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35B8D-D3A4-4993-A326-CDD33C2B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58F50-3CED-4096-965C-2D1008353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15EF-493A-45BC-A539-7C4340B5F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36513-4C43-4C10-B059-3BCC82C64366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F168-D674-4F58-AD15-A2A84427C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3751-A7DF-4BFE-845C-D6F8A924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2F80-BA83-40FB-9AA8-C147B0E4A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43FA7D-96B8-459A-BE8D-8717EE34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97" y="485775"/>
            <a:ext cx="10586782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023B0-B9EC-4995-8207-94E4ED5C1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63925"/>
          </a:xfrm>
          <a:noFill/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/>
                </a:solidFill>
              </a:rPr>
              <a:t>Why Continuous Delivery ?</a:t>
            </a:r>
          </a:p>
        </p:txBody>
      </p:sp>
    </p:spTree>
    <p:extLst>
      <p:ext uri="{BB962C8B-B14F-4D97-AF65-F5344CB8AC3E}">
        <p14:creationId xmlns:p14="http://schemas.microsoft.com/office/powerpoint/2010/main" val="145887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97C46-577E-4CEB-8A54-7F7174C84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97" y="485775"/>
            <a:ext cx="10586782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32CB73-D5EA-4DB3-843E-8B6837C2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Continuous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A11D-B1A5-4AD5-86EE-49D7D97B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825625"/>
            <a:ext cx="11215687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Cont. Delivery = </a:t>
            </a:r>
            <a:r>
              <a:rPr lang="en-US" sz="3200" dirty="0">
                <a:solidFill>
                  <a:schemeClr val="tx2"/>
                </a:solidFill>
              </a:rPr>
              <a:t>Cont. Integration + Cont. Deployment</a:t>
            </a:r>
          </a:p>
          <a:p>
            <a:r>
              <a:rPr lang="en-US" sz="3200" dirty="0">
                <a:solidFill>
                  <a:schemeClr val="tx2"/>
                </a:solidFill>
              </a:rPr>
              <a:t>CI/CD Stages &amp; Pipeline</a:t>
            </a: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94409-003E-4075-93C2-BAC01635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3" y="2915064"/>
            <a:ext cx="8691149" cy="315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2BC9-04CD-4E45-A1C3-5C54B6A7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97" y="485775"/>
            <a:ext cx="10586782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F7A64-C0BE-41E9-90EA-4E516803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/>
                </a:solidFill>
              </a:rPr>
              <a:t>Do you need CI/CD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3E20-D729-4866-AFD1-1254EA56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825625"/>
            <a:ext cx="10916478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Investing more time in a release cycle than delivering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Going through integration hell every time you finish a feature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Code gets lost because of botched merges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Unit test suite hasn't been green in 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Deployments contribute to schedule slip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Friction between ops and development departments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Only one engineer can deploy a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F4F4F"/>
                </a:solidFill>
                <a:latin typeface="Open Sans" panose="020B0606030504020204" pitchFamily="34" charset="0"/>
              </a:rPr>
              <a:t>Deployments are not cause for celebration</a:t>
            </a:r>
          </a:p>
          <a:p>
            <a:pPr marL="0" indent="0">
              <a:buNone/>
            </a:pPr>
            <a:endParaRPr lang="en-US" sz="3600" dirty="0">
              <a:solidFill>
                <a:srgbClr val="4F4F4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3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2BC9-04CD-4E45-A1C3-5C54B6A7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97" y="485775"/>
            <a:ext cx="10586782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F7A64-C0BE-41E9-90EA-4E516803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/>
                </a:solidFill>
              </a:rPr>
              <a:t>CD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3E20-D729-4866-AFD1-1254EA56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4F4F4F"/>
                </a:solidFill>
                <a:latin typeface="Open Sans" panose="020B0606030504020204" pitchFamily="34" charset="0"/>
              </a:rPr>
              <a:t>LESS</a:t>
            </a:r>
          </a:p>
          <a:p>
            <a:r>
              <a:rPr lang="en-US" sz="2400" dirty="0">
                <a:solidFill>
                  <a:srgbClr val="4F4F4F"/>
                </a:solidFill>
                <a:latin typeface="Open Sans" panose="020B0606030504020204" pitchFamily="34" charset="0"/>
              </a:rPr>
              <a:t>Bugs in production</a:t>
            </a:r>
          </a:p>
          <a:p>
            <a:r>
              <a:rPr lang="en-US" sz="2400" dirty="0">
                <a:solidFill>
                  <a:srgbClr val="4F4F4F"/>
                </a:solidFill>
                <a:latin typeface="Open Sans" panose="020B0606030504020204" pitchFamily="34" charset="0"/>
              </a:rPr>
              <a:t>Time in testing</a:t>
            </a:r>
          </a:p>
          <a:p>
            <a:r>
              <a:rPr lang="en-US" sz="24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Human error</a:t>
            </a:r>
          </a:p>
          <a:p>
            <a:r>
              <a:rPr lang="en-US" sz="2400" dirty="0">
                <a:solidFill>
                  <a:srgbClr val="4F4F4F"/>
                </a:solidFill>
                <a:latin typeface="Open Sans" panose="020B0606030504020204" pitchFamily="34" charset="0"/>
              </a:rPr>
              <a:t>Time to market</a:t>
            </a:r>
          </a:p>
          <a:p>
            <a:r>
              <a:rPr lang="en-US" sz="2400" dirty="0">
                <a:solidFill>
                  <a:srgbClr val="4F4F4F"/>
                </a:solidFill>
                <a:latin typeface="Open Sans" panose="020B0606030504020204" pitchFamily="34" charset="0"/>
              </a:rPr>
              <a:t>Downtime from deploy-related crash/bug</a:t>
            </a:r>
          </a:p>
          <a:p>
            <a:r>
              <a:rPr lang="en-US" sz="2400" b="0" i="0" dirty="0">
                <a:solidFill>
                  <a:srgbClr val="4F4F4F"/>
                </a:solidFill>
                <a:effectLst/>
                <a:latin typeface="Open Sans" panose="020B0606030504020204" pitchFamily="34" charset="0"/>
              </a:rPr>
              <a:t>Costs from unused resources</a:t>
            </a:r>
            <a:endParaRPr lang="en-US" sz="2400" dirty="0">
              <a:solidFill>
                <a:srgbClr val="4F4F4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182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2BC9-04CD-4E45-A1C3-5C54B6A7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97" y="485775"/>
            <a:ext cx="10586782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F7A64-C0BE-41E9-90EA-4E516803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tx2"/>
                </a:solidFill>
              </a:rPr>
              <a:t>CD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3E20-D729-4866-AFD1-1254EA56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133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2800" dirty="0">
                <a:solidFill>
                  <a:schemeClr val="tx2"/>
                </a:solidFill>
              </a:rPr>
              <a:t>Fundamental Cost Reduction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Extra Cost avoidance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Revenue Protection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Revenue Increase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Customer Satisfaction Increase</a:t>
            </a:r>
          </a:p>
        </p:txBody>
      </p:sp>
    </p:spTree>
    <p:extLst>
      <p:ext uri="{BB962C8B-B14F-4D97-AF65-F5344CB8AC3E}">
        <p14:creationId xmlns:p14="http://schemas.microsoft.com/office/powerpoint/2010/main" val="11743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2BC9-04CD-4E45-A1C3-5C54B6A7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997" y="485775"/>
            <a:ext cx="10586782" cy="637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3F7A64-C0BE-41E9-90EA-4E516803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035" y="3009105"/>
            <a:ext cx="5257800" cy="1325563"/>
          </a:xfrm>
        </p:spPr>
        <p:txBody>
          <a:bodyPr/>
          <a:lstStyle/>
          <a:p>
            <a:r>
              <a:rPr lang="en-US" sz="60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956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130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Why Continuous Delivery ?</vt:lpstr>
      <vt:lpstr>Continuous Delivery</vt:lpstr>
      <vt:lpstr>Do you need CI/CD ?</vt:lpstr>
      <vt:lpstr>CD Facts</vt:lpstr>
      <vt:lpstr>CD Benefits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Continuous Integration ?</dc:title>
  <dc:creator>Mohamed El Azhary</dc:creator>
  <cp:lastModifiedBy>Mohamed El Azhary</cp:lastModifiedBy>
  <cp:revision>10</cp:revision>
  <dcterms:created xsi:type="dcterms:W3CDTF">2021-04-27T00:50:27Z</dcterms:created>
  <dcterms:modified xsi:type="dcterms:W3CDTF">2021-04-29T19:50:32Z</dcterms:modified>
</cp:coreProperties>
</file>